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56" r:id="rId2"/>
    <p:sldId id="610" r:id="rId3"/>
    <p:sldId id="701" r:id="rId4"/>
    <p:sldId id="702" r:id="rId5"/>
    <p:sldId id="703" r:id="rId6"/>
    <p:sldId id="704" r:id="rId7"/>
    <p:sldId id="705" r:id="rId8"/>
    <p:sldId id="706" r:id="rId9"/>
    <p:sldId id="721" r:id="rId10"/>
    <p:sldId id="710" r:id="rId11"/>
    <p:sldId id="711" r:id="rId12"/>
    <p:sldId id="720" r:id="rId13"/>
    <p:sldId id="712" r:id="rId14"/>
    <p:sldId id="713" r:id="rId15"/>
    <p:sldId id="714" r:id="rId16"/>
    <p:sldId id="715" r:id="rId17"/>
    <p:sldId id="716" r:id="rId18"/>
    <p:sldId id="717" r:id="rId19"/>
    <p:sldId id="718" r:id="rId20"/>
    <p:sldId id="719" r:id="rId21"/>
    <p:sldId id="477" r:id="rId22"/>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96633"/>
    <a:srgbClr val="0000FF"/>
    <a:srgbClr val="9900FF"/>
    <a:srgbClr val="CC3300"/>
    <a:srgbClr val="FF9933"/>
    <a:srgbClr val="0099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1" autoAdjust="0"/>
    <p:restoredTop sz="92520" autoAdjust="0"/>
  </p:normalViewPr>
  <p:slideViewPr>
    <p:cSldViewPr snapToGrid="0">
      <p:cViewPr varScale="1">
        <p:scale>
          <a:sx n="88" d="100"/>
          <a:sy n="88" d="100"/>
        </p:scale>
        <p:origin x="1075" y="53"/>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notesViewPr>
    <p:cSldViewPr snapToGrid="0">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8F6102DD-6941-4CF4-BF19-0D9E1F119A27}"/>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ltLang="zh-CN"/>
          </a:p>
        </p:txBody>
      </p:sp>
      <p:sp>
        <p:nvSpPr>
          <p:cNvPr id="60419" name="Rectangle 3">
            <a:extLst>
              <a:ext uri="{FF2B5EF4-FFF2-40B4-BE49-F238E27FC236}">
                <a16:creationId xmlns:a16="http://schemas.microsoft.com/office/drawing/2014/main" id="{B81050AE-91B2-4A7F-8E8F-5BC093024C22}"/>
              </a:ext>
            </a:extLst>
          </p:cNvPr>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60420" name="Rectangle 4">
            <a:extLst>
              <a:ext uri="{FF2B5EF4-FFF2-40B4-BE49-F238E27FC236}">
                <a16:creationId xmlns:a16="http://schemas.microsoft.com/office/drawing/2014/main" id="{5467F870-F32F-48AA-80D0-FA63A64B9CD8}"/>
              </a:ext>
            </a:extLst>
          </p:cNvPr>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ltLang="zh-CN"/>
          </a:p>
        </p:txBody>
      </p:sp>
      <p:sp>
        <p:nvSpPr>
          <p:cNvPr id="60421" name="Rectangle 5">
            <a:extLst>
              <a:ext uri="{FF2B5EF4-FFF2-40B4-BE49-F238E27FC236}">
                <a16:creationId xmlns:a16="http://schemas.microsoft.com/office/drawing/2014/main" id="{9AF15089-BE77-40AF-A3FD-6FEDE1C9FD5E}"/>
              </a:ext>
            </a:extLst>
          </p:cNvPr>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8814AA74-0654-464F-88FB-191E1A17A47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C42B86D1-47D9-4DD4-8C48-C8E444F1EFB3}"/>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vl1pPr>
          </a:lstStyle>
          <a:p>
            <a:pPr>
              <a:defRPr/>
            </a:pPr>
            <a:endParaRPr lang="en-US" altLang="zh-CN"/>
          </a:p>
        </p:txBody>
      </p:sp>
      <p:sp>
        <p:nvSpPr>
          <p:cNvPr id="62467" name="Rectangle 3">
            <a:extLst>
              <a:ext uri="{FF2B5EF4-FFF2-40B4-BE49-F238E27FC236}">
                <a16:creationId xmlns:a16="http://schemas.microsoft.com/office/drawing/2014/main" id="{8AE86123-09AE-4EFE-89FD-1A6CE034DAA5}"/>
              </a:ext>
            </a:extLst>
          </p:cNvPr>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2052" name="Rectangle 4">
            <a:extLst>
              <a:ext uri="{FF2B5EF4-FFF2-40B4-BE49-F238E27FC236}">
                <a16:creationId xmlns:a16="http://schemas.microsoft.com/office/drawing/2014/main" id="{C91889F8-C9E6-47B9-871C-8CBAC35372DD}"/>
              </a:ext>
            </a:extLst>
          </p:cNvPr>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a:extLst>
              <a:ext uri="{FF2B5EF4-FFF2-40B4-BE49-F238E27FC236}">
                <a16:creationId xmlns:a16="http://schemas.microsoft.com/office/drawing/2014/main" id="{C527272D-584A-488F-AE7D-6F6713BDC066}"/>
              </a:ext>
            </a:extLst>
          </p:cNvPr>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a:extLst>
              <a:ext uri="{FF2B5EF4-FFF2-40B4-BE49-F238E27FC236}">
                <a16:creationId xmlns:a16="http://schemas.microsoft.com/office/drawing/2014/main" id="{B242A22D-D43F-436F-BD49-B4D66184230D}"/>
              </a:ext>
            </a:extLst>
          </p:cNvPr>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vl1pPr>
          </a:lstStyle>
          <a:p>
            <a:pPr>
              <a:defRPr/>
            </a:pPr>
            <a:endParaRPr lang="en-US" altLang="zh-CN"/>
          </a:p>
        </p:txBody>
      </p:sp>
      <p:sp>
        <p:nvSpPr>
          <p:cNvPr id="62471" name="Rectangle 7">
            <a:extLst>
              <a:ext uri="{FF2B5EF4-FFF2-40B4-BE49-F238E27FC236}">
                <a16:creationId xmlns:a16="http://schemas.microsoft.com/office/drawing/2014/main" id="{EB37AB2F-BA84-4DDA-9493-8E9C95AFDD05}"/>
              </a:ext>
            </a:extLst>
          </p:cNvPr>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741263F6-8EC2-4B10-9DCA-AB1CEF46575E}"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D102F5DE-7EC0-48D1-B7D9-2A7AEE7127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E92F533-D450-44D6-8FFA-7B3ED8D2B0DD}" type="slidenum">
              <a:rPr lang="en-US" altLang="zh-CN" sz="1300" smtClean="0"/>
              <a:pPr>
                <a:spcBef>
                  <a:spcPct val="0"/>
                </a:spcBef>
              </a:pPr>
              <a:t>1</a:t>
            </a:fld>
            <a:endParaRPr lang="en-US" altLang="zh-CN" sz="1300"/>
          </a:p>
        </p:txBody>
      </p:sp>
      <p:sp>
        <p:nvSpPr>
          <p:cNvPr id="5123" name="Rectangle 2">
            <a:extLst>
              <a:ext uri="{FF2B5EF4-FFF2-40B4-BE49-F238E27FC236}">
                <a16:creationId xmlns:a16="http://schemas.microsoft.com/office/drawing/2014/main" id="{C86FE9D7-6F13-4AC0-806E-E56DD9888691}"/>
              </a:ext>
            </a:extLst>
          </p:cNvPr>
          <p:cNvSpPr>
            <a:spLocks noGrp="1" noRot="1" noChangeAspect="1" noChangeArrowheads="1" noTextEdit="1"/>
          </p:cNvSpPr>
          <p:nvPr>
            <p:ph type="sldImg"/>
          </p:nvPr>
        </p:nvSpPr>
        <p:spPr>
          <a:xfrm>
            <a:off x="992188" y="768350"/>
            <a:ext cx="5114925" cy="3836988"/>
          </a:xfrm>
          <a:ln/>
        </p:spPr>
      </p:sp>
      <p:sp>
        <p:nvSpPr>
          <p:cNvPr id="5124" name="Rectangle 3">
            <a:extLst>
              <a:ext uri="{FF2B5EF4-FFF2-40B4-BE49-F238E27FC236}">
                <a16:creationId xmlns:a16="http://schemas.microsoft.com/office/drawing/2014/main" id="{3E9417F6-A48D-4AE3-B674-DACC9C0EF8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614DE035-4618-4FEC-81E7-289563A61BFB}"/>
              </a:ext>
            </a:extLst>
          </p:cNvPr>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8D6121CF-FFB5-4754-907E-E03A39F76348}" type="slidenum">
              <a:rPr lang="en-US" altLang="zh-CN" sz="1300"/>
              <a:pPr algn="r" eaLnBrk="1" hangingPunct="1">
                <a:spcBef>
                  <a:spcPct val="0"/>
                </a:spcBef>
              </a:pPr>
              <a:t>2</a:t>
            </a:fld>
            <a:endParaRPr lang="en-US" altLang="zh-CN" sz="1300"/>
          </a:p>
        </p:txBody>
      </p:sp>
      <p:sp>
        <p:nvSpPr>
          <p:cNvPr id="7171" name="Rectangle 2">
            <a:extLst>
              <a:ext uri="{FF2B5EF4-FFF2-40B4-BE49-F238E27FC236}">
                <a16:creationId xmlns:a16="http://schemas.microsoft.com/office/drawing/2014/main" id="{04B1BAF6-3194-4CBA-A4CA-502290EDD8B5}"/>
              </a:ext>
            </a:extLst>
          </p:cNvPr>
          <p:cNvSpPr>
            <a:spLocks noGrp="1" noRot="1" noChangeAspect="1" noChangeArrowheads="1" noTextEdit="1"/>
          </p:cNvSpPr>
          <p:nvPr>
            <p:ph type="sldImg"/>
          </p:nvPr>
        </p:nvSpPr>
        <p:spPr>
          <a:xfrm>
            <a:off x="992188" y="768350"/>
            <a:ext cx="5114925" cy="3836988"/>
          </a:xfrm>
          <a:ln/>
        </p:spPr>
      </p:sp>
      <p:sp>
        <p:nvSpPr>
          <p:cNvPr id="7172" name="Rectangle 3">
            <a:extLst>
              <a:ext uri="{FF2B5EF4-FFF2-40B4-BE49-F238E27FC236}">
                <a16:creationId xmlns:a16="http://schemas.microsoft.com/office/drawing/2014/main" id="{F3DA8EB2-931C-4D2A-AE4F-7A115682A4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4124DC51-01EA-4BF0-ABF1-FDFC3B6EE5C7}"/>
              </a:ext>
            </a:extLst>
          </p:cNvPr>
          <p:cNvSpPr>
            <a:spLocks noGrp="1" noRot="1" noChangeAspect="1" noChangeArrowheads="1" noTextEdit="1"/>
          </p:cNvSpPr>
          <p:nvPr>
            <p:ph type="sldImg"/>
          </p:nvPr>
        </p:nvSpPr>
        <p:spPr>
          <a:xfrm>
            <a:off x="992188" y="768350"/>
            <a:ext cx="5114925" cy="3836988"/>
          </a:xfrm>
          <a:ln/>
        </p:spPr>
      </p:sp>
      <p:sp>
        <p:nvSpPr>
          <p:cNvPr id="9219" name="Rectangle 3">
            <a:extLst>
              <a:ext uri="{FF2B5EF4-FFF2-40B4-BE49-F238E27FC236}">
                <a16:creationId xmlns:a16="http://schemas.microsoft.com/office/drawing/2014/main" id="{9C6921E9-DE84-42C4-A72B-48FF2B1308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C358AF8B-2A62-42B2-9BC4-D8C35FADAF86}"/>
              </a:ext>
            </a:extLst>
          </p:cNvPr>
          <p:cNvSpPr>
            <a:spLocks noGrp="1" noRot="1" noChangeAspect="1" noChangeArrowheads="1" noTextEdit="1"/>
          </p:cNvSpPr>
          <p:nvPr>
            <p:ph type="sldImg"/>
          </p:nvPr>
        </p:nvSpPr>
        <p:spPr>
          <a:xfrm>
            <a:off x="992188" y="768350"/>
            <a:ext cx="5114925" cy="3836988"/>
          </a:xfrm>
          <a:ln/>
        </p:spPr>
      </p:sp>
      <p:sp>
        <p:nvSpPr>
          <p:cNvPr id="12291" name="Rectangle 3">
            <a:extLst>
              <a:ext uri="{FF2B5EF4-FFF2-40B4-BE49-F238E27FC236}">
                <a16:creationId xmlns:a16="http://schemas.microsoft.com/office/drawing/2014/main" id="{6B7AA340-97B2-4429-936F-75B71E094D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存在一个极短的过渡状态；</a:t>
            </a:r>
            <a:endParaRPr kumimoji="1" lang="en-US" altLang="zh-CN"/>
          </a:p>
          <a:p>
            <a:pPr eaLnBrk="1" hangingPunct="1"/>
            <a:r>
              <a:rPr kumimoji="1" lang="zh-CN" altLang="en-US"/>
              <a:t>清零的可靠性较差。</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43F6E794-048C-4202-BB97-A77645709C2B}"/>
              </a:ext>
            </a:extLst>
          </p:cNvPr>
          <p:cNvSpPr>
            <a:spLocks noGrp="1" noRot="1" noChangeAspect="1" noChangeArrowheads="1" noTextEdit="1"/>
          </p:cNvSpPr>
          <p:nvPr>
            <p:ph type="sldImg"/>
          </p:nvPr>
        </p:nvSpPr>
        <p:spPr>
          <a:xfrm>
            <a:off x="992188" y="768350"/>
            <a:ext cx="5114925" cy="3836988"/>
          </a:xfrm>
          <a:ln/>
        </p:spPr>
      </p:sp>
      <p:sp>
        <p:nvSpPr>
          <p:cNvPr id="15363" name="Rectangle 3">
            <a:extLst>
              <a:ext uri="{FF2B5EF4-FFF2-40B4-BE49-F238E27FC236}">
                <a16:creationId xmlns:a16="http://schemas.microsoft.com/office/drawing/2014/main" id="{83115120-B99D-4E7B-A573-4AB6422A5E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FD9447F-D865-4860-AB81-6E8C0BA7AA1E}"/>
              </a:ext>
            </a:extLst>
          </p:cNvPr>
          <p:cNvSpPr>
            <a:spLocks noGrp="1" noRot="1" noChangeAspect="1" noChangeArrowheads="1" noTextEdit="1"/>
          </p:cNvSpPr>
          <p:nvPr>
            <p:ph type="sldImg"/>
          </p:nvPr>
        </p:nvSpPr>
        <p:spPr>
          <a:xfrm>
            <a:off x="992188" y="768350"/>
            <a:ext cx="5114925" cy="3836988"/>
          </a:xfrm>
          <a:ln/>
        </p:spPr>
      </p:sp>
      <p:sp>
        <p:nvSpPr>
          <p:cNvPr id="17411" name="Rectangle 3">
            <a:extLst>
              <a:ext uri="{FF2B5EF4-FFF2-40B4-BE49-F238E27FC236}">
                <a16:creationId xmlns:a16="http://schemas.microsoft.com/office/drawing/2014/main" id="{74923077-30CC-4E08-BD39-0171EF52503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6F6D4F23-BFC4-4A91-B907-5132B1F8C45E}"/>
              </a:ext>
            </a:extLst>
          </p:cNvPr>
          <p:cNvSpPr>
            <a:spLocks noGrp="1" noRot="1" noChangeAspect="1" noChangeArrowheads="1" noTextEdit="1"/>
          </p:cNvSpPr>
          <p:nvPr>
            <p:ph type="sldImg"/>
          </p:nvPr>
        </p:nvSpPr>
        <p:spPr>
          <a:xfrm>
            <a:off x="992188" y="768350"/>
            <a:ext cx="5114925" cy="3836988"/>
          </a:xfrm>
          <a:ln/>
        </p:spPr>
      </p:sp>
      <p:sp>
        <p:nvSpPr>
          <p:cNvPr id="20483" name="备注占位符 2">
            <a:extLst>
              <a:ext uri="{FF2B5EF4-FFF2-40B4-BE49-F238E27FC236}">
                <a16:creationId xmlns:a16="http://schemas.microsoft.com/office/drawing/2014/main" id="{D8555B21-7860-41AA-A140-36178C97287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若无蓝线，循环计数序列为</a:t>
            </a:r>
            <a:r>
              <a:rPr lang="en-US" altLang="zh-CN"/>
              <a:t>01~50</a:t>
            </a:r>
            <a:r>
              <a:rPr lang="zh-CN" altLang="en-US"/>
              <a:t>，即构成</a:t>
            </a:r>
            <a:r>
              <a:rPr lang="en-US" altLang="zh-CN"/>
              <a:t>50</a:t>
            </a:r>
            <a:r>
              <a:rPr lang="zh-CN" altLang="en-US"/>
              <a:t>进制计数器。</a:t>
            </a:r>
          </a:p>
        </p:txBody>
      </p:sp>
      <p:sp>
        <p:nvSpPr>
          <p:cNvPr id="20484" name="灯片编号占位符 3">
            <a:extLst>
              <a:ext uri="{FF2B5EF4-FFF2-40B4-BE49-F238E27FC236}">
                <a16:creationId xmlns:a16="http://schemas.microsoft.com/office/drawing/2014/main" id="{19128EC5-1359-4998-B274-B50BB778CB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74B819-76AB-49EA-9FAC-F0023FDB8E42}" type="slidenum">
              <a:rPr lang="en-US" altLang="zh-CN" smtClean="0"/>
              <a:pPr/>
              <a:t>10</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FF3E5DA-0155-4671-814A-E0EE98A8C0C1}"/>
              </a:ext>
            </a:extLst>
          </p:cNvPr>
          <p:cNvSpPr>
            <a:spLocks noGrp="1" noRot="1" noChangeAspect="1" noChangeArrowheads="1" noTextEdit="1"/>
          </p:cNvSpPr>
          <p:nvPr>
            <p:ph type="sldImg"/>
          </p:nvPr>
        </p:nvSpPr>
        <p:spPr>
          <a:xfrm>
            <a:off x="992188" y="768350"/>
            <a:ext cx="5114925" cy="3836988"/>
          </a:xfrm>
          <a:ln/>
        </p:spPr>
      </p:sp>
      <p:sp>
        <p:nvSpPr>
          <p:cNvPr id="24579" name="Rectangle 3">
            <a:extLst>
              <a:ext uri="{FF2B5EF4-FFF2-40B4-BE49-F238E27FC236}">
                <a16:creationId xmlns:a16="http://schemas.microsoft.com/office/drawing/2014/main" id="{71B2BDB0-6D35-41F6-9707-798AC681A4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计数器除了可以利用各种触发器组成外，还可以利用移位寄存器组成移位寄存器型计数器。</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6C7FE815-37A7-4872-969C-B0E2269B4986}"/>
              </a:ext>
            </a:extLst>
          </p:cNvPr>
          <p:cNvSpPr>
            <a:spLocks noGrp="1" noRot="1" noChangeAspect="1" noChangeArrowheads="1" noTextEdit="1"/>
          </p:cNvSpPr>
          <p:nvPr>
            <p:ph type="sldImg"/>
          </p:nvPr>
        </p:nvSpPr>
        <p:spPr>
          <a:xfrm>
            <a:off x="992188" y="768350"/>
            <a:ext cx="5114925" cy="3836988"/>
          </a:xfrm>
          <a:ln/>
        </p:spPr>
      </p:sp>
      <p:sp>
        <p:nvSpPr>
          <p:cNvPr id="26627" name="Rectangle 3">
            <a:extLst>
              <a:ext uri="{FF2B5EF4-FFF2-40B4-BE49-F238E27FC236}">
                <a16:creationId xmlns:a16="http://schemas.microsoft.com/office/drawing/2014/main" id="{925BD773-758D-401B-A3B6-00A650756AD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000"/>
              <a:t>将移位寄存器的串行输出和串行输入直接相连。</a:t>
            </a:r>
          </a:p>
          <a:p>
            <a:pPr eaLnBrk="1" hangingPunct="1"/>
            <a:r>
              <a:rPr lang="zh-CN" altLang="en-US"/>
              <a:t>从状态转换图知，此电路不能自启动；</a:t>
            </a:r>
          </a:p>
          <a:p>
            <a:pPr eaLnBrk="1" hangingPunct="1"/>
            <a:r>
              <a:rPr lang="zh-CN" altLang="en-US"/>
              <a:t>对于包含</a:t>
            </a:r>
            <a:r>
              <a:rPr lang="en-US" altLang="zh-CN"/>
              <a:t>n</a:t>
            </a:r>
            <a:r>
              <a:rPr lang="zh-CN" altLang="en-US"/>
              <a:t>个触发器的环形计数器，共有</a:t>
            </a:r>
            <a:r>
              <a:rPr lang="en-US" altLang="zh-CN"/>
              <a:t>2^n</a:t>
            </a:r>
            <a:r>
              <a:rPr lang="zh-CN" altLang="en-US"/>
              <a:t>个状态，但是只有</a:t>
            </a:r>
            <a:r>
              <a:rPr lang="en-US" altLang="zh-CN"/>
              <a:t>n</a:t>
            </a:r>
            <a:r>
              <a:rPr lang="zh-CN" altLang="en-US"/>
              <a:t>个有效的计数状态，状态利用率低。</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717975FE-2777-4A62-90A6-5C6C4931B332}"/>
              </a:ext>
            </a:extLst>
          </p:cNvPr>
          <p:cNvSpPr>
            <a:spLocks noGrp="1" noChangeArrowheads="1"/>
          </p:cNvSpPr>
          <p:nvPr>
            <p:ph type="dt" sz="half" idx="10"/>
          </p:nvPr>
        </p:nvSpPr>
        <p:spPr>
          <a:ln/>
        </p:spPr>
        <p:txBody>
          <a:bodyPr/>
          <a:lstStyle>
            <a:lvl1pPr>
              <a:defRPr/>
            </a:lvl1pPr>
          </a:lstStyle>
          <a:p>
            <a:pPr>
              <a:defRPr/>
            </a:pPr>
            <a:fld id="{888562AB-3B15-49A8-A597-E30A37E2C572}"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B82B5D99-7572-40E6-9395-F3D676B7D192}"/>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B88C87B4-DE3D-4E94-A11A-8CC4DFBD1C8C}"/>
              </a:ext>
            </a:extLst>
          </p:cNvPr>
          <p:cNvSpPr>
            <a:spLocks noGrp="1" noChangeArrowheads="1"/>
          </p:cNvSpPr>
          <p:nvPr>
            <p:ph type="sldNum" sz="quarter" idx="12"/>
          </p:nvPr>
        </p:nvSpPr>
        <p:spPr>
          <a:ln/>
        </p:spPr>
        <p:txBody>
          <a:bodyPr/>
          <a:lstStyle>
            <a:lvl1pPr>
              <a:defRPr/>
            </a:lvl1pPr>
          </a:lstStyle>
          <a:p>
            <a:pPr>
              <a:defRPr/>
            </a:pPr>
            <a:fld id="{815208BB-50FD-435E-AAE9-FEA5DF861EBE}" type="slidenum">
              <a:rPr lang="en-US" altLang="zh-CN"/>
              <a:pPr>
                <a:defRPr/>
              </a:pPr>
              <a:t>‹#›</a:t>
            </a:fld>
            <a:endParaRPr lang="en-US" altLang="zh-CN"/>
          </a:p>
        </p:txBody>
      </p:sp>
    </p:spTree>
    <p:extLst>
      <p:ext uri="{BB962C8B-B14F-4D97-AF65-F5344CB8AC3E}">
        <p14:creationId xmlns:p14="http://schemas.microsoft.com/office/powerpoint/2010/main" val="166992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3427566-23AE-46B1-8021-AEA26CC00FF7}"/>
              </a:ext>
            </a:extLst>
          </p:cNvPr>
          <p:cNvSpPr>
            <a:spLocks noGrp="1" noChangeArrowheads="1"/>
          </p:cNvSpPr>
          <p:nvPr>
            <p:ph type="dt" sz="half" idx="10"/>
          </p:nvPr>
        </p:nvSpPr>
        <p:spPr>
          <a:ln/>
        </p:spPr>
        <p:txBody>
          <a:bodyPr/>
          <a:lstStyle>
            <a:lvl1pPr>
              <a:defRPr/>
            </a:lvl1pPr>
          </a:lstStyle>
          <a:p>
            <a:pPr>
              <a:defRPr/>
            </a:pPr>
            <a:fld id="{1B0B50DF-FB1A-4B98-A974-2FCA2E14C1DD}"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1F21E64E-E964-49C6-A343-4DD1F85EFED3}"/>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BD728B06-43B0-434C-A4DB-1A9D7E5B8E64}"/>
              </a:ext>
            </a:extLst>
          </p:cNvPr>
          <p:cNvSpPr>
            <a:spLocks noGrp="1" noChangeArrowheads="1"/>
          </p:cNvSpPr>
          <p:nvPr>
            <p:ph type="sldNum" sz="quarter" idx="12"/>
          </p:nvPr>
        </p:nvSpPr>
        <p:spPr>
          <a:ln/>
        </p:spPr>
        <p:txBody>
          <a:bodyPr/>
          <a:lstStyle>
            <a:lvl1pPr>
              <a:defRPr/>
            </a:lvl1pPr>
          </a:lstStyle>
          <a:p>
            <a:pPr>
              <a:defRPr/>
            </a:pPr>
            <a:fld id="{BF325C46-EFB0-4A8D-A497-835A6F772145}" type="slidenum">
              <a:rPr lang="en-US" altLang="zh-CN"/>
              <a:pPr>
                <a:defRPr/>
              </a:pPr>
              <a:t>‹#›</a:t>
            </a:fld>
            <a:endParaRPr lang="en-US" altLang="zh-CN"/>
          </a:p>
        </p:txBody>
      </p:sp>
    </p:spTree>
    <p:extLst>
      <p:ext uri="{BB962C8B-B14F-4D97-AF65-F5344CB8AC3E}">
        <p14:creationId xmlns:p14="http://schemas.microsoft.com/office/powerpoint/2010/main" val="4160619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3594768-66E4-48BE-9443-1491778DA1D7}"/>
              </a:ext>
            </a:extLst>
          </p:cNvPr>
          <p:cNvSpPr>
            <a:spLocks noGrp="1" noChangeArrowheads="1"/>
          </p:cNvSpPr>
          <p:nvPr>
            <p:ph type="dt" sz="half" idx="10"/>
          </p:nvPr>
        </p:nvSpPr>
        <p:spPr>
          <a:ln/>
        </p:spPr>
        <p:txBody>
          <a:bodyPr/>
          <a:lstStyle>
            <a:lvl1pPr>
              <a:defRPr/>
            </a:lvl1pPr>
          </a:lstStyle>
          <a:p>
            <a:pPr>
              <a:defRPr/>
            </a:pPr>
            <a:fld id="{2092C181-F8BC-4F35-A3BB-267E61600BAF}"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392E853F-400B-422D-979D-AFB277A4ECFB}"/>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BEE96BDE-5F05-42E5-AED3-6D85E79FD1EC}"/>
              </a:ext>
            </a:extLst>
          </p:cNvPr>
          <p:cNvSpPr>
            <a:spLocks noGrp="1" noChangeArrowheads="1"/>
          </p:cNvSpPr>
          <p:nvPr>
            <p:ph type="sldNum" sz="quarter" idx="12"/>
          </p:nvPr>
        </p:nvSpPr>
        <p:spPr>
          <a:ln/>
        </p:spPr>
        <p:txBody>
          <a:bodyPr/>
          <a:lstStyle>
            <a:lvl1pPr>
              <a:defRPr/>
            </a:lvl1pPr>
          </a:lstStyle>
          <a:p>
            <a:pPr>
              <a:defRPr/>
            </a:pPr>
            <a:fld id="{46923DAE-5C32-4667-9581-17065F62E25B}" type="slidenum">
              <a:rPr lang="en-US" altLang="zh-CN"/>
              <a:pPr>
                <a:defRPr/>
              </a:pPr>
              <a:t>‹#›</a:t>
            </a:fld>
            <a:endParaRPr lang="en-US" altLang="zh-CN"/>
          </a:p>
        </p:txBody>
      </p:sp>
    </p:spTree>
    <p:extLst>
      <p:ext uri="{BB962C8B-B14F-4D97-AF65-F5344CB8AC3E}">
        <p14:creationId xmlns:p14="http://schemas.microsoft.com/office/powerpoint/2010/main" val="27412189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9AB843D1-5D8B-4268-B750-230CC3B7FAFE}"/>
              </a:ext>
            </a:extLst>
          </p:cNvPr>
          <p:cNvSpPr>
            <a:spLocks noGrp="1" noChangeArrowheads="1"/>
          </p:cNvSpPr>
          <p:nvPr>
            <p:ph type="dt" sz="half" idx="10"/>
          </p:nvPr>
        </p:nvSpPr>
        <p:spPr>
          <a:ln/>
        </p:spPr>
        <p:txBody>
          <a:bodyPr/>
          <a:lstStyle>
            <a:lvl1pPr>
              <a:defRPr/>
            </a:lvl1pPr>
          </a:lstStyle>
          <a:p>
            <a:pPr>
              <a:defRPr/>
            </a:pPr>
            <a:fld id="{4E9A27CD-3F82-452B-AA59-334251D9BE1C}"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735A4DD5-5A29-44B5-A036-1FA0C7DDAC8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22D2037B-434B-418A-9128-064137025798}"/>
              </a:ext>
            </a:extLst>
          </p:cNvPr>
          <p:cNvSpPr>
            <a:spLocks noGrp="1" noChangeArrowheads="1"/>
          </p:cNvSpPr>
          <p:nvPr>
            <p:ph type="sldNum" sz="quarter" idx="12"/>
          </p:nvPr>
        </p:nvSpPr>
        <p:spPr>
          <a:ln/>
        </p:spPr>
        <p:txBody>
          <a:bodyPr/>
          <a:lstStyle>
            <a:lvl1pPr>
              <a:defRPr/>
            </a:lvl1pPr>
          </a:lstStyle>
          <a:p>
            <a:pPr>
              <a:defRPr/>
            </a:pPr>
            <a:fld id="{D8B2DBDD-9427-4B21-ADA7-C693456AD68A}" type="slidenum">
              <a:rPr lang="en-US" altLang="zh-CN"/>
              <a:pPr>
                <a:defRPr/>
              </a:pPr>
              <a:t>‹#›</a:t>
            </a:fld>
            <a:endParaRPr lang="en-US" altLang="zh-CN"/>
          </a:p>
        </p:txBody>
      </p:sp>
    </p:spTree>
    <p:extLst>
      <p:ext uri="{BB962C8B-B14F-4D97-AF65-F5344CB8AC3E}">
        <p14:creationId xmlns:p14="http://schemas.microsoft.com/office/powerpoint/2010/main" val="17392175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D103D4F-28B6-492A-893E-6AE9CFE9DA11}"/>
              </a:ext>
            </a:extLst>
          </p:cNvPr>
          <p:cNvSpPr>
            <a:spLocks noGrp="1" noChangeArrowheads="1"/>
          </p:cNvSpPr>
          <p:nvPr>
            <p:ph type="dt" sz="half" idx="10"/>
          </p:nvPr>
        </p:nvSpPr>
        <p:spPr>
          <a:ln/>
        </p:spPr>
        <p:txBody>
          <a:bodyPr/>
          <a:lstStyle>
            <a:lvl1pPr>
              <a:defRPr/>
            </a:lvl1pPr>
          </a:lstStyle>
          <a:p>
            <a:pPr>
              <a:defRPr/>
            </a:pPr>
            <a:fld id="{5D62971F-ADC4-4589-BC86-A46CC90F36D9}" type="datetime1">
              <a:rPr lang="zh-CN" altLang="en-US"/>
              <a:pPr>
                <a:defRPr/>
              </a:pPr>
              <a:t>2024/10/17</a:t>
            </a:fld>
            <a:endParaRPr lang="en-US" altLang="zh-CN"/>
          </a:p>
        </p:txBody>
      </p:sp>
      <p:sp>
        <p:nvSpPr>
          <p:cNvPr id="6" name="Rectangle 5">
            <a:extLst>
              <a:ext uri="{FF2B5EF4-FFF2-40B4-BE49-F238E27FC236}">
                <a16:creationId xmlns:a16="http://schemas.microsoft.com/office/drawing/2014/main" id="{C89D3846-E51D-4F6E-B095-42927DF01010}"/>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7" name="Rectangle 6">
            <a:extLst>
              <a:ext uri="{FF2B5EF4-FFF2-40B4-BE49-F238E27FC236}">
                <a16:creationId xmlns:a16="http://schemas.microsoft.com/office/drawing/2014/main" id="{77870EA2-05CE-42BF-8072-317F5883A31B}"/>
              </a:ext>
            </a:extLst>
          </p:cNvPr>
          <p:cNvSpPr>
            <a:spLocks noGrp="1" noChangeArrowheads="1"/>
          </p:cNvSpPr>
          <p:nvPr>
            <p:ph type="sldNum" sz="quarter" idx="12"/>
          </p:nvPr>
        </p:nvSpPr>
        <p:spPr>
          <a:ln/>
        </p:spPr>
        <p:txBody>
          <a:bodyPr/>
          <a:lstStyle>
            <a:lvl1pPr>
              <a:defRPr/>
            </a:lvl1pPr>
          </a:lstStyle>
          <a:p>
            <a:pPr>
              <a:defRPr/>
            </a:pPr>
            <a:fld id="{9D2CAF21-B487-49B7-B6E9-48B1AB75C675}" type="slidenum">
              <a:rPr lang="en-US" altLang="zh-CN"/>
              <a:pPr>
                <a:defRPr/>
              </a:pPr>
              <a:t>‹#›</a:t>
            </a:fld>
            <a:endParaRPr lang="en-US" altLang="zh-CN"/>
          </a:p>
        </p:txBody>
      </p:sp>
    </p:spTree>
    <p:extLst>
      <p:ext uri="{BB962C8B-B14F-4D97-AF65-F5344CB8AC3E}">
        <p14:creationId xmlns:p14="http://schemas.microsoft.com/office/powerpoint/2010/main" val="1486459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a:extLst>
              <a:ext uri="{FF2B5EF4-FFF2-40B4-BE49-F238E27FC236}">
                <a16:creationId xmlns:a16="http://schemas.microsoft.com/office/drawing/2014/main" id="{43A6CD41-1451-450C-BCEA-73E7715A8F20}"/>
              </a:ext>
            </a:extLst>
          </p:cNvPr>
          <p:cNvSpPr>
            <a:spLocks noGrp="1" noChangeArrowheads="1"/>
          </p:cNvSpPr>
          <p:nvPr>
            <p:ph type="dt" sz="half" idx="10"/>
          </p:nvPr>
        </p:nvSpPr>
        <p:spPr>
          <a:ln/>
        </p:spPr>
        <p:txBody>
          <a:bodyPr/>
          <a:lstStyle>
            <a:lvl1pPr>
              <a:defRPr/>
            </a:lvl1pPr>
          </a:lstStyle>
          <a:p>
            <a:pPr>
              <a:defRPr/>
            </a:pPr>
            <a:fld id="{7C761CCF-E3F3-4DD6-B590-73F34B1C8D2C}"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7029949A-7749-4A49-9E9F-187AA7FFD2D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DBD40D8F-6820-41D8-AEEE-12C4E774FBE4}"/>
              </a:ext>
            </a:extLst>
          </p:cNvPr>
          <p:cNvSpPr>
            <a:spLocks noGrp="1" noChangeArrowheads="1"/>
          </p:cNvSpPr>
          <p:nvPr>
            <p:ph type="sldNum" sz="quarter" idx="12"/>
          </p:nvPr>
        </p:nvSpPr>
        <p:spPr>
          <a:ln/>
        </p:spPr>
        <p:txBody>
          <a:bodyPr/>
          <a:lstStyle>
            <a:lvl1pPr>
              <a:defRPr/>
            </a:lvl1pPr>
          </a:lstStyle>
          <a:p>
            <a:pPr>
              <a:defRPr/>
            </a:pPr>
            <a:fld id="{4150C010-A526-4F12-9838-FC28CEE2C084}" type="slidenum">
              <a:rPr lang="en-US" altLang="zh-CN"/>
              <a:pPr>
                <a:defRPr/>
              </a:pPr>
              <a:t>‹#›</a:t>
            </a:fld>
            <a:endParaRPr lang="en-US" altLang="zh-CN"/>
          </a:p>
        </p:txBody>
      </p:sp>
    </p:spTree>
    <p:extLst>
      <p:ext uri="{BB962C8B-B14F-4D97-AF65-F5344CB8AC3E}">
        <p14:creationId xmlns:p14="http://schemas.microsoft.com/office/powerpoint/2010/main" val="3458598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A32644A-B0C7-4934-B6AC-9684306CD9F4}"/>
              </a:ext>
            </a:extLst>
          </p:cNvPr>
          <p:cNvSpPr>
            <a:spLocks noGrp="1" noChangeArrowheads="1"/>
          </p:cNvSpPr>
          <p:nvPr>
            <p:ph type="dt" sz="half" idx="10"/>
          </p:nvPr>
        </p:nvSpPr>
        <p:spPr>
          <a:ln/>
        </p:spPr>
        <p:txBody>
          <a:bodyPr/>
          <a:lstStyle>
            <a:lvl1pPr>
              <a:defRPr/>
            </a:lvl1pPr>
          </a:lstStyle>
          <a:p>
            <a:pPr>
              <a:defRPr/>
            </a:pPr>
            <a:fld id="{D9234795-0287-40F2-ADBC-F399A53CC82A}"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F5A69E4F-233B-413F-9148-23030B713DEE}"/>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BCBBD221-1277-4D1F-9E10-270B488A79DD}"/>
              </a:ext>
            </a:extLst>
          </p:cNvPr>
          <p:cNvSpPr>
            <a:spLocks noGrp="1" noChangeArrowheads="1"/>
          </p:cNvSpPr>
          <p:nvPr>
            <p:ph type="sldNum" sz="quarter" idx="12"/>
          </p:nvPr>
        </p:nvSpPr>
        <p:spPr>
          <a:ln/>
        </p:spPr>
        <p:txBody>
          <a:bodyPr/>
          <a:lstStyle>
            <a:lvl1pPr>
              <a:defRPr/>
            </a:lvl1pPr>
          </a:lstStyle>
          <a:p>
            <a:pPr>
              <a:defRPr/>
            </a:pPr>
            <a:fld id="{F0277880-5358-4CF8-908A-360D057D4148}" type="slidenum">
              <a:rPr lang="en-US" altLang="zh-CN"/>
              <a:pPr>
                <a:defRPr/>
              </a:pPr>
              <a:t>‹#›</a:t>
            </a:fld>
            <a:endParaRPr lang="en-US" altLang="zh-CN"/>
          </a:p>
        </p:txBody>
      </p:sp>
    </p:spTree>
    <p:extLst>
      <p:ext uri="{BB962C8B-B14F-4D97-AF65-F5344CB8AC3E}">
        <p14:creationId xmlns:p14="http://schemas.microsoft.com/office/powerpoint/2010/main" val="99891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5815920-1130-4118-846A-C13A3BEA3D84}"/>
              </a:ext>
            </a:extLst>
          </p:cNvPr>
          <p:cNvSpPr>
            <a:spLocks noGrp="1" noChangeArrowheads="1"/>
          </p:cNvSpPr>
          <p:nvPr>
            <p:ph type="dt" sz="half" idx="10"/>
          </p:nvPr>
        </p:nvSpPr>
        <p:spPr>
          <a:ln/>
        </p:spPr>
        <p:txBody>
          <a:bodyPr/>
          <a:lstStyle>
            <a:lvl1pPr>
              <a:defRPr/>
            </a:lvl1pPr>
          </a:lstStyle>
          <a:p>
            <a:pPr>
              <a:defRPr/>
            </a:pPr>
            <a:fld id="{95073DC5-ABB8-4C70-9E15-5DE828489F4D}" type="datetime1">
              <a:rPr lang="zh-CN" altLang="en-US"/>
              <a:pPr>
                <a:defRPr/>
              </a:pPr>
              <a:t>2024/10/17</a:t>
            </a:fld>
            <a:endParaRPr lang="en-US" altLang="zh-CN"/>
          </a:p>
        </p:txBody>
      </p:sp>
      <p:sp>
        <p:nvSpPr>
          <p:cNvPr id="5" name="Rectangle 5">
            <a:extLst>
              <a:ext uri="{FF2B5EF4-FFF2-40B4-BE49-F238E27FC236}">
                <a16:creationId xmlns:a16="http://schemas.microsoft.com/office/drawing/2014/main" id="{48B00457-8EE8-4A73-BA34-EC263957268D}"/>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6" name="Rectangle 6">
            <a:extLst>
              <a:ext uri="{FF2B5EF4-FFF2-40B4-BE49-F238E27FC236}">
                <a16:creationId xmlns:a16="http://schemas.microsoft.com/office/drawing/2014/main" id="{F178FE24-7597-4C38-9BEE-9EF0F5546646}"/>
              </a:ext>
            </a:extLst>
          </p:cNvPr>
          <p:cNvSpPr>
            <a:spLocks noGrp="1" noChangeArrowheads="1"/>
          </p:cNvSpPr>
          <p:nvPr>
            <p:ph type="sldNum" sz="quarter" idx="12"/>
          </p:nvPr>
        </p:nvSpPr>
        <p:spPr>
          <a:ln/>
        </p:spPr>
        <p:txBody>
          <a:bodyPr/>
          <a:lstStyle>
            <a:lvl1pPr>
              <a:defRPr/>
            </a:lvl1pPr>
          </a:lstStyle>
          <a:p>
            <a:pPr>
              <a:defRPr/>
            </a:pPr>
            <a:fld id="{486F3844-5F69-44E6-B135-FEDBA16C9D23}" type="slidenum">
              <a:rPr lang="en-US" altLang="zh-CN"/>
              <a:pPr>
                <a:defRPr/>
              </a:pPr>
              <a:t>‹#›</a:t>
            </a:fld>
            <a:endParaRPr lang="en-US" altLang="zh-CN"/>
          </a:p>
        </p:txBody>
      </p:sp>
    </p:spTree>
    <p:extLst>
      <p:ext uri="{BB962C8B-B14F-4D97-AF65-F5344CB8AC3E}">
        <p14:creationId xmlns:p14="http://schemas.microsoft.com/office/powerpoint/2010/main" val="192853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88A0BBF-1232-404A-9708-AB0292D3A0C8}"/>
              </a:ext>
            </a:extLst>
          </p:cNvPr>
          <p:cNvSpPr>
            <a:spLocks noGrp="1" noChangeArrowheads="1"/>
          </p:cNvSpPr>
          <p:nvPr>
            <p:ph type="dt" sz="half" idx="10"/>
          </p:nvPr>
        </p:nvSpPr>
        <p:spPr>
          <a:ln/>
        </p:spPr>
        <p:txBody>
          <a:bodyPr/>
          <a:lstStyle>
            <a:lvl1pPr>
              <a:defRPr/>
            </a:lvl1pPr>
          </a:lstStyle>
          <a:p>
            <a:pPr>
              <a:defRPr/>
            </a:pPr>
            <a:fld id="{5E77B46E-93F4-428F-A332-B2D27C6162C4}" type="datetime1">
              <a:rPr lang="zh-CN" altLang="en-US"/>
              <a:pPr>
                <a:defRPr/>
              </a:pPr>
              <a:t>2024/10/17</a:t>
            </a:fld>
            <a:endParaRPr lang="en-US" altLang="zh-CN"/>
          </a:p>
        </p:txBody>
      </p:sp>
      <p:sp>
        <p:nvSpPr>
          <p:cNvPr id="6" name="Rectangle 5">
            <a:extLst>
              <a:ext uri="{FF2B5EF4-FFF2-40B4-BE49-F238E27FC236}">
                <a16:creationId xmlns:a16="http://schemas.microsoft.com/office/drawing/2014/main" id="{AA122BD4-E925-459B-BD77-54E62103FE5F}"/>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7" name="Rectangle 6">
            <a:extLst>
              <a:ext uri="{FF2B5EF4-FFF2-40B4-BE49-F238E27FC236}">
                <a16:creationId xmlns:a16="http://schemas.microsoft.com/office/drawing/2014/main" id="{619C42ED-E22A-41C4-8C65-D4ABD36104AA}"/>
              </a:ext>
            </a:extLst>
          </p:cNvPr>
          <p:cNvSpPr>
            <a:spLocks noGrp="1" noChangeArrowheads="1"/>
          </p:cNvSpPr>
          <p:nvPr>
            <p:ph type="sldNum" sz="quarter" idx="12"/>
          </p:nvPr>
        </p:nvSpPr>
        <p:spPr>
          <a:ln/>
        </p:spPr>
        <p:txBody>
          <a:bodyPr/>
          <a:lstStyle>
            <a:lvl1pPr>
              <a:defRPr/>
            </a:lvl1pPr>
          </a:lstStyle>
          <a:p>
            <a:pPr>
              <a:defRPr/>
            </a:pPr>
            <a:fld id="{CB52B283-FF1B-4516-B297-2B8F7C9E24C7}" type="slidenum">
              <a:rPr lang="en-US" altLang="zh-CN"/>
              <a:pPr>
                <a:defRPr/>
              </a:pPr>
              <a:t>‹#›</a:t>
            </a:fld>
            <a:endParaRPr lang="en-US" altLang="zh-CN"/>
          </a:p>
        </p:txBody>
      </p:sp>
    </p:spTree>
    <p:extLst>
      <p:ext uri="{BB962C8B-B14F-4D97-AF65-F5344CB8AC3E}">
        <p14:creationId xmlns:p14="http://schemas.microsoft.com/office/powerpoint/2010/main" val="3842868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B27D7C6-4124-472A-8BDF-F06369B0BF3E}"/>
              </a:ext>
            </a:extLst>
          </p:cNvPr>
          <p:cNvSpPr>
            <a:spLocks noGrp="1" noChangeArrowheads="1"/>
          </p:cNvSpPr>
          <p:nvPr>
            <p:ph type="dt" sz="half" idx="10"/>
          </p:nvPr>
        </p:nvSpPr>
        <p:spPr>
          <a:ln/>
        </p:spPr>
        <p:txBody>
          <a:bodyPr/>
          <a:lstStyle>
            <a:lvl1pPr>
              <a:defRPr/>
            </a:lvl1pPr>
          </a:lstStyle>
          <a:p>
            <a:pPr>
              <a:defRPr/>
            </a:pPr>
            <a:fld id="{EB7E9B1C-7250-42E3-9D3E-8A51C3F76702}" type="datetime1">
              <a:rPr lang="zh-CN" altLang="en-US"/>
              <a:pPr>
                <a:defRPr/>
              </a:pPr>
              <a:t>2024/10/17</a:t>
            </a:fld>
            <a:endParaRPr lang="en-US" altLang="zh-CN"/>
          </a:p>
        </p:txBody>
      </p:sp>
      <p:sp>
        <p:nvSpPr>
          <p:cNvPr id="8" name="Rectangle 5">
            <a:extLst>
              <a:ext uri="{FF2B5EF4-FFF2-40B4-BE49-F238E27FC236}">
                <a16:creationId xmlns:a16="http://schemas.microsoft.com/office/drawing/2014/main" id="{C8241D68-B77A-4AF0-815C-5CDA83872894}"/>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9" name="Rectangle 6">
            <a:extLst>
              <a:ext uri="{FF2B5EF4-FFF2-40B4-BE49-F238E27FC236}">
                <a16:creationId xmlns:a16="http://schemas.microsoft.com/office/drawing/2014/main" id="{F66C8FEA-5F55-47D9-98AA-DF4F0D9DADB8}"/>
              </a:ext>
            </a:extLst>
          </p:cNvPr>
          <p:cNvSpPr>
            <a:spLocks noGrp="1" noChangeArrowheads="1"/>
          </p:cNvSpPr>
          <p:nvPr>
            <p:ph type="sldNum" sz="quarter" idx="12"/>
          </p:nvPr>
        </p:nvSpPr>
        <p:spPr>
          <a:ln/>
        </p:spPr>
        <p:txBody>
          <a:bodyPr/>
          <a:lstStyle>
            <a:lvl1pPr>
              <a:defRPr/>
            </a:lvl1pPr>
          </a:lstStyle>
          <a:p>
            <a:pPr>
              <a:defRPr/>
            </a:pPr>
            <a:fld id="{280B1B39-40FA-4FFF-BE68-9205ED07A3DC}" type="slidenum">
              <a:rPr lang="en-US" altLang="zh-CN"/>
              <a:pPr>
                <a:defRPr/>
              </a:pPr>
              <a:t>‹#›</a:t>
            </a:fld>
            <a:endParaRPr lang="en-US" altLang="zh-CN"/>
          </a:p>
        </p:txBody>
      </p:sp>
    </p:spTree>
    <p:extLst>
      <p:ext uri="{BB962C8B-B14F-4D97-AF65-F5344CB8AC3E}">
        <p14:creationId xmlns:p14="http://schemas.microsoft.com/office/powerpoint/2010/main" val="2560172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AD269387-0F0B-4D15-A2A8-C0158CF5CBBF}"/>
              </a:ext>
            </a:extLst>
          </p:cNvPr>
          <p:cNvSpPr>
            <a:spLocks noGrp="1" noChangeArrowheads="1"/>
          </p:cNvSpPr>
          <p:nvPr>
            <p:ph type="dt" sz="half" idx="10"/>
          </p:nvPr>
        </p:nvSpPr>
        <p:spPr>
          <a:ln/>
        </p:spPr>
        <p:txBody>
          <a:bodyPr/>
          <a:lstStyle>
            <a:lvl1pPr>
              <a:defRPr/>
            </a:lvl1pPr>
          </a:lstStyle>
          <a:p>
            <a:pPr>
              <a:defRPr/>
            </a:pPr>
            <a:fld id="{C6799431-B431-4ED6-9FB1-392D837079BF}" type="datetime1">
              <a:rPr lang="zh-CN" altLang="en-US"/>
              <a:pPr>
                <a:defRPr/>
              </a:pPr>
              <a:t>2024/10/17</a:t>
            </a:fld>
            <a:endParaRPr lang="en-US" altLang="zh-CN"/>
          </a:p>
        </p:txBody>
      </p:sp>
      <p:sp>
        <p:nvSpPr>
          <p:cNvPr id="4" name="Rectangle 5">
            <a:extLst>
              <a:ext uri="{FF2B5EF4-FFF2-40B4-BE49-F238E27FC236}">
                <a16:creationId xmlns:a16="http://schemas.microsoft.com/office/drawing/2014/main" id="{B2AE65AB-C15C-4310-AE94-FCC0990457B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5" name="Rectangle 6">
            <a:extLst>
              <a:ext uri="{FF2B5EF4-FFF2-40B4-BE49-F238E27FC236}">
                <a16:creationId xmlns:a16="http://schemas.microsoft.com/office/drawing/2014/main" id="{C0E2FD7D-EEDD-40DE-908E-DE0B7C551039}"/>
              </a:ext>
            </a:extLst>
          </p:cNvPr>
          <p:cNvSpPr>
            <a:spLocks noGrp="1" noChangeArrowheads="1"/>
          </p:cNvSpPr>
          <p:nvPr>
            <p:ph type="sldNum" sz="quarter" idx="12"/>
          </p:nvPr>
        </p:nvSpPr>
        <p:spPr>
          <a:ln/>
        </p:spPr>
        <p:txBody>
          <a:bodyPr/>
          <a:lstStyle>
            <a:lvl1pPr>
              <a:defRPr/>
            </a:lvl1pPr>
          </a:lstStyle>
          <a:p>
            <a:pPr>
              <a:defRPr/>
            </a:pPr>
            <a:fld id="{7A92E6A6-29C8-470E-9ADE-C3D54EDD58ED}" type="slidenum">
              <a:rPr lang="en-US" altLang="zh-CN"/>
              <a:pPr>
                <a:defRPr/>
              </a:pPr>
              <a:t>‹#›</a:t>
            </a:fld>
            <a:endParaRPr lang="en-US" altLang="zh-CN"/>
          </a:p>
        </p:txBody>
      </p:sp>
    </p:spTree>
    <p:extLst>
      <p:ext uri="{BB962C8B-B14F-4D97-AF65-F5344CB8AC3E}">
        <p14:creationId xmlns:p14="http://schemas.microsoft.com/office/powerpoint/2010/main" val="163175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A9BE94-C835-4872-941C-0FD2DDF1A5D1}"/>
              </a:ext>
            </a:extLst>
          </p:cNvPr>
          <p:cNvSpPr>
            <a:spLocks noGrp="1" noChangeArrowheads="1"/>
          </p:cNvSpPr>
          <p:nvPr>
            <p:ph type="dt" sz="half" idx="10"/>
          </p:nvPr>
        </p:nvSpPr>
        <p:spPr>
          <a:ln/>
        </p:spPr>
        <p:txBody>
          <a:bodyPr/>
          <a:lstStyle>
            <a:lvl1pPr>
              <a:defRPr/>
            </a:lvl1pPr>
          </a:lstStyle>
          <a:p>
            <a:pPr>
              <a:defRPr/>
            </a:pPr>
            <a:fld id="{A2C4100E-12CA-4ED7-9307-98267D4C3D88}" type="datetime1">
              <a:rPr lang="zh-CN" altLang="en-US"/>
              <a:pPr>
                <a:defRPr/>
              </a:pPr>
              <a:t>2024/10/17</a:t>
            </a:fld>
            <a:endParaRPr lang="en-US" altLang="zh-CN"/>
          </a:p>
        </p:txBody>
      </p:sp>
      <p:sp>
        <p:nvSpPr>
          <p:cNvPr id="3" name="Rectangle 5">
            <a:extLst>
              <a:ext uri="{FF2B5EF4-FFF2-40B4-BE49-F238E27FC236}">
                <a16:creationId xmlns:a16="http://schemas.microsoft.com/office/drawing/2014/main" id="{CE3EC30B-D69F-43FF-B50F-156B994E0EC1}"/>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4" name="Rectangle 6">
            <a:extLst>
              <a:ext uri="{FF2B5EF4-FFF2-40B4-BE49-F238E27FC236}">
                <a16:creationId xmlns:a16="http://schemas.microsoft.com/office/drawing/2014/main" id="{27CB8D01-E56A-42C7-B147-8819622BD064}"/>
              </a:ext>
            </a:extLst>
          </p:cNvPr>
          <p:cNvSpPr>
            <a:spLocks noGrp="1" noChangeArrowheads="1"/>
          </p:cNvSpPr>
          <p:nvPr>
            <p:ph type="sldNum" sz="quarter" idx="12"/>
          </p:nvPr>
        </p:nvSpPr>
        <p:spPr>
          <a:ln/>
        </p:spPr>
        <p:txBody>
          <a:bodyPr/>
          <a:lstStyle>
            <a:lvl1pPr>
              <a:defRPr/>
            </a:lvl1pPr>
          </a:lstStyle>
          <a:p>
            <a:pPr>
              <a:defRPr/>
            </a:pPr>
            <a:fld id="{1E6F1006-3DE4-4C17-BC88-DD605700B28C}" type="slidenum">
              <a:rPr lang="en-US" altLang="zh-CN"/>
              <a:pPr>
                <a:defRPr/>
              </a:pPr>
              <a:t>‹#›</a:t>
            </a:fld>
            <a:endParaRPr lang="en-US" altLang="zh-CN"/>
          </a:p>
        </p:txBody>
      </p:sp>
    </p:spTree>
    <p:extLst>
      <p:ext uri="{BB962C8B-B14F-4D97-AF65-F5344CB8AC3E}">
        <p14:creationId xmlns:p14="http://schemas.microsoft.com/office/powerpoint/2010/main" val="257880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A1B5961-9B13-4714-85D4-5072BFB95732}"/>
              </a:ext>
            </a:extLst>
          </p:cNvPr>
          <p:cNvSpPr>
            <a:spLocks noGrp="1" noChangeArrowheads="1"/>
          </p:cNvSpPr>
          <p:nvPr>
            <p:ph type="dt" sz="half" idx="10"/>
          </p:nvPr>
        </p:nvSpPr>
        <p:spPr>
          <a:ln/>
        </p:spPr>
        <p:txBody>
          <a:bodyPr/>
          <a:lstStyle>
            <a:lvl1pPr>
              <a:defRPr/>
            </a:lvl1pPr>
          </a:lstStyle>
          <a:p>
            <a:pPr>
              <a:defRPr/>
            </a:pPr>
            <a:fld id="{1A833F54-7DD8-46D4-AEDC-47CEE6410B49}" type="datetime1">
              <a:rPr lang="zh-CN" altLang="en-US"/>
              <a:pPr>
                <a:defRPr/>
              </a:pPr>
              <a:t>2024/10/17</a:t>
            </a:fld>
            <a:endParaRPr lang="en-US" altLang="zh-CN"/>
          </a:p>
        </p:txBody>
      </p:sp>
      <p:sp>
        <p:nvSpPr>
          <p:cNvPr id="6" name="Rectangle 5">
            <a:extLst>
              <a:ext uri="{FF2B5EF4-FFF2-40B4-BE49-F238E27FC236}">
                <a16:creationId xmlns:a16="http://schemas.microsoft.com/office/drawing/2014/main" id="{975AFE22-611A-4597-AB39-203864E2E01A}"/>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7" name="Rectangle 6">
            <a:extLst>
              <a:ext uri="{FF2B5EF4-FFF2-40B4-BE49-F238E27FC236}">
                <a16:creationId xmlns:a16="http://schemas.microsoft.com/office/drawing/2014/main" id="{8F3DEEAD-BEED-4552-BA3D-543A65DDAFCC}"/>
              </a:ext>
            </a:extLst>
          </p:cNvPr>
          <p:cNvSpPr>
            <a:spLocks noGrp="1" noChangeArrowheads="1"/>
          </p:cNvSpPr>
          <p:nvPr>
            <p:ph type="sldNum" sz="quarter" idx="12"/>
          </p:nvPr>
        </p:nvSpPr>
        <p:spPr>
          <a:ln/>
        </p:spPr>
        <p:txBody>
          <a:bodyPr/>
          <a:lstStyle>
            <a:lvl1pPr>
              <a:defRPr/>
            </a:lvl1pPr>
          </a:lstStyle>
          <a:p>
            <a:pPr>
              <a:defRPr/>
            </a:pPr>
            <a:fld id="{8479E134-935A-4CE7-89E5-D50E99FD9C78}" type="slidenum">
              <a:rPr lang="en-US" altLang="zh-CN"/>
              <a:pPr>
                <a:defRPr/>
              </a:pPr>
              <a:t>‹#›</a:t>
            </a:fld>
            <a:endParaRPr lang="en-US" altLang="zh-CN"/>
          </a:p>
        </p:txBody>
      </p:sp>
    </p:spTree>
    <p:extLst>
      <p:ext uri="{BB962C8B-B14F-4D97-AF65-F5344CB8AC3E}">
        <p14:creationId xmlns:p14="http://schemas.microsoft.com/office/powerpoint/2010/main" val="119825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A0F511B-67FA-4881-9F2B-E8BE7539D476}"/>
              </a:ext>
            </a:extLst>
          </p:cNvPr>
          <p:cNvSpPr>
            <a:spLocks noGrp="1" noChangeArrowheads="1"/>
          </p:cNvSpPr>
          <p:nvPr>
            <p:ph type="dt" sz="half" idx="10"/>
          </p:nvPr>
        </p:nvSpPr>
        <p:spPr>
          <a:ln/>
        </p:spPr>
        <p:txBody>
          <a:bodyPr/>
          <a:lstStyle>
            <a:lvl1pPr>
              <a:defRPr/>
            </a:lvl1pPr>
          </a:lstStyle>
          <a:p>
            <a:pPr>
              <a:defRPr/>
            </a:pPr>
            <a:fld id="{AAB0142A-F634-4B66-A8C7-119960274EED}" type="datetime1">
              <a:rPr lang="zh-CN" altLang="en-US"/>
              <a:pPr>
                <a:defRPr/>
              </a:pPr>
              <a:t>2024/10/17</a:t>
            </a:fld>
            <a:endParaRPr lang="en-US" altLang="zh-CN"/>
          </a:p>
        </p:txBody>
      </p:sp>
      <p:sp>
        <p:nvSpPr>
          <p:cNvPr id="6" name="Rectangle 5">
            <a:extLst>
              <a:ext uri="{FF2B5EF4-FFF2-40B4-BE49-F238E27FC236}">
                <a16:creationId xmlns:a16="http://schemas.microsoft.com/office/drawing/2014/main" id="{D26E9689-61E1-46C2-AEBB-31B231BD238C}"/>
              </a:ext>
            </a:extLst>
          </p:cNvPr>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7" name="Rectangle 6">
            <a:extLst>
              <a:ext uri="{FF2B5EF4-FFF2-40B4-BE49-F238E27FC236}">
                <a16:creationId xmlns:a16="http://schemas.microsoft.com/office/drawing/2014/main" id="{B78E5EE2-5165-4BCB-BD40-31372EA046FB}"/>
              </a:ext>
            </a:extLst>
          </p:cNvPr>
          <p:cNvSpPr>
            <a:spLocks noGrp="1" noChangeArrowheads="1"/>
          </p:cNvSpPr>
          <p:nvPr>
            <p:ph type="sldNum" sz="quarter" idx="12"/>
          </p:nvPr>
        </p:nvSpPr>
        <p:spPr>
          <a:ln/>
        </p:spPr>
        <p:txBody>
          <a:bodyPr/>
          <a:lstStyle>
            <a:lvl1pPr>
              <a:defRPr/>
            </a:lvl1pPr>
          </a:lstStyle>
          <a:p>
            <a:pPr>
              <a:defRPr/>
            </a:pPr>
            <a:fld id="{090E5DD5-3CD2-4E29-B1EA-D2AB52994FD1}" type="slidenum">
              <a:rPr lang="en-US" altLang="zh-CN"/>
              <a:pPr>
                <a:defRPr/>
              </a:pPr>
              <a:t>‹#›</a:t>
            </a:fld>
            <a:endParaRPr lang="en-US" altLang="zh-CN"/>
          </a:p>
        </p:txBody>
      </p:sp>
    </p:spTree>
    <p:extLst>
      <p:ext uri="{BB962C8B-B14F-4D97-AF65-F5344CB8AC3E}">
        <p14:creationId xmlns:p14="http://schemas.microsoft.com/office/powerpoint/2010/main" val="16136171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269E2B9-F517-4D02-8696-AE9E218369F7}"/>
              </a:ext>
            </a:extLst>
          </p:cNvPr>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3B12F0E-2F36-4BCD-94D4-1A168029ED3F}"/>
              </a:ext>
            </a:extLst>
          </p:cNvPr>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CD4194B9-0352-48C8-A69B-63F98D14F030}"/>
              </a:ext>
            </a:extLst>
          </p:cNvPr>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1D6B8DDE-9AAD-4A49-B3E3-3E3471851FD8}" type="datetime1">
              <a:rPr lang="zh-CN" altLang="en-US"/>
              <a:pPr>
                <a:defRPr/>
              </a:pPr>
              <a:t>2024/10/17</a:t>
            </a:fld>
            <a:endParaRPr lang="en-US" altLang="zh-CN"/>
          </a:p>
        </p:txBody>
      </p:sp>
      <p:sp>
        <p:nvSpPr>
          <p:cNvPr id="1029" name="Rectangle 5">
            <a:extLst>
              <a:ext uri="{FF2B5EF4-FFF2-40B4-BE49-F238E27FC236}">
                <a16:creationId xmlns:a16="http://schemas.microsoft.com/office/drawing/2014/main" id="{48EA04A6-2138-4E45-BFE7-4EDB03B5EF64}"/>
              </a:ext>
            </a:extLst>
          </p:cNvPr>
          <p:cNvSpPr>
            <a:spLocks noGrp="1" noChangeArrowheads="1"/>
          </p:cNvSpPr>
          <p:nvPr>
            <p:ph type="ftr" sz="quarter" idx="3"/>
          </p:nvPr>
        </p:nvSpPr>
        <p:spPr bwMode="auto">
          <a:xfrm>
            <a:off x="2195513" y="6453188"/>
            <a:ext cx="5148262"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latin typeface="宋体" panose="02010600030101010101" pitchFamily="2" charset="-122"/>
              </a:defRPr>
            </a:lvl1pPr>
          </a:lstStyle>
          <a:p>
            <a:pPr>
              <a:defRPr/>
            </a:pPr>
            <a:r>
              <a:rPr lang="zh-CN" altLang="en-US"/>
              <a:t>模拟与数字电路 </a:t>
            </a:r>
            <a:r>
              <a:rPr lang="en-US" altLang="zh-CN"/>
              <a:t>— </a:t>
            </a:r>
            <a:r>
              <a:rPr kumimoji="1" lang="zh-CN" altLang="en-US"/>
              <a:t>计数器 </a:t>
            </a:r>
            <a:r>
              <a:rPr kumimoji="1" lang="en-US" altLang="zh-CN"/>
              <a:t>(2)</a:t>
            </a:r>
          </a:p>
        </p:txBody>
      </p:sp>
      <p:sp>
        <p:nvSpPr>
          <p:cNvPr id="1030" name="Rectangle 6">
            <a:extLst>
              <a:ext uri="{FF2B5EF4-FFF2-40B4-BE49-F238E27FC236}">
                <a16:creationId xmlns:a16="http://schemas.microsoft.com/office/drawing/2014/main" id="{9B6E3E3B-1548-4514-929F-BB76356C0638}"/>
              </a:ext>
            </a:extLst>
          </p:cNvPr>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31FD6509-E80A-424F-A813-715066F4D32B}" type="slidenum">
              <a:rPr lang="en-US" altLang="zh-CN"/>
              <a:pPr>
                <a:defRPr/>
              </a:pPr>
              <a:t>‹#›</a:t>
            </a:fld>
            <a:endParaRPr lang="en-US" altLang="zh-CN"/>
          </a:p>
        </p:txBody>
      </p:sp>
      <p:sp>
        <p:nvSpPr>
          <p:cNvPr id="1031" name="Line 7">
            <a:extLst>
              <a:ext uri="{FF2B5EF4-FFF2-40B4-BE49-F238E27FC236}">
                <a16:creationId xmlns:a16="http://schemas.microsoft.com/office/drawing/2014/main" id="{3803E56A-9422-4154-9E5F-36B3C41284A6}"/>
              </a:ext>
            </a:extLst>
          </p:cNvPr>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cs typeface="+mj-cs"/>
        </a:defRPr>
      </a:lvl1pPr>
      <a:lvl2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defRPr>
      </a:lvl2pPr>
      <a:lvl3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defRPr>
      </a:lvl3pPr>
      <a:lvl4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defRPr>
      </a:lvl4pPr>
      <a:lvl5pPr algn="ctr" rtl="0" eaLnBrk="0" fontAlgn="base" hangingPunct="0">
        <a:spcBef>
          <a:spcPct val="0"/>
        </a:spcBef>
        <a:spcAft>
          <a:spcPct val="0"/>
        </a:spcAft>
        <a:defRPr sz="4000" b="1">
          <a:solidFill>
            <a:schemeClr val="tx2"/>
          </a:solidFill>
          <a:latin typeface="Times New Roman" pitchFamily="18" charset="0"/>
          <a:ea typeface="宋体" panose="02010600030101010101" pitchFamily="2" charset="-122"/>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Times New Roman" pitchFamily="18" charset="0"/>
          <a:ea typeface="宋体" panose="02010600030101010101" pitchFamily="2" charset="-122"/>
          <a:cs typeface="+mn-cs"/>
        </a:defRPr>
      </a:lvl1pPr>
      <a:lvl2pPr marL="742950" indent="-285750" algn="l" rtl="0" eaLnBrk="0" fontAlgn="base" hangingPunct="0">
        <a:spcBef>
          <a:spcPct val="0"/>
        </a:spcBef>
        <a:spcAft>
          <a:spcPct val="20000"/>
        </a:spcAft>
        <a:buChar char="–"/>
        <a:defRPr sz="2400">
          <a:solidFill>
            <a:schemeClr val="tx1"/>
          </a:solidFill>
          <a:latin typeface="Times New Roman" pitchFamily="18" charset="0"/>
          <a:ea typeface="宋体" panose="02010600030101010101" pitchFamily="2" charset="-122"/>
        </a:defRPr>
      </a:lvl2pPr>
      <a:lvl3pPr marL="1143000" indent="-228600" algn="l" rtl="0" eaLnBrk="0" fontAlgn="base" hangingPunct="0">
        <a:spcBef>
          <a:spcPct val="0"/>
        </a:spcBef>
        <a:spcAft>
          <a:spcPct val="20000"/>
        </a:spcAft>
        <a:buChar char="•"/>
        <a:defRPr sz="2000">
          <a:solidFill>
            <a:schemeClr val="tx1"/>
          </a:solidFill>
          <a:latin typeface="Times New Roman" pitchFamily="18" charset="0"/>
          <a:ea typeface="宋体" panose="02010600030101010101" pitchFamily="2" charset="-122"/>
        </a:defRPr>
      </a:lvl3pPr>
      <a:lvl4pPr marL="1600200" indent="-228600" algn="l" rtl="0" eaLnBrk="0" fontAlgn="base" hangingPunct="0">
        <a:spcBef>
          <a:spcPct val="0"/>
        </a:spcBef>
        <a:spcAft>
          <a:spcPct val="20000"/>
        </a:spcAft>
        <a:buChar char="–"/>
        <a:defRPr sz="2000">
          <a:solidFill>
            <a:schemeClr val="tx1"/>
          </a:solidFill>
          <a:latin typeface="Times New Roman" pitchFamily="18" charset="0"/>
          <a:ea typeface="宋体" panose="02010600030101010101" pitchFamily="2" charset="-122"/>
        </a:defRPr>
      </a:lvl4pPr>
      <a:lvl5pPr marL="2057400" indent="-228600" algn="l" rtl="0" eaLnBrk="0" fontAlgn="base" hangingPunct="0">
        <a:spcBef>
          <a:spcPct val="0"/>
        </a:spcBef>
        <a:spcAft>
          <a:spcPct val="20000"/>
        </a:spcAft>
        <a:buChar char="»"/>
        <a:defRPr sz="2000">
          <a:solidFill>
            <a:schemeClr val="tx1"/>
          </a:solidFill>
          <a:latin typeface="Times New Roman" pitchFamily="18" charset="0"/>
          <a:ea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57F3606D-074A-41CB-BB6C-DB1719E3C9D4}"/>
              </a:ext>
            </a:extLst>
          </p:cNvPr>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a:extLst>
              <a:ext uri="{FF2B5EF4-FFF2-40B4-BE49-F238E27FC236}">
                <a16:creationId xmlns:a16="http://schemas.microsoft.com/office/drawing/2014/main" id="{AEF1DDAC-8F36-4D61-A12E-895C10370C21}"/>
              </a:ext>
            </a:extLst>
          </p:cNvPr>
          <p:cNvSpPr txBox="1">
            <a:spLocks noChangeArrowheads="1"/>
          </p:cNvSpPr>
          <p:nvPr/>
        </p:nvSpPr>
        <p:spPr bwMode="auto">
          <a:xfrm>
            <a:off x="863600" y="3933825"/>
            <a:ext cx="7416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3200"/>
              <a:t>15_</a:t>
            </a:r>
            <a:r>
              <a:rPr kumimoji="1" lang="zh-CN" altLang="en-US" sz="3200" dirty="0"/>
              <a:t>计数器 (</a:t>
            </a:r>
            <a:r>
              <a:rPr kumimoji="1" lang="en-US" altLang="zh-CN" sz="3200" dirty="0"/>
              <a:t>2)</a:t>
            </a:r>
          </a:p>
        </p:txBody>
      </p:sp>
      <p:sp>
        <p:nvSpPr>
          <p:cNvPr id="4100" name="Rectangle 4">
            <a:extLst>
              <a:ext uri="{FF2B5EF4-FFF2-40B4-BE49-F238E27FC236}">
                <a16:creationId xmlns:a16="http://schemas.microsoft.com/office/drawing/2014/main" id="{0F23F645-5E96-47B0-A521-474855D937E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4391F8E-5766-4832-8A8B-8372B0CF6960}"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4101" name="Rectangle 5">
            <a:extLst>
              <a:ext uri="{FF2B5EF4-FFF2-40B4-BE49-F238E27FC236}">
                <a16:creationId xmlns:a16="http://schemas.microsoft.com/office/drawing/2014/main" id="{9E7BAA2E-82C3-4DF0-A54A-DC10C7992C1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4102" name="Rectangle 6">
            <a:extLst>
              <a:ext uri="{FF2B5EF4-FFF2-40B4-BE49-F238E27FC236}">
                <a16:creationId xmlns:a16="http://schemas.microsoft.com/office/drawing/2014/main" id="{3C4E87F1-1383-402A-BF7A-463290E9D64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52889CF-BE47-4258-9161-F26F1919474C}" type="slidenum">
              <a:rPr lang="en-US" altLang="zh-CN" sz="1800" b="0" smtClean="0">
                <a:solidFill>
                  <a:srgbClr val="B2B2B2"/>
                </a:solidFill>
                <a:latin typeface="Arial" panose="020B0604020202020204" pitchFamily="34" charset="0"/>
              </a:rPr>
              <a:pPr>
                <a:spcAft>
                  <a:spcPct val="0"/>
                </a:spcAft>
                <a:buFontTx/>
                <a:buNone/>
              </a:pPr>
              <a:t>1</a:t>
            </a:fld>
            <a:endParaRPr lang="en-US" altLang="zh-CN" sz="1800" b="0">
              <a:solidFill>
                <a:srgbClr val="B2B2B2"/>
              </a:solidFill>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DB500B96-67C7-4B58-9C8E-E3989FB5A2A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ADFD558-1676-4269-AA4B-A0FDEE520214}"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9459" name="Rectangle 5">
            <a:extLst>
              <a:ext uri="{FF2B5EF4-FFF2-40B4-BE49-F238E27FC236}">
                <a16:creationId xmlns:a16="http://schemas.microsoft.com/office/drawing/2014/main" id="{CC232A83-19C1-42C1-8045-9F7A18EB8BE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9460" name="Rectangle 6">
            <a:extLst>
              <a:ext uri="{FF2B5EF4-FFF2-40B4-BE49-F238E27FC236}">
                <a16:creationId xmlns:a16="http://schemas.microsoft.com/office/drawing/2014/main" id="{744BA6F3-DA84-414F-BDCC-7DA82CB45FA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EE87922-C42C-49F4-9C0D-CE1163880ACC}" type="slidenum">
              <a:rPr lang="en-US" altLang="zh-CN" sz="1800" b="0" smtClean="0">
                <a:solidFill>
                  <a:srgbClr val="B2B2B2"/>
                </a:solidFill>
                <a:latin typeface="Arial" panose="020B0604020202020204" pitchFamily="34" charset="0"/>
              </a:rPr>
              <a:pPr>
                <a:spcAft>
                  <a:spcPct val="0"/>
                </a:spcAft>
                <a:buFontTx/>
                <a:buNone/>
              </a:pPr>
              <a:t>10</a:t>
            </a:fld>
            <a:endParaRPr lang="en-US" altLang="zh-CN" sz="1800" b="0">
              <a:solidFill>
                <a:srgbClr val="B2B2B2"/>
              </a:solidFill>
              <a:latin typeface="Arial" panose="020B0604020202020204" pitchFamily="34" charset="0"/>
            </a:endParaRPr>
          </a:p>
        </p:txBody>
      </p:sp>
      <p:grpSp>
        <p:nvGrpSpPr>
          <p:cNvPr id="2" name="Group 99">
            <a:extLst>
              <a:ext uri="{FF2B5EF4-FFF2-40B4-BE49-F238E27FC236}">
                <a16:creationId xmlns:a16="http://schemas.microsoft.com/office/drawing/2014/main" id="{E775442E-E05D-4C7A-A9B0-A710626F72A2}"/>
              </a:ext>
            </a:extLst>
          </p:cNvPr>
          <p:cNvGrpSpPr>
            <a:grpSpLocks/>
          </p:cNvGrpSpPr>
          <p:nvPr/>
        </p:nvGrpSpPr>
        <p:grpSpPr bwMode="auto">
          <a:xfrm>
            <a:off x="1801813" y="3681413"/>
            <a:ext cx="2482850" cy="755650"/>
            <a:chOff x="1135" y="2312"/>
            <a:chExt cx="1564" cy="476"/>
          </a:xfrm>
        </p:grpSpPr>
        <p:sp>
          <p:nvSpPr>
            <p:cNvPr id="19550" name="Line 85">
              <a:extLst>
                <a:ext uri="{FF2B5EF4-FFF2-40B4-BE49-F238E27FC236}">
                  <a16:creationId xmlns:a16="http://schemas.microsoft.com/office/drawing/2014/main" id="{5B41EB81-41AE-479F-ACF4-88E2FA914B09}"/>
                </a:ext>
              </a:extLst>
            </p:cNvPr>
            <p:cNvSpPr>
              <a:spLocks noChangeShapeType="1"/>
            </p:cNvSpPr>
            <p:nvPr/>
          </p:nvSpPr>
          <p:spPr bwMode="auto">
            <a:xfrm>
              <a:off x="2692" y="2312"/>
              <a:ext cx="0" cy="476"/>
            </a:xfrm>
            <a:prstGeom prst="line">
              <a:avLst/>
            </a:prstGeom>
            <a:noFill/>
            <a:ln w="28575">
              <a:solidFill>
                <a:srgbClr val="0000FF"/>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51" name="Line 87">
              <a:extLst>
                <a:ext uri="{FF2B5EF4-FFF2-40B4-BE49-F238E27FC236}">
                  <a16:creationId xmlns:a16="http://schemas.microsoft.com/office/drawing/2014/main" id="{1CF32AFB-BE59-4DA4-BB65-A6720AD241BF}"/>
                </a:ext>
              </a:extLst>
            </p:cNvPr>
            <p:cNvSpPr>
              <a:spLocks noChangeShapeType="1"/>
            </p:cNvSpPr>
            <p:nvPr/>
          </p:nvSpPr>
          <p:spPr bwMode="auto">
            <a:xfrm>
              <a:off x="1135" y="2312"/>
              <a:ext cx="1564"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62" name="Rectangle 2">
            <a:extLst>
              <a:ext uri="{FF2B5EF4-FFF2-40B4-BE49-F238E27FC236}">
                <a16:creationId xmlns:a16="http://schemas.microsoft.com/office/drawing/2014/main" id="{ADBBA0F2-7D42-4412-BB08-3BD84472BA45}"/>
              </a:ext>
            </a:extLst>
          </p:cNvPr>
          <p:cNvSpPr>
            <a:spLocks noGrp="1" noChangeArrowheads="1"/>
          </p:cNvSpPr>
          <p:nvPr>
            <p:ph type="title"/>
          </p:nvPr>
        </p:nvSpPr>
        <p:spPr/>
        <p:txBody>
          <a:bodyPr/>
          <a:lstStyle/>
          <a:p>
            <a:r>
              <a:rPr lang="zh-CN" altLang="en-US"/>
              <a:t>示例</a:t>
            </a:r>
            <a:r>
              <a:rPr lang="en-US" altLang="zh-CN"/>
              <a:t>3 </a:t>
            </a:r>
            <a:r>
              <a:rPr lang="en-US" altLang="en-US"/>
              <a:t>—</a:t>
            </a:r>
            <a:r>
              <a:rPr lang="en-US" altLang="zh-CN"/>
              <a:t> </a:t>
            </a:r>
            <a:r>
              <a:rPr lang="zh-CN" altLang="en-US"/>
              <a:t>用</a:t>
            </a:r>
            <a:r>
              <a:rPr lang="en-US" altLang="zh-CN"/>
              <a:t>74x160</a:t>
            </a:r>
            <a:r>
              <a:rPr lang="zh-CN" altLang="en-US"/>
              <a:t>构成</a:t>
            </a:r>
            <a:r>
              <a:rPr lang="en-US" altLang="zh-CN"/>
              <a:t>60</a:t>
            </a:r>
            <a:r>
              <a:rPr lang="zh-CN" altLang="en-US"/>
              <a:t>进制</a:t>
            </a:r>
            <a:r>
              <a:rPr lang="en-US" altLang="zh-CN"/>
              <a:t>(1)</a:t>
            </a:r>
            <a:endParaRPr lang="en-US" altLang="zh-CN">
              <a:latin typeface="宋体" panose="02010600030101010101" pitchFamily="2" charset="-122"/>
            </a:endParaRPr>
          </a:p>
        </p:txBody>
      </p:sp>
      <p:sp>
        <p:nvSpPr>
          <p:cNvPr id="19463" name="Text Box 3">
            <a:extLst>
              <a:ext uri="{FF2B5EF4-FFF2-40B4-BE49-F238E27FC236}">
                <a16:creationId xmlns:a16="http://schemas.microsoft.com/office/drawing/2014/main" id="{D6F252F0-D192-431A-851F-7C3206CD5362}"/>
              </a:ext>
            </a:extLst>
          </p:cNvPr>
          <p:cNvSpPr txBox="1">
            <a:spLocks noChangeArrowheads="1"/>
          </p:cNvSpPr>
          <p:nvPr/>
        </p:nvSpPr>
        <p:spPr bwMode="auto">
          <a:xfrm>
            <a:off x="5076825" y="2132013"/>
            <a:ext cx="226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latin typeface="Arial" panose="020B0604020202020204" pitchFamily="34" charset="0"/>
              </a:rPr>
              <a:t>M = 60 = 6 * 10</a:t>
            </a:r>
          </a:p>
        </p:txBody>
      </p:sp>
      <p:sp>
        <p:nvSpPr>
          <p:cNvPr id="19464" name="Line 4">
            <a:extLst>
              <a:ext uri="{FF2B5EF4-FFF2-40B4-BE49-F238E27FC236}">
                <a16:creationId xmlns:a16="http://schemas.microsoft.com/office/drawing/2014/main" id="{47D4F263-E827-47AB-880B-CC67BB7B5799}"/>
              </a:ext>
            </a:extLst>
          </p:cNvPr>
          <p:cNvSpPr>
            <a:spLocks noChangeShapeType="1"/>
          </p:cNvSpPr>
          <p:nvPr/>
        </p:nvSpPr>
        <p:spPr bwMode="auto">
          <a:xfrm>
            <a:off x="577850" y="5108575"/>
            <a:ext cx="58420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5" name="Text Box 5">
            <a:extLst>
              <a:ext uri="{FF2B5EF4-FFF2-40B4-BE49-F238E27FC236}">
                <a16:creationId xmlns:a16="http://schemas.microsoft.com/office/drawing/2014/main" id="{56AD50D8-4551-419B-8099-461B54D405B5}"/>
              </a:ext>
            </a:extLst>
          </p:cNvPr>
          <p:cNvSpPr txBox="1">
            <a:spLocks noChangeArrowheads="1"/>
          </p:cNvSpPr>
          <p:nvPr/>
        </p:nvSpPr>
        <p:spPr bwMode="auto">
          <a:xfrm>
            <a:off x="1174750" y="48990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grpSp>
        <p:nvGrpSpPr>
          <p:cNvPr id="19466" name="Group 6">
            <a:extLst>
              <a:ext uri="{FF2B5EF4-FFF2-40B4-BE49-F238E27FC236}">
                <a16:creationId xmlns:a16="http://schemas.microsoft.com/office/drawing/2014/main" id="{E8A2CE1F-54AC-4FB1-9347-47EC091210B7}"/>
              </a:ext>
            </a:extLst>
          </p:cNvPr>
          <p:cNvGrpSpPr>
            <a:grpSpLocks/>
          </p:cNvGrpSpPr>
          <p:nvPr/>
        </p:nvGrpSpPr>
        <p:grpSpPr bwMode="auto">
          <a:xfrm>
            <a:off x="2281238" y="3249613"/>
            <a:ext cx="815975" cy="882650"/>
            <a:chOff x="3999" y="1052"/>
            <a:chExt cx="514" cy="666"/>
          </a:xfrm>
        </p:grpSpPr>
        <p:sp>
          <p:nvSpPr>
            <p:cNvPr id="19547" name="Line 7">
              <a:extLst>
                <a:ext uri="{FF2B5EF4-FFF2-40B4-BE49-F238E27FC236}">
                  <a16:creationId xmlns:a16="http://schemas.microsoft.com/office/drawing/2014/main" id="{E1B30AF4-79F7-46B5-AB7A-08CEEFB44F18}"/>
                </a:ext>
              </a:extLst>
            </p:cNvPr>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8" name="Line 8">
              <a:extLst>
                <a:ext uri="{FF2B5EF4-FFF2-40B4-BE49-F238E27FC236}">
                  <a16:creationId xmlns:a16="http://schemas.microsoft.com/office/drawing/2014/main" id="{ADFD352F-16F2-462E-9386-FC580DF4BC5D}"/>
                </a:ext>
              </a:extLst>
            </p:cNvPr>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9" name="Line 9">
              <a:extLst>
                <a:ext uri="{FF2B5EF4-FFF2-40B4-BE49-F238E27FC236}">
                  <a16:creationId xmlns:a16="http://schemas.microsoft.com/office/drawing/2014/main" id="{D92F3C1F-C18A-4BC8-8256-9333C0D53700}"/>
                </a:ext>
              </a:extLst>
            </p:cNvPr>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9467" name="Line 10">
            <a:extLst>
              <a:ext uri="{FF2B5EF4-FFF2-40B4-BE49-F238E27FC236}">
                <a16:creationId xmlns:a16="http://schemas.microsoft.com/office/drawing/2014/main" id="{528967B1-7C36-4061-B6A2-BF167308F0AC}"/>
              </a:ext>
            </a:extLst>
          </p:cNvPr>
          <p:cNvSpPr>
            <a:spLocks noChangeShapeType="1"/>
          </p:cNvSpPr>
          <p:nvPr/>
        </p:nvSpPr>
        <p:spPr bwMode="auto">
          <a:xfrm>
            <a:off x="3979863" y="47466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Line 11">
            <a:extLst>
              <a:ext uri="{FF2B5EF4-FFF2-40B4-BE49-F238E27FC236}">
                <a16:creationId xmlns:a16="http://schemas.microsoft.com/office/drawing/2014/main" id="{07BC7BE8-76DF-47CB-A585-127DE09B0B35}"/>
              </a:ext>
            </a:extLst>
          </p:cNvPr>
          <p:cNvSpPr>
            <a:spLocks noChangeShapeType="1"/>
          </p:cNvSpPr>
          <p:nvPr/>
        </p:nvSpPr>
        <p:spPr bwMode="auto">
          <a:xfrm>
            <a:off x="3957638" y="50514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9" name="Line 12">
            <a:extLst>
              <a:ext uri="{FF2B5EF4-FFF2-40B4-BE49-F238E27FC236}">
                <a16:creationId xmlns:a16="http://schemas.microsoft.com/office/drawing/2014/main" id="{38AB1E53-5722-47D1-AE35-B5C91B8ECF42}"/>
              </a:ext>
            </a:extLst>
          </p:cNvPr>
          <p:cNvSpPr>
            <a:spLocks noChangeShapeType="1"/>
          </p:cNvSpPr>
          <p:nvPr/>
        </p:nvSpPr>
        <p:spPr bwMode="auto">
          <a:xfrm>
            <a:off x="755650" y="4762500"/>
            <a:ext cx="393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0" name="Text Box 13">
            <a:extLst>
              <a:ext uri="{FF2B5EF4-FFF2-40B4-BE49-F238E27FC236}">
                <a16:creationId xmlns:a16="http://schemas.microsoft.com/office/drawing/2014/main" id="{5EB1C704-4E96-466F-A7CC-F4B54850FF0E}"/>
              </a:ext>
            </a:extLst>
          </p:cNvPr>
          <p:cNvSpPr txBox="1">
            <a:spLocks noChangeArrowheads="1"/>
          </p:cNvSpPr>
          <p:nvPr/>
        </p:nvSpPr>
        <p:spPr bwMode="auto">
          <a:xfrm>
            <a:off x="1697038" y="40608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9471" name="Text Box 14">
            <a:extLst>
              <a:ext uri="{FF2B5EF4-FFF2-40B4-BE49-F238E27FC236}">
                <a16:creationId xmlns:a16="http://schemas.microsoft.com/office/drawing/2014/main" id="{2DE0CC4D-957C-4545-BA08-9798A5B136EE}"/>
              </a:ext>
            </a:extLst>
          </p:cNvPr>
          <p:cNvSpPr txBox="1">
            <a:spLocks noChangeArrowheads="1"/>
          </p:cNvSpPr>
          <p:nvPr/>
        </p:nvSpPr>
        <p:spPr bwMode="auto">
          <a:xfrm>
            <a:off x="1154113" y="41544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9472" name="Text Box 15">
            <a:extLst>
              <a:ext uri="{FF2B5EF4-FFF2-40B4-BE49-F238E27FC236}">
                <a16:creationId xmlns:a16="http://schemas.microsoft.com/office/drawing/2014/main" id="{98FE5D22-83F8-49AA-903D-A93C98BF6A9C}"/>
              </a:ext>
            </a:extLst>
          </p:cNvPr>
          <p:cNvSpPr txBox="1">
            <a:spLocks noChangeArrowheads="1"/>
          </p:cNvSpPr>
          <p:nvPr/>
        </p:nvSpPr>
        <p:spPr bwMode="auto">
          <a:xfrm>
            <a:off x="3236913" y="4179888"/>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9473" name="Text Box 16">
            <a:extLst>
              <a:ext uri="{FF2B5EF4-FFF2-40B4-BE49-F238E27FC236}">
                <a16:creationId xmlns:a16="http://schemas.microsoft.com/office/drawing/2014/main" id="{D4C9CCA8-AFBD-442C-A3C0-7909231B1559}"/>
              </a:ext>
            </a:extLst>
          </p:cNvPr>
          <p:cNvSpPr txBox="1">
            <a:spLocks noChangeArrowheads="1"/>
          </p:cNvSpPr>
          <p:nvPr/>
        </p:nvSpPr>
        <p:spPr bwMode="auto">
          <a:xfrm>
            <a:off x="3252788" y="44958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9474" name="Text Box 17">
            <a:extLst>
              <a:ext uri="{FF2B5EF4-FFF2-40B4-BE49-F238E27FC236}">
                <a16:creationId xmlns:a16="http://schemas.microsoft.com/office/drawing/2014/main" id="{346CA9CD-A4D7-4358-B5AE-79F46BE4722D}"/>
              </a:ext>
            </a:extLst>
          </p:cNvPr>
          <p:cNvSpPr txBox="1">
            <a:spLocks noChangeArrowheads="1"/>
          </p:cNvSpPr>
          <p:nvPr/>
        </p:nvSpPr>
        <p:spPr bwMode="auto">
          <a:xfrm>
            <a:off x="1922463" y="44862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9475" name="Text Box 18">
            <a:extLst>
              <a:ext uri="{FF2B5EF4-FFF2-40B4-BE49-F238E27FC236}">
                <a16:creationId xmlns:a16="http://schemas.microsoft.com/office/drawing/2014/main" id="{0DFDC990-8273-4FFC-8C6B-2661B2FE7373}"/>
              </a:ext>
            </a:extLst>
          </p:cNvPr>
          <p:cNvSpPr txBox="1">
            <a:spLocks noChangeArrowheads="1"/>
          </p:cNvSpPr>
          <p:nvPr/>
        </p:nvSpPr>
        <p:spPr bwMode="auto">
          <a:xfrm>
            <a:off x="1173163" y="45386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9476" name="Text Box 21">
            <a:extLst>
              <a:ext uri="{FF2B5EF4-FFF2-40B4-BE49-F238E27FC236}">
                <a16:creationId xmlns:a16="http://schemas.microsoft.com/office/drawing/2014/main" id="{5ED6E6A9-9C6C-4D27-958D-C7314EF02703}"/>
              </a:ext>
            </a:extLst>
          </p:cNvPr>
          <p:cNvSpPr txBox="1">
            <a:spLocks noChangeArrowheads="1"/>
          </p:cNvSpPr>
          <p:nvPr/>
        </p:nvSpPr>
        <p:spPr bwMode="auto">
          <a:xfrm>
            <a:off x="1681163" y="48990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9477" name="Group 22">
            <a:extLst>
              <a:ext uri="{FF2B5EF4-FFF2-40B4-BE49-F238E27FC236}">
                <a16:creationId xmlns:a16="http://schemas.microsoft.com/office/drawing/2014/main" id="{2D84333E-5DC8-4DAF-9655-9230C0FB1105}"/>
              </a:ext>
            </a:extLst>
          </p:cNvPr>
          <p:cNvGrpSpPr>
            <a:grpSpLocks/>
          </p:cNvGrpSpPr>
          <p:nvPr/>
        </p:nvGrpSpPr>
        <p:grpSpPr bwMode="auto">
          <a:xfrm>
            <a:off x="3805238" y="4941888"/>
            <a:ext cx="144462" cy="215900"/>
            <a:chOff x="2041" y="1638"/>
            <a:chExt cx="91" cy="182"/>
          </a:xfrm>
        </p:grpSpPr>
        <p:sp>
          <p:nvSpPr>
            <p:cNvPr id="19545" name="Line 23">
              <a:extLst>
                <a:ext uri="{FF2B5EF4-FFF2-40B4-BE49-F238E27FC236}">
                  <a16:creationId xmlns:a16="http://schemas.microsoft.com/office/drawing/2014/main" id="{AF2F8940-C58D-4282-ADA9-BC4863825D1D}"/>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6" name="Line 24">
              <a:extLst>
                <a:ext uri="{FF2B5EF4-FFF2-40B4-BE49-F238E27FC236}">
                  <a16:creationId xmlns:a16="http://schemas.microsoft.com/office/drawing/2014/main" id="{087689BE-2161-4D11-9FE8-761C188CE747}"/>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78" name="Oval 25">
            <a:extLst>
              <a:ext uri="{FF2B5EF4-FFF2-40B4-BE49-F238E27FC236}">
                <a16:creationId xmlns:a16="http://schemas.microsoft.com/office/drawing/2014/main" id="{7FE4D058-49FB-4FA4-BFBC-80BEFE794751}"/>
              </a:ext>
            </a:extLst>
          </p:cNvPr>
          <p:cNvSpPr>
            <a:spLocks noChangeArrowheads="1"/>
          </p:cNvSpPr>
          <p:nvPr/>
        </p:nvSpPr>
        <p:spPr bwMode="auto">
          <a:xfrm rot="10800000">
            <a:off x="1038225" y="505618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479" name="Oval 26">
            <a:extLst>
              <a:ext uri="{FF2B5EF4-FFF2-40B4-BE49-F238E27FC236}">
                <a16:creationId xmlns:a16="http://schemas.microsoft.com/office/drawing/2014/main" id="{D5C6AA10-AFBA-41E1-BF7C-F8D9F39F3073}"/>
              </a:ext>
            </a:extLst>
          </p:cNvPr>
          <p:cNvSpPr>
            <a:spLocks noChangeArrowheads="1"/>
          </p:cNvSpPr>
          <p:nvPr/>
        </p:nvSpPr>
        <p:spPr bwMode="auto">
          <a:xfrm rot="10800000">
            <a:off x="1038225" y="4695825"/>
            <a:ext cx="125413"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480" name="Text Box 27">
            <a:extLst>
              <a:ext uri="{FF2B5EF4-FFF2-40B4-BE49-F238E27FC236}">
                <a16:creationId xmlns:a16="http://schemas.microsoft.com/office/drawing/2014/main" id="{B5F3706C-4138-4562-AF32-9B605A7FD50A}"/>
              </a:ext>
            </a:extLst>
          </p:cNvPr>
          <p:cNvSpPr txBox="1">
            <a:spLocks noChangeArrowheads="1"/>
          </p:cNvSpPr>
          <p:nvPr/>
        </p:nvSpPr>
        <p:spPr bwMode="auto">
          <a:xfrm>
            <a:off x="755650" y="4360863"/>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9481" name="Text Box 28">
            <a:extLst>
              <a:ext uri="{FF2B5EF4-FFF2-40B4-BE49-F238E27FC236}">
                <a16:creationId xmlns:a16="http://schemas.microsoft.com/office/drawing/2014/main" id="{332B666B-9916-4E3B-9171-9D628A3066FB}"/>
              </a:ext>
            </a:extLst>
          </p:cNvPr>
          <p:cNvSpPr txBox="1">
            <a:spLocks noChangeArrowheads="1"/>
          </p:cNvSpPr>
          <p:nvPr/>
        </p:nvSpPr>
        <p:spPr bwMode="auto">
          <a:xfrm>
            <a:off x="2044700" y="2781300"/>
            <a:ext cx="135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6</a:t>
            </a:r>
            <a:r>
              <a:rPr kumimoji="1" lang="en-US" altLang="zh-CN" sz="2400"/>
              <a:t> Q</a:t>
            </a:r>
            <a:r>
              <a:rPr kumimoji="1" lang="en-US" altLang="zh-CN" sz="1600"/>
              <a:t>5</a:t>
            </a:r>
            <a:r>
              <a:rPr kumimoji="1" lang="en-US" altLang="zh-CN" sz="2400"/>
              <a:t> Q</a:t>
            </a:r>
            <a:r>
              <a:rPr kumimoji="1" lang="en-US" altLang="zh-CN" sz="1600"/>
              <a:t>4</a:t>
            </a:r>
            <a:endParaRPr kumimoji="1" lang="en-US" altLang="zh-CN" sz="2400"/>
          </a:p>
        </p:txBody>
      </p:sp>
      <p:sp>
        <p:nvSpPr>
          <p:cNvPr id="19482" name="Text Box 29">
            <a:extLst>
              <a:ext uri="{FF2B5EF4-FFF2-40B4-BE49-F238E27FC236}">
                <a16:creationId xmlns:a16="http://schemas.microsoft.com/office/drawing/2014/main" id="{F38D0F2A-9718-4462-9CF8-21CA66A7429B}"/>
              </a:ext>
            </a:extLst>
          </p:cNvPr>
          <p:cNvSpPr txBox="1">
            <a:spLocks noChangeArrowheads="1"/>
          </p:cNvSpPr>
          <p:nvPr/>
        </p:nvSpPr>
        <p:spPr bwMode="auto">
          <a:xfrm>
            <a:off x="5016500" y="49355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9483" name="Rectangle 30">
            <a:extLst>
              <a:ext uri="{FF2B5EF4-FFF2-40B4-BE49-F238E27FC236}">
                <a16:creationId xmlns:a16="http://schemas.microsoft.com/office/drawing/2014/main" id="{7933511B-6C65-48CA-A9A9-FE3CEF2199BD}"/>
              </a:ext>
            </a:extLst>
          </p:cNvPr>
          <p:cNvSpPr>
            <a:spLocks noChangeArrowheads="1"/>
          </p:cNvSpPr>
          <p:nvPr/>
        </p:nvSpPr>
        <p:spPr bwMode="auto">
          <a:xfrm>
            <a:off x="5005388" y="4173538"/>
            <a:ext cx="28067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9484" name="Line 31">
            <a:extLst>
              <a:ext uri="{FF2B5EF4-FFF2-40B4-BE49-F238E27FC236}">
                <a16:creationId xmlns:a16="http://schemas.microsoft.com/office/drawing/2014/main" id="{3DDB17A4-0086-447E-A2B7-8C5D1E5855DA}"/>
              </a:ext>
            </a:extLst>
          </p:cNvPr>
          <p:cNvSpPr>
            <a:spLocks noChangeShapeType="1"/>
          </p:cNvSpPr>
          <p:nvPr/>
        </p:nvSpPr>
        <p:spPr bwMode="auto">
          <a:xfrm flipV="1">
            <a:off x="8115300" y="44799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5" name="Line 32">
            <a:extLst>
              <a:ext uri="{FF2B5EF4-FFF2-40B4-BE49-F238E27FC236}">
                <a16:creationId xmlns:a16="http://schemas.microsoft.com/office/drawing/2014/main" id="{73FF34A5-0EC0-4241-9E48-E4B869D69620}"/>
              </a:ext>
            </a:extLst>
          </p:cNvPr>
          <p:cNvSpPr>
            <a:spLocks noChangeShapeType="1"/>
          </p:cNvSpPr>
          <p:nvPr/>
        </p:nvSpPr>
        <p:spPr bwMode="auto">
          <a:xfrm flipV="1">
            <a:off x="6122988"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6" name="Line 33">
            <a:extLst>
              <a:ext uri="{FF2B5EF4-FFF2-40B4-BE49-F238E27FC236}">
                <a16:creationId xmlns:a16="http://schemas.microsoft.com/office/drawing/2014/main" id="{0B310647-4A39-4ABC-B0C1-0C531DDF9556}"/>
              </a:ext>
            </a:extLst>
          </p:cNvPr>
          <p:cNvSpPr>
            <a:spLocks noChangeShapeType="1"/>
          </p:cNvSpPr>
          <p:nvPr/>
        </p:nvSpPr>
        <p:spPr bwMode="auto">
          <a:xfrm flipV="1">
            <a:off x="6546850"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34">
            <a:extLst>
              <a:ext uri="{FF2B5EF4-FFF2-40B4-BE49-F238E27FC236}">
                <a16:creationId xmlns:a16="http://schemas.microsoft.com/office/drawing/2014/main" id="{B7981CDE-7573-4623-B640-1E3222A756BD}"/>
              </a:ext>
            </a:extLst>
          </p:cNvPr>
          <p:cNvSpPr>
            <a:spLocks noChangeShapeType="1"/>
          </p:cNvSpPr>
          <p:nvPr/>
        </p:nvSpPr>
        <p:spPr bwMode="auto">
          <a:xfrm flipV="1">
            <a:off x="6938963"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35">
            <a:extLst>
              <a:ext uri="{FF2B5EF4-FFF2-40B4-BE49-F238E27FC236}">
                <a16:creationId xmlns:a16="http://schemas.microsoft.com/office/drawing/2014/main" id="{C25993CA-1E71-4825-9DE0-FD2D20196F5E}"/>
              </a:ext>
            </a:extLst>
          </p:cNvPr>
          <p:cNvSpPr>
            <a:spLocks noChangeShapeType="1"/>
          </p:cNvSpPr>
          <p:nvPr/>
        </p:nvSpPr>
        <p:spPr bwMode="auto">
          <a:xfrm>
            <a:off x="7810500" y="44783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36">
            <a:extLst>
              <a:ext uri="{FF2B5EF4-FFF2-40B4-BE49-F238E27FC236}">
                <a16:creationId xmlns:a16="http://schemas.microsoft.com/office/drawing/2014/main" id="{69F31448-047C-4069-901A-7F3A69082752}"/>
              </a:ext>
            </a:extLst>
          </p:cNvPr>
          <p:cNvSpPr>
            <a:spLocks noChangeShapeType="1"/>
          </p:cNvSpPr>
          <p:nvPr/>
        </p:nvSpPr>
        <p:spPr bwMode="auto">
          <a:xfrm>
            <a:off x="7810500" y="47831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0" name="Line 37">
            <a:extLst>
              <a:ext uri="{FF2B5EF4-FFF2-40B4-BE49-F238E27FC236}">
                <a16:creationId xmlns:a16="http://schemas.microsoft.com/office/drawing/2014/main" id="{22247DC5-7643-4501-B7DD-48F4CD0F20ED}"/>
              </a:ext>
            </a:extLst>
          </p:cNvPr>
          <p:cNvSpPr>
            <a:spLocks noChangeShapeType="1"/>
          </p:cNvSpPr>
          <p:nvPr/>
        </p:nvSpPr>
        <p:spPr bwMode="auto">
          <a:xfrm>
            <a:off x="7810500" y="5087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Line 38">
            <a:extLst>
              <a:ext uri="{FF2B5EF4-FFF2-40B4-BE49-F238E27FC236}">
                <a16:creationId xmlns:a16="http://schemas.microsoft.com/office/drawing/2014/main" id="{890CD201-9877-4691-BCF6-A3BBADF9C748}"/>
              </a:ext>
            </a:extLst>
          </p:cNvPr>
          <p:cNvSpPr>
            <a:spLocks noChangeShapeType="1"/>
          </p:cNvSpPr>
          <p:nvPr/>
        </p:nvSpPr>
        <p:spPr bwMode="auto">
          <a:xfrm>
            <a:off x="4597400" y="515620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Line 39">
            <a:extLst>
              <a:ext uri="{FF2B5EF4-FFF2-40B4-BE49-F238E27FC236}">
                <a16:creationId xmlns:a16="http://schemas.microsoft.com/office/drawing/2014/main" id="{0B886D9C-0036-468A-B06D-5F9F8B08BDBD}"/>
              </a:ext>
            </a:extLst>
          </p:cNvPr>
          <p:cNvSpPr>
            <a:spLocks noChangeShapeType="1"/>
          </p:cNvSpPr>
          <p:nvPr/>
        </p:nvSpPr>
        <p:spPr bwMode="auto">
          <a:xfrm>
            <a:off x="4584700" y="47990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Text Box 40">
            <a:extLst>
              <a:ext uri="{FF2B5EF4-FFF2-40B4-BE49-F238E27FC236}">
                <a16:creationId xmlns:a16="http://schemas.microsoft.com/office/drawing/2014/main" id="{3044AEBE-9F17-44A6-9CDC-12386EB2004A}"/>
              </a:ext>
            </a:extLst>
          </p:cNvPr>
          <p:cNvSpPr txBox="1">
            <a:spLocks noChangeArrowheads="1"/>
          </p:cNvSpPr>
          <p:nvPr/>
        </p:nvSpPr>
        <p:spPr bwMode="auto">
          <a:xfrm>
            <a:off x="5538788" y="40973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9494" name="Text Box 41">
            <a:extLst>
              <a:ext uri="{FF2B5EF4-FFF2-40B4-BE49-F238E27FC236}">
                <a16:creationId xmlns:a16="http://schemas.microsoft.com/office/drawing/2014/main" id="{6A7A6140-A652-433E-A7A1-94C429CA2B10}"/>
              </a:ext>
            </a:extLst>
          </p:cNvPr>
          <p:cNvSpPr txBox="1">
            <a:spLocks noChangeArrowheads="1"/>
          </p:cNvSpPr>
          <p:nvPr/>
        </p:nvSpPr>
        <p:spPr bwMode="auto">
          <a:xfrm>
            <a:off x="5006975" y="41910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9495" name="Text Box 42">
            <a:extLst>
              <a:ext uri="{FF2B5EF4-FFF2-40B4-BE49-F238E27FC236}">
                <a16:creationId xmlns:a16="http://schemas.microsoft.com/office/drawing/2014/main" id="{699BF327-8718-4FA3-89CA-036B9B2B9C83}"/>
              </a:ext>
            </a:extLst>
          </p:cNvPr>
          <p:cNvSpPr txBox="1">
            <a:spLocks noChangeArrowheads="1"/>
          </p:cNvSpPr>
          <p:nvPr/>
        </p:nvSpPr>
        <p:spPr bwMode="auto">
          <a:xfrm>
            <a:off x="7089775" y="42164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9496" name="Text Box 43">
            <a:extLst>
              <a:ext uri="{FF2B5EF4-FFF2-40B4-BE49-F238E27FC236}">
                <a16:creationId xmlns:a16="http://schemas.microsoft.com/office/drawing/2014/main" id="{17C22DE7-B916-4B94-BCB5-2213171CE37A}"/>
              </a:ext>
            </a:extLst>
          </p:cNvPr>
          <p:cNvSpPr txBox="1">
            <a:spLocks noChangeArrowheads="1"/>
          </p:cNvSpPr>
          <p:nvPr/>
        </p:nvSpPr>
        <p:spPr bwMode="auto">
          <a:xfrm>
            <a:off x="7105650" y="45323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9497" name="Text Box 44">
            <a:extLst>
              <a:ext uri="{FF2B5EF4-FFF2-40B4-BE49-F238E27FC236}">
                <a16:creationId xmlns:a16="http://schemas.microsoft.com/office/drawing/2014/main" id="{E4424229-6741-4BA4-B43A-E4F9F4642825}"/>
              </a:ext>
            </a:extLst>
          </p:cNvPr>
          <p:cNvSpPr txBox="1">
            <a:spLocks noChangeArrowheads="1"/>
          </p:cNvSpPr>
          <p:nvPr/>
        </p:nvSpPr>
        <p:spPr bwMode="auto">
          <a:xfrm>
            <a:off x="5764213" y="45227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9498" name="Text Box 45">
            <a:extLst>
              <a:ext uri="{FF2B5EF4-FFF2-40B4-BE49-F238E27FC236}">
                <a16:creationId xmlns:a16="http://schemas.microsoft.com/office/drawing/2014/main" id="{E5301DC4-FDFB-4111-B2CC-02CA9D335881}"/>
              </a:ext>
            </a:extLst>
          </p:cNvPr>
          <p:cNvSpPr txBox="1">
            <a:spLocks noChangeArrowheads="1"/>
          </p:cNvSpPr>
          <p:nvPr/>
        </p:nvSpPr>
        <p:spPr bwMode="auto">
          <a:xfrm>
            <a:off x="5003800" y="45751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9499" name="Text Box 48">
            <a:extLst>
              <a:ext uri="{FF2B5EF4-FFF2-40B4-BE49-F238E27FC236}">
                <a16:creationId xmlns:a16="http://schemas.microsoft.com/office/drawing/2014/main" id="{C9F1E68C-08C1-498C-B930-465CCD057E43}"/>
              </a:ext>
            </a:extLst>
          </p:cNvPr>
          <p:cNvSpPr txBox="1">
            <a:spLocks noChangeArrowheads="1"/>
          </p:cNvSpPr>
          <p:nvPr/>
        </p:nvSpPr>
        <p:spPr bwMode="auto">
          <a:xfrm>
            <a:off x="5522913" y="49355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9500" name="Group 49">
            <a:extLst>
              <a:ext uri="{FF2B5EF4-FFF2-40B4-BE49-F238E27FC236}">
                <a16:creationId xmlns:a16="http://schemas.microsoft.com/office/drawing/2014/main" id="{AB604931-E7FB-484D-A0BD-119CDC357801}"/>
              </a:ext>
            </a:extLst>
          </p:cNvPr>
          <p:cNvGrpSpPr>
            <a:grpSpLocks/>
          </p:cNvGrpSpPr>
          <p:nvPr/>
        </p:nvGrpSpPr>
        <p:grpSpPr bwMode="auto">
          <a:xfrm>
            <a:off x="7669213" y="4978400"/>
            <a:ext cx="144462" cy="215900"/>
            <a:chOff x="2041" y="1638"/>
            <a:chExt cx="91" cy="182"/>
          </a:xfrm>
        </p:grpSpPr>
        <p:sp>
          <p:nvSpPr>
            <p:cNvPr id="19543" name="Line 50">
              <a:extLst>
                <a:ext uri="{FF2B5EF4-FFF2-40B4-BE49-F238E27FC236}">
                  <a16:creationId xmlns:a16="http://schemas.microsoft.com/office/drawing/2014/main" id="{612E96B7-D422-4855-B9EF-836CF9FF95E9}"/>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544" name="Line 51">
              <a:extLst>
                <a:ext uri="{FF2B5EF4-FFF2-40B4-BE49-F238E27FC236}">
                  <a16:creationId xmlns:a16="http://schemas.microsoft.com/office/drawing/2014/main" id="{9800CDE7-F4F7-4B5A-8DB9-0A9B6412B7CF}"/>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501" name="Oval 52">
            <a:extLst>
              <a:ext uri="{FF2B5EF4-FFF2-40B4-BE49-F238E27FC236}">
                <a16:creationId xmlns:a16="http://schemas.microsoft.com/office/drawing/2014/main" id="{B907A030-84A3-4814-B850-D0906CF63C4A}"/>
              </a:ext>
            </a:extLst>
          </p:cNvPr>
          <p:cNvSpPr>
            <a:spLocks noChangeArrowheads="1"/>
          </p:cNvSpPr>
          <p:nvPr/>
        </p:nvSpPr>
        <p:spPr bwMode="auto">
          <a:xfrm rot="10800000">
            <a:off x="4879975" y="5091113"/>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02" name="Oval 53">
            <a:extLst>
              <a:ext uri="{FF2B5EF4-FFF2-40B4-BE49-F238E27FC236}">
                <a16:creationId xmlns:a16="http://schemas.microsoft.com/office/drawing/2014/main" id="{EE9EF25E-45E3-4AC3-8BAF-9F996AB48127}"/>
              </a:ext>
            </a:extLst>
          </p:cNvPr>
          <p:cNvSpPr>
            <a:spLocks noChangeArrowheads="1"/>
          </p:cNvSpPr>
          <p:nvPr/>
        </p:nvSpPr>
        <p:spPr bwMode="auto">
          <a:xfrm rot="10800000">
            <a:off x="4879975" y="473233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03" name="Text Box 54">
            <a:extLst>
              <a:ext uri="{FF2B5EF4-FFF2-40B4-BE49-F238E27FC236}">
                <a16:creationId xmlns:a16="http://schemas.microsoft.com/office/drawing/2014/main" id="{5E3743AE-058A-43F4-89BB-925B68806DE2}"/>
              </a:ext>
            </a:extLst>
          </p:cNvPr>
          <p:cNvSpPr txBox="1">
            <a:spLocks noChangeArrowheads="1"/>
          </p:cNvSpPr>
          <p:nvPr/>
        </p:nvSpPr>
        <p:spPr bwMode="auto">
          <a:xfrm>
            <a:off x="8439150" y="49117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9504" name="Text Box 55">
            <a:extLst>
              <a:ext uri="{FF2B5EF4-FFF2-40B4-BE49-F238E27FC236}">
                <a16:creationId xmlns:a16="http://schemas.microsoft.com/office/drawing/2014/main" id="{61EE7512-91A7-4C10-BD27-C704B68C479E}"/>
              </a:ext>
            </a:extLst>
          </p:cNvPr>
          <p:cNvSpPr txBox="1">
            <a:spLocks noChangeArrowheads="1"/>
          </p:cNvSpPr>
          <p:nvPr/>
        </p:nvSpPr>
        <p:spPr bwMode="auto">
          <a:xfrm>
            <a:off x="8512175" y="42957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9505" name="Text Box 56">
            <a:extLst>
              <a:ext uri="{FF2B5EF4-FFF2-40B4-BE49-F238E27FC236}">
                <a16:creationId xmlns:a16="http://schemas.microsoft.com/office/drawing/2014/main" id="{0C81CB40-6D1E-480A-9FFF-5AC3CB76CD94}"/>
              </a:ext>
            </a:extLst>
          </p:cNvPr>
          <p:cNvSpPr txBox="1">
            <a:spLocks noChangeArrowheads="1"/>
          </p:cNvSpPr>
          <p:nvPr/>
        </p:nvSpPr>
        <p:spPr bwMode="auto">
          <a:xfrm>
            <a:off x="4527550" y="55499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9506" name="Text Box 57">
            <a:extLst>
              <a:ext uri="{FF2B5EF4-FFF2-40B4-BE49-F238E27FC236}">
                <a16:creationId xmlns:a16="http://schemas.microsoft.com/office/drawing/2014/main" id="{5FA1C3A1-F3ED-4CF6-85AD-618A59856622}"/>
              </a:ext>
            </a:extLst>
          </p:cNvPr>
          <p:cNvSpPr txBox="1">
            <a:spLocks noChangeArrowheads="1"/>
          </p:cNvSpPr>
          <p:nvPr/>
        </p:nvSpPr>
        <p:spPr bwMode="auto">
          <a:xfrm>
            <a:off x="5472113" y="28178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19507" name="Line 58">
            <a:extLst>
              <a:ext uri="{FF2B5EF4-FFF2-40B4-BE49-F238E27FC236}">
                <a16:creationId xmlns:a16="http://schemas.microsoft.com/office/drawing/2014/main" id="{B765AF26-A5FA-47E3-BE18-909957FF7D04}"/>
              </a:ext>
            </a:extLst>
          </p:cNvPr>
          <p:cNvSpPr>
            <a:spLocks noChangeShapeType="1"/>
          </p:cNvSpPr>
          <p:nvPr/>
        </p:nvSpPr>
        <p:spPr bwMode="auto">
          <a:xfrm>
            <a:off x="3959225" y="4438650"/>
            <a:ext cx="1046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8" name="Line 59">
            <a:extLst>
              <a:ext uri="{FF2B5EF4-FFF2-40B4-BE49-F238E27FC236}">
                <a16:creationId xmlns:a16="http://schemas.microsoft.com/office/drawing/2014/main" id="{1F3B8D0E-EDF8-4DBE-90B7-266D449196F3}"/>
              </a:ext>
            </a:extLst>
          </p:cNvPr>
          <p:cNvSpPr>
            <a:spLocks noChangeShapeType="1"/>
          </p:cNvSpPr>
          <p:nvPr/>
        </p:nvSpPr>
        <p:spPr bwMode="auto">
          <a:xfrm flipV="1">
            <a:off x="4597400" y="478472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9" name="Line 60">
            <a:extLst>
              <a:ext uri="{FF2B5EF4-FFF2-40B4-BE49-F238E27FC236}">
                <a16:creationId xmlns:a16="http://schemas.microsoft.com/office/drawing/2014/main" id="{59F3A325-020D-4344-9C0F-65D9C7D6ADCB}"/>
              </a:ext>
            </a:extLst>
          </p:cNvPr>
          <p:cNvSpPr>
            <a:spLocks noChangeShapeType="1"/>
          </p:cNvSpPr>
          <p:nvPr/>
        </p:nvSpPr>
        <p:spPr bwMode="auto">
          <a:xfrm flipV="1">
            <a:off x="5724525" y="54038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0" name="Line 61">
            <a:extLst>
              <a:ext uri="{FF2B5EF4-FFF2-40B4-BE49-F238E27FC236}">
                <a16:creationId xmlns:a16="http://schemas.microsoft.com/office/drawing/2014/main" id="{BAC01322-C64A-4BF6-8DDD-127C6CDB9CB1}"/>
              </a:ext>
            </a:extLst>
          </p:cNvPr>
          <p:cNvSpPr>
            <a:spLocks noChangeShapeType="1"/>
          </p:cNvSpPr>
          <p:nvPr/>
        </p:nvSpPr>
        <p:spPr bwMode="auto">
          <a:xfrm flipV="1">
            <a:off x="6122988"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1" name="Line 62">
            <a:extLst>
              <a:ext uri="{FF2B5EF4-FFF2-40B4-BE49-F238E27FC236}">
                <a16:creationId xmlns:a16="http://schemas.microsoft.com/office/drawing/2014/main" id="{19506548-8973-4242-8D89-08141DCEC101}"/>
              </a:ext>
            </a:extLst>
          </p:cNvPr>
          <p:cNvSpPr>
            <a:spLocks noChangeShapeType="1"/>
          </p:cNvSpPr>
          <p:nvPr/>
        </p:nvSpPr>
        <p:spPr bwMode="auto">
          <a:xfrm flipV="1">
            <a:off x="6546850"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2" name="Line 63">
            <a:extLst>
              <a:ext uri="{FF2B5EF4-FFF2-40B4-BE49-F238E27FC236}">
                <a16:creationId xmlns:a16="http://schemas.microsoft.com/office/drawing/2014/main" id="{F56B1ABB-7525-4EE9-A308-85B31D2B8DBB}"/>
              </a:ext>
            </a:extLst>
          </p:cNvPr>
          <p:cNvSpPr>
            <a:spLocks noChangeShapeType="1"/>
          </p:cNvSpPr>
          <p:nvPr/>
        </p:nvSpPr>
        <p:spPr bwMode="auto">
          <a:xfrm flipV="1">
            <a:off x="6938963" y="53975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3" name="Line 64">
            <a:extLst>
              <a:ext uri="{FF2B5EF4-FFF2-40B4-BE49-F238E27FC236}">
                <a16:creationId xmlns:a16="http://schemas.microsoft.com/office/drawing/2014/main" id="{096CBB3C-73D2-455B-902D-17637D9F5406}"/>
              </a:ext>
            </a:extLst>
          </p:cNvPr>
          <p:cNvSpPr>
            <a:spLocks noChangeShapeType="1"/>
          </p:cNvSpPr>
          <p:nvPr/>
        </p:nvSpPr>
        <p:spPr bwMode="auto">
          <a:xfrm>
            <a:off x="5724525" y="5707063"/>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4" name="Line 65">
            <a:extLst>
              <a:ext uri="{FF2B5EF4-FFF2-40B4-BE49-F238E27FC236}">
                <a16:creationId xmlns:a16="http://schemas.microsoft.com/office/drawing/2014/main" id="{66AC526C-54FF-4C37-8FE2-31B8B3C4EC10}"/>
              </a:ext>
            </a:extLst>
          </p:cNvPr>
          <p:cNvSpPr>
            <a:spLocks noChangeShapeType="1"/>
          </p:cNvSpPr>
          <p:nvPr/>
        </p:nvSpPr>
        <p:spPr bwMode="auto">
          <a:xfrm>
            <a:off x="5580063" y="59594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5" name="Line 66">
            <a:extLst>
              <a:ext uri="{FF2B5EF4-FFF2-40B4-BE49-F238E27FC236}">
                <a16:creationId xmlns:a16="http://schemas.microsoft.com/office/drawing/2014/main" id="{7BA733BC-BDB7-4AB1-BA34-D2CA145A418A}"/>
              </a:ext>
            </a:extLst>
          </p:cNvPr>
          <p:cNvSpPr>
            <a:spLocks noChangeShapeType="1"/>
          </p:cNvSpPr>
          <p:nvPr/>
        </p:nvSpPr>
        <p:spPr bwMode="auto">
          <a:xfrm flipV="1">
            <a:off x="8115300" y="50736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6" name="Line 67">
            <a:extLst>
              <a:ext uri="{FF2B5EF4-FFF2-40B4-BE49-F238E27FC236}">
                <a16:creationId xmlns:a16="http://schemas.microsoft.com/office/drawing/2014/main" id="{88E5C6DD-6544-487F-9ABD-8C82EBEF5D26}"/>
              </a:ext>
            </a:extLst>
          </p:cNvPr>
          <p:cNvSpPr>
            <a:spLocks noChangeShapeType="1"/>
          </p:cNvSpPr>
          <p:nvPr/>
        </p:nvSpPr>
        <p:spPr bwMode="auto">
          <a:xfrm flipV="1">
            <a:off x="4251325" y="50387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7" name="Line 68">
            <a:extLst>
              <a:ext uri="{FF2B5EF4-FFF2-40B4-BE49-F238E27FC236}">
                <a16:creationId xmlns:a16="http://schemas.microsoft.com/office/drawing/2014/main" id="{3236FF02-31C1-4FE5-8ACD-6C135C99B0BF}"/>
              </a:ext>
            </a:extLst>
          </p:cNvPr>
          <p:cNvSpPr>
            <a:spLocks noChangeShapeType="1"/>
          </p:cNvSpPr>
          <p:nvPr/>
        </p:nvSpPr>
        <p:spPr bwMode="auto">
          <a:xfrm>
            <a:off x="4260850" y="6116638"/>
            <a:ext cx="3852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8" name="Line 69">
            <a:extLst>
              <a:ext uri="{FF2B5EF4-FFF2-40B4-BE49-F238E27FC236}">
                <a16:creationId xmlns:a16="http://schemas.microsoft.com/office/drawing/2014/main" id="{D1E31977-19AA-4BA4-956B-2A3869E9C388}"/>
              </a:ext>
            </a:extLst>
          </p:cNvPr>
          <p:cNvSpPr>
            <a:spLocks noChangeShapeType="1"/>
          </p:cNvSpPr>
          <p:nvPr/>
        </p:nvSpPr>
        <p:spPr bwMode="auto">
          <a:xfrm flipV="1">
            <a:off x="5724525" y="32908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9" name="Line 70">
            <a:extLst>
              <a:ext uri="{FF2B5EF4-FFF2-40B4-BE49-F238E27FC236}">
                <a16:creationId xmlns:a16="http://schemas.microsoft.com/office/drawing/2014/main" id="{9C20DEFB-2DE8-46E7-B15B-4FE8B899D272}"/>
              </a:ext>
            </a:extLst>
          </p:cNvPr>
          <p:cNvSpPr>
            <a:spLocks noChangeShapeType="1"/>
          </p:cNvSpPr>
          <p:nvPr/>
        </p:nvSpPr>
        <p:spPr bwMode="auto">
          <a:xfrm flipV="1">
            <a:off x="1873250" y="53673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0" name="Line 71">
            <a:extLst>
              <a:ext uri="{FF2B5EF4-FFF2-40B4-BE49-F238E27FC236}">
                <a16:creationId xmlns:a16="http://schemas.microsoft.com/office/drawing/2014/main" id="{9535BC82-9F94-4AE0-B1C1-918CF3617B48}"/>
              </a:ext>
            </a:extLst>
          </p:cNvPr>
          <p:cNvSpPr>
            <a:spLocks noChangeShapeType="1"/>
          </p:cNvSpPr>
          <p:nvPr/>
        </p:nvSpPr>
        <p:spPr bwMode="auto">
          <a:xfrm flipV="1">
            <a:off x="2271713"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1" name="Line 72">
            <a:extLst>
              <a:ext uri="{FF2B5EF4-FFF2-40B4-BE49-F238E27FC236}">
                <a16:creationId xmlns:a16="http://schemas.microsoft.com/office/drawing/2014/main" id="{D09AE3B4-EF87-421A-8ECC-1AAEA55D694C}"/>
              </a:ext>
            </a:extLst>
          </p:cNvPr>
          <p:cNvSpPr>
            <a:spLocks noChangeShapeType="1"/>
          </p:cNvSpPr>
          <p:nvPr/>
        </p:nvSpPr>
        <p:spPr bwMode="auto">
          <a:xfrm flipV="1">
            <a:off x="2695575"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2" name="Line 73">
            <a:extLst>
              <a:ext uri="{FF2B5EF4-FFF2-40B4-BE49-F238E27FC236}">
                <a16:creationId xmlns:a16="http://schemas.microsoft.com/office/drawing/2014/main" id="{40637D3C-84F8-429E-94D9-EFAD9625261F}"/>
              </a:ext>
            </a:extLst>
          </p:cNvPr>
          <p:cNvSpPr>
            <a:spLocks noChangeShapeType="1"/>
          </p:cNvSpPr>
          <p:nvPr/>
        </p:nvSpPr>
        <p:spPr bwMode="auto">
          <a:xfrm flipV="1">
            <a:off x="3087688" y="53609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3" name="Line 74">
            <a:extLst>
              <a:ext uri="{FF2B5EF4-FFF2-40B4-BE49-F238E27FC236}">
                <a16:creationId xmlns:a16="http://schemas.microsoft.com/office/drawing/2014/main" id="{326E108D-53CD-454B-B2A1-D2D1D0602022}"/>
              </a:ext>
            </a:extLst>
          </p:cNvPr>
          <p:cNvSpPr>
            <a:spLocks noChangeShapeType="1"/>
          </p:cNvSpPr>
          <p:nvPr/>
        </p:nvSpPr>
        <p:spPr bwMode="auto">
          <a:xfrm>
            <a:off x="1873250" y="5670550"/>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4" name="Line 75">
            <a:extLst>
              <a:ext uri="{FF2B5EF4-FFF2-40B4-BE49-F238E27FC236}">
                <a16:creationId xmlns:a16="http://schemas.microsoft.com/office/drawing/2014/main" id="{912E5E75-792D-453A-8CDE-AFCA46D1DE69}"/>
              </a:ext>
            </a:extLst>
          </p:cNvPr>
          <p:cNvSpPr>
            <a:spLocks noChangeShapeType="1"/>
          </p:cNvSpPr>
          <p:nvPr/>
        </p:nvSpPr>
        <p:spPr bwMode="auto">
          <a:xfrm>
            <a:off x="1728788" y="59229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5" name="Line 76">
            <a:extLst>
              <a:ext uri="{FF2B5EF4-FFF2-40B4-BE49-F238E27FC236}">
                <a16:creationId xmlns:a16="http://schemas.microsoft.com/office/drawing/2014/main" id="{2A9DA5F3-6A34-48AA-937D-DBBF723BCBE4}"/>
              </a:ext>
            </a:extLst>
          </p:cNvPr>
          <p:cNvSpPr>
            <a:spLocks noChangeShapeType="1"/>
          </p:cNvSpPr>
          <p:nvPr/>
        </p:nvSpPr>
        <p:spPr bwMode="auto">
          <a:xfrm flipV="1">
            <a:off x="4273550" y="44481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26" name="Rectangle 77">
            <a:extLst>
              <a:ext uri="{FF2B5EF4-FFF2-40B4-BE49-F238E27FC236}">
                <a16:creationId xmlns:a16="http://schemas.microsoft.com/office/drawing/2014/main" id="{3DB14C65-A069-44D0-9A97-BE28A723EECB}"/>
              </a:ext>
            </a:extLst>
          </p:cNvPr>
          <p:cNvSpPr>
            <a:spLocks noChangeArrowheads="1"/>
          </p:cNvSpPr>
          <p:nvPr/>
        </p:nvSpPr>
        <p:spPr bwMode="auto">
          <a:xfrm>
            <a:off x="1163638" y="4137025"/>
            <a:ext cx="2795587"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grpSp>
        <p:nvGrpSpPr>
          <p:cNvPr id="6" name="Group 100">
            <a:extLst>
              <a:ext uri="{FF2B5EF4-FFF2-40B4-BE49-F238E27FC236}">
                <a16:creationId xmlns:a16="http://schemas.microsoft.com/office/drawing/2014/main" id="{8B1A7136-A6BC-428E-A60C-F8D84FC5FDBE}"/>
              </a:ext>
            </a:extLst>
          </p:cNvPr>
          <p:cNvGrpSpPr>
            <a:grpSpLocks/>
          </p:cNvGrpSpPr>
          <p:nvPr/>
        </p:nvGrpSpPr>
        <p:grpSpPr bwMode="auto">
          <a:xfrm>
            <a:off x="577850" y="3332163"/>
            <a:ext cx="2519363" cy="1766887"/>
            <a:chOff x="364" y="2092"/>
            <a:chExt cx="1587" cy="1113"/>
          </a:xfrm>
        </p:grpSpPr>
        <p:sp>
          <p:nvSpPr>
            <p:cNvPr id="19536" name="Line 79">
              <a:extLst>
                <a:ext uri="{FF2B5EF4-FFF2-40B4-BE49-F238E27FC236}">
                  <a16:creationId xmlns:a16="http://schemas.microsoft.com/office/drawing/2014/main" id="{3E3F4C8E-3075-4445-AE61-8A7FA8B3F698}"/>
                </a:ext>
              </a:extLst>
            </p:cNvPr>
            <p:cNvSpPr>
              <a:spLocks noChangeShapeType="1"/>
            </p:cNvSpPr>
            <p:nvPr/>
          </p:nvSpPr>
          <p:spPr bwMode="auto">
            <a:xfrm>
              <a:off x="364" y="2305"/>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7" name="Line 80">
              <a:extLst>
                <a:ext uri="{FF2B5EF4-FFF2-40B4-BE49-F238E27FC236}">
                  <a16:creationId xmlns:a16="http://schemas.microsoft.com/office/drawing/2014/main" id="{9C1AE34B-4CFB-47EC-858A-359D58B674F6}"/>
                </a:ext>
              </a:extLst>
            </p:cNvPr>
            <p:cNvSpPr>
              <a:spLocks noChangeShapeType="1"/>
            </p:cNvSpPr>
            <p:nvPr/>
          </p:nvSpPr>
          <p:spPr bwMode="auto">
            <a:xfrm>
              <a:off x="1134" y="2432"/>
              <a:ext cx="302"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9538" name="Group 81">
              <a:extLst>
                <a:ext uri="{FF2B5EF4-FFF2-40B4-BE49-F238E27FC236}">
                  <a16:creationId xmlns:a16="http://schemas.microsoft.com/office/drawing/2014/main" id="{8DFBA349-E4DF-4C02-9874-185DC78DA998}"/>
                </a:ext>
              </a:extLst>
            </p:cNvPr>
            <p:cNvGrpSpPr>
              <a:grpSpLocks/>
            </p:cNvGrpSpPr>
            <p:nvPr/>
          </p:nvGrpSpPr>
          <p:grpSpPr bwMode="auto">
            <a:xfrm>
              <a:off x="755" y="2092"/>
              <a:ext cx="380" cy="409"/>
              <a:chOff x="755" y="2122"/>
              <a:chExt cx="380" cy="409"/>
            </a:xfrm>
          </p:grpSpPr>
          <p:sp>
            <p:nvSpPr>
              <p:cNvPr id="19541" name="Oval 82">
                <a:extLst>
                  <a:ext uri="{FF2B5EF4-FFF2-40B4-BE49-F238E27FC236}">
                    <a16:creationId xmlns:a16="http://schemas.microsoft.com/office/drawing/2014/main" id="{DB5646F3-06B1-4312-B66F-33E1F31C1192}"/>
                  </a:ext>
                </a:extLst>
              </p:cNvPr>
              <p:cNvSpPr>
                <a:spLocks noChangeArrowheads="1"/>
              </p:cNvSpPr>
              <p:nvPr/>
            </p:nvSpPr>
            <p:spPr bwMode="auto">
              <a:xfrm rot="10800000">
                <a:off x="755" y="2297"/>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42" name="AutoShape 83">
                <a:extLst>
                  <a:ext uri="{FF2B5EF4-FFF2-40B4-BE49-F238E27FC236}">
                    <a16:creationId xmlns:a16="http://schemas.microsoft.com/office/drawing/2014/main" id="{7700C939-EB67-4739-94B5-E6152C5E93B0}"/>
                  </a:ext>
                </a:extLst>
              </p:cNvPr>
              <p:cNvSpPr>
                <a:spLocks noChangeArrowheads="1"/>
              </p:cNvSpPr>
              <p:nvPr/>
            </p:nvSpPr>
            <p:spPr bwMode="auto">
              <a:xfrm rot="10800000">
                <a:off x="824" y="2122"/>
                <a:ext cx="311" cy="409"/>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9539" name="Line 84">
              <a:extLst>
                <a:ext uri="{FF2B5EF4-FFF2-40B4-BE49-F238E27FC236}">
                  <a16:creationId xmlns:a16="http://schemas.microsoft.com/office/drawing/2014/main" id="{FBDF0976-7B16-43D2-9615-5E3F58AA2D20}"/>
                </a:ext>
              </a:extLst>
            </p:cNvPr>
            <p:cNvSpPr>
              <a:spLocks noChangeShapeType="1"/>
            </p:cNvSpPr>
            <p:nvPr/>
          </p:nvSpPr>
          <p:spPr bwMode="auto">
            <a:xfrm flipV="1">
              <a:off x="364" y="2305"/>
              <a:ext cx="0" cy="9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0" name="Line 86">
              <a:extLst>
                <a:ext uri="{FF2B5EF4-FFF2-40B4-BE49-F238E27FC236}">
                  <a16:creationId xmlns:a16="http://schemas.microsoft.com/office/drawing/2014/main" id="{01898EFB-2CA2-42C9-A2F4-5589AC2A8055}"/>
                </a:ext>
              </a:extLst>
            </p:cNvPr>
            <p:cNvSpPr>
              <a:spLocks noChangeShapeType="1"/>
            </p:cNvSpPr>
            <p:nvPr/>
          </p:nvSpPr>
          <p:spPr bwMode="auto">
            <a:xfrm>
              <a:off x="1134" y="2183"/>
              <a:ext cx="817"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88">
            <a:extLst>
              <a:ext uri="{FF2B5EF4-FFF2-40B4-BE49-F238E27FC236}">
                <a16:creationId xmlns:a16="http://schemas.microsoft.com/office/drawing/2014/main" id="{90DE4A3A-62D2-4D63-8B56-88971C36824A}"/>
              </a:ext>
            </a:extLst>
          </p:cNvPr>
          <p:cNvGrpSpPr>
            <a:grpSpLocks/>
          </p:cNvGrpSpPr>
          <p:nvPr/>
        </p:nvGrpSpPr>
        <p:grpSpPr bwMode="auto">
          <a:xfrm>
            <a:off x="360363" y="5110163"/>
            <a:ext cx="546100" cy="1096962"/>
            <a:chOff x="227" y="3249"/>
            <a:chExt cx="344" cy="691"/>
          </a:xfrm>
        </p:grpSpPr>
        <p:sp>
          <p:nvSpPr>
            <p:cNvPr id="19531" name="Line 89">
              <a:extLst>
                <a:ext uri="{FF2B5EF4-FFF2-40B4-BE49-F238E27FC236}">
                  <a16:creationId xmlns:a16="http://schemas.microsoft.com/office/drawing/2014/main" id="{83E45AB6-92F2-4989-B3CD-71F48E257493}"/>
                </a:ext>
              </a:extLst>
            </p:cNvPr>
            <p:cNvSpPr>
              <a:spLocks noChangeShapeType="1"/>
            </p:cNvSpPr>
            <p:nvPr/>
          </p:nvSpPr>
          <p:spPr bwMode="auto">
            <a:xfrm flipV="1">
              <a:off x="363" y="3249"/>
              <a:ext cx="0" cy="657"/>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2" name="Text Box 90">
              <a:extLst>
                <a:ext uri="{FF2B5EF4-FFF2-40B4-BE49-F238E27FC236}">
                  <a16:creationId xmlns:a16="http://schemas.microsoft.com/office/drawing/2014/main" id="{9A86A023-E8D7-40A4-8FF1-A6EC31CC9AB6}"/>
                </a:ext>
              </a:extLst>
            </p:cNvPr>
            <p:cNvSpPr txBox="1">
              <a:spLocks noChangeArrowheads="1"/>
            </p:cNvSpPr>
            <p:nvPr/>
          </p:nvSpPr>
          <p:spPr bwMode="auto">
            <a:xfrm>
              <a:off x="432" y="3733"/>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grpSp>
          <p:nvGrpSpPr>
            <p:cNvPr id="19533" name="Group 91">
              <a:extLst>
                <a:ext uri="{FF2B5EF4-FFF2-40B4-BE49-F238E27FC236}">
                  <a16:creationId xmlns:a16="http://schemas.microsoft.com/office/drawing/2014/main" id="{3B001952-B2F7-4A1C-AF4F-087625FDE09C}"/>
                </a:ext>
              </a:extLst>
            </p:cNvPr>
            <p:cNvGrpSpPr>
              <a:grpSpLocks/>
            </p:cNvGrpSpPr>
            <p:nvPr/>
          </p:nvGrpSpPr>
          <p:grpSpPr bwMode="auto">
            <a:xfrm>
              <a:off x="227" y="3438"/>
              <a:ext cx="273" cy="272"/>
              <a:chOff x="4286" y="2614"/>
              <a:chExt cx="317" cy="340"/>
            </a:xfrm>
          </p:grpSpPr>
          <p:sp>
            <p:nvSpPr>
              <p:cNvPr id="19534" name="AutoShape 92">
                <a:extLst>
                  <a:ext uri="{FF2B5EF4-FFF2-40B4-BE49-F238E27FC236}">
                    <a16:creationId xmlns:a16="http://schemas.microsoft.com/office/drawing/2014/main" id="{C6482AD9-479C-4926-A13C-609B13CC046B}"/>
                  </a:ext>
                </a:extLst>
              </p:cNvPr>
              <p:cNvSpPr>
                <a:spLocks noChangeArrowheads="1"/>
              </p:cNvSpPr>
              <p:nvPr/>
            </p:nvSpPr>
            <p:spPr bwMode="auto">
              <a:xfrm>
                <a:off x="4286" y="2614"/>
                <a:ext cx="317" cy="285"/>
              </a:xfrm>
              <a:prstGeom prst="flowChartMerge">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9535" name="Oval 93">
                <a:extLst>
                  <a:ext uri="{FF2B5EF4-FFF2-40B4-BE49-F238E27FC236}">
                    <a16:creationId xmlns:a16="http://schemas.microsoft.com/office/drawing/2014/main" id="{930A5C90-3A37-4DB1-B4A1-5B91D70A65F3}"/>
                  </a:ext>
                </a:extLst>
              </p:cNvPr>
              <p:cNvSpPr>
                <a:spLocks noChangeArrowheads="1"/>
              </p:cNvSpPr>
              <p:nvPr/>
            </p:nvSpPr>
            <p:spPr bwMode="auto">
              <a:xfrm>
                <a:off x="4400" y="2863"/>
                <a:ext cx="91" cy="91"/>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sp>
        <p:nvSpPr>
          <p:cNvPr id="19529" name="Rectangle 94">
            <a:extLst>
              <a:ext uri="{FF2B5EF4-FFF2-40B4-BE49-F238E27FC236}">
                <a16:creationId xmlns:a16="http://schemas.microsoft.com/office/drawing/2014/main" id="{D502A4DD-094E-4DD4-8964-2339DB4222B4}"/>
              </a:ext>
            </a:extLst>
          </p:cNvPr>
          <p:cNvSpPr>
            <a:spLocks noGrp="1" noChangeArrowheads="1"/>
          </p:cNvSpPr>
          <p:nvPr>
            <p:ph type="body" idx="1"/>
          </p:nvPr>
        </p:nvSpPr>
        <p:spPr>
          <a:xfrm>
            <a:off x="457200" y="1449388"/>
            <a:ext cx="8229600" cy="773112"/>
          </a:xfrm>
          <a:noFill/>
        </p:spPr>
        <p:txBody>
          <a:bodyPr/>
          <a:lstStyle/>
          <a:p>
            <a:r>
              <a:rPr lang="en-US" altLang="zh-CN"/>
              <a:t>74x160</a:t>
            </a:r>
            <a:r>
              <a:rPr lang="zh-CN" altLang="en-US"/>
              <a:t>：异步清零四位同步十进制计数器</a:t>
            </a:r>
          </a:p>
        </p:txBody>
      </p:sp>
      <p:sp>
        <p:nvSpPr>
          <p:cNvPr id="19530" name="Rectangle 95">
            <a:extLst>
              <a:ext uri="{FF2B5EF4-FFF2-40B4-BE49-F238E27FC236}">
                <a16:creationId xmlns:a16="http://schemas.microsoft.com/office/drawing/2014/main" id="{83097F6C-8C7F-4C5B-A9F7-33729127FD1A}"/>
              </a:ext>
            </a:extLst>
          </p:cNvPr>
          <p:cNvSpPr>
            <a:spLocks noChangeArrowheads="1"/>
          </p:cNvSpPr>
          <p:nvPr/>
        </p:nvSpPr>
        <p:spPr bwMode="auto">
          <a:xfrm>
            <a:off x="1258888" y="2097088"/>
            <a:ext cx="23272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同步单独置数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8F00D479-7C5A-420B-B5FA-9DB2D292D72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CE8D104-0A70-4378-B25D-D9AEBAF1BCC9}"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1507" name="Rectangle 5">
            <a:extLst>
              <a:ext uri="{FF2B5EF4-FFF2-40B4-BE49-F238E27FC236}">
                <a16:creationId xmlns:a16="http://schemas.microsoft.com/office/drawing/2014/main" id="{5BD108F5-8734-484A-90C5-6A20BE11CD2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1508" name="Rectangle 6">
            <a:extLst>
              <a:ext uri="{FF2B5EF4-FFF2-40B4-BE49-F238E27FC236}">
                <a16:creationId xmlns:a16="http://schemas.microsoft.com/office/drawing/2014/main" id="{3B763A3F-CADD-4826-955E-5421331506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5EF7B12-489B-4755-A7E1-5E337FBC5503}" type="slidenum">
              <a:rPr lang="en-US" altLang="zh-CN" sz="1800" b="0" smtClean="0">
                <a:solidFill>
                  <a:srgbClr val="B2B2B2"/>
                </a:solidFill>
                <a:latin typeface="Arial" panose="020B0604020202020204" pitchFamily="34" charset="0"/>
              </a:rPr>
              <a:pPr>
                <a:spcAft>
                  <a:spcPct val="0"/>
                </a:spcAft>
                <a:buFontTx/>
                <a:buNone/>
              </a:pPr>
              <a:t>11</a:t>
            </a:fld>
            <a:endParaRPr lang="en-US" altLang="zh-CN" sz="1800" b="0">
              <a:solidFill>
                <a:srgbClr val="B2B2B2"/>
              </a:solidFill>
              <a:latin typeface="Arial" panose="020B0604020202020204" pitchFamily="34" charset="0"/>
            </a:endParaRPr>
          </a:p>
        </p:txBody>
      </p:sp>
      <p:sp>
        <p:nvSpPr>
          <p:cNvPr id="21509" name="Rectangle 2">
            <a:extLst>
              <a:ext uri="{FF2B5EF4-FFF2-40B4-BE49-F238E27FC236}">
                <a16:creationId xmlns:a16="http://schemas.microsoft.com/office/drawing/2014/main" id="{78E8D0C9-91F9-468B-AAE8-3634815397C5}"/>
              </a:ext>
            </a:extLst>
          </p:cNvPr>
          <p:cNvSpPr>
            <a:spLocks noGrp="1" noChangeArrowheads="1"/>
          </p:cNvSpPr>
          <p:nvPr>
            <p:ph type="title"/>
          </p:nvPr>
        </p:nvSpPr>
        <p:spPr/>
        <p:txBody>
          <a:bodyPr/>
          <a:lstStyle/>
          <a:p>
            <a:r>
              <a:rPr lang="zh-CN" altLang="en-US"/>
              <a:t>示例</a:t>
            </a:r>
            <a:r>
              <a:rPr lang="en-US" altLang="zh-CN"/>
              <a:t>3 </a:t>
            </a:r>
            <a:r>
              <a:rPr lang="en-US" altLang="en-US"/>
              <a:t>—</a:t>
            </a:r>
            <a:r>
              <a:rPr lang="en-US" altLang="zh-CN"/>
              <a:t> </a:t>
            </a:r>
            <a:r>
              <a:rPr lang="zh-CN" altLang="en-US"/>
              <a:t>用</a:t>
            </a:r>
            <a:r>
              <a:rPr lang="en-US" altLang="zh-CN"/>
              <a:t>74x160</a:t>
            </a:r>
            <a:r>
              <a:rPr lang="zh-CN" altLang="en-US"/>
              <a:t>构成</a:t>
            </a:r>
            <a:r>
              <a:rPr lang="en-US" altLang="zh-CN"/>
              <a:t>60</a:t>
            </a:r>
            <a:r>
              <a:rPr lang="zh-CN" altLang="en-US"/>
              <a:t>进制</a:t>
            </a:r>
            <a:r>
              <a:rPr lang="en-US" altLang="zh-CN"/>
              <a:t>(2)</a:t>
            </a:r>
            <a:endParaRPr lang="zh-CN" altLang="en-US"/>
          </a:p>
        </p:txBody>
      </p:sp>
      <p:sp>
        <p:nvSpPr>
          <p:cNvPr id="21510" name="Text Box 3">
            <a:extLst>
              <a:ext uri="{FF2B5EF4-FFF2-40B4-BE49-F238E27FC236}">
                <a16:creationId xmlns:a16="http://schemas.microsoft.com/office/drawing/2014/main" id="{320AF07D-B7CE-49FE-87B2-F2293526FC0F}"/>
              </a:ext>
            </a:extLst>
          </p:cNvPr>
          <p:cNvSpPr txBox="1">
            <a:spLocks noChangeArrowheads="1"/>
          </p:cNvSpPr>
          <p:nvPr/>
        </p:nvSpPr>
        <p:spPr bwMode="auto">
          <a:xfrm>
            <a:off x="4824413" y="1582738"/>
            <a:ext cx="226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latin typeface="Arial" panose="020B0604020202020204" pitchFamily="34" charset="0"/>
              </a:rPr>
              <a:t>M = 60 = 6 * 10</a:t>
            </a:r>
          </a:p>
        </p:txBody>
      </p:sp>
      <p:sp>
        <p:nvSpPr>
          <p:cNvPr id="21511" name="Line 4">
            <a:extLst>
              <a:ext uri="{FF2B5EF4-FFF2-40B4-BE49-F238E27FC236}">
                <a16:creationId xmlns:a16="http://schemas.microsoft.com/office/drawing/2014/main" id="{598B76A1-797A-40F4-A483-F0D81975D0C0}"/>
              </a:ext>
            </a:extLst>
          </p:cNvPr>
          <p:cNvSpPr>
            <a:spLocks noChangeShapeType="1"/>
          </p:cNvSpPr>
          <p:nvPr/>
        </p:nvSpPr>
        <p:spPr bwMode="auto">
          <a:xfrm>
            <a:off x="611188" y="4714875"/>
            <a:ext cx="441325"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2" name="Text Box 5">
            <a:extLst>
              <a:ext uri="{FF2B5EF4-FFF2-40B4-BE49-F238E27FC236}">
                <a16:creationId xmlns:a16="http://schemas.microsoft.com/office/drawing/2014/main" id="{88F319B8-CDCE-4898-93DE-8A7942C8E52D}"/>
              </a:ext>
            </a:extLst>
          </p:cNvPr>
          <p:cNvSpPr txBox="1">
            <a:spLocks noChangeArrowheads="1"/>
          </p:cNvSpPr>
          <p:nvPr/>
        </p:nvSpPr>
        <p:spPr bwMode="auto">
          <a:xfrm>
            <a:off x="1039813" y="450532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LD</a:t>
            </a:r>
          </a:p>
        </p:txBody>
      </p:sp>
      <p:grpSp>
        <p:nvGrpSpPr>
          <p:cNvPr id="21513" name="Group 6">
            <a:extLst>
              <a:ext uri="{FF2B5EF4-FFF2-40B4-BE49-F238E27FC236}">
                <a16:creationId xmlns:a16="http://schemas.microsoft.com/office/drawing/2014/main" id="{0A8EC600-F091-4073-8B63-7456C4DAE056}"/>
              </a:ext>
            </a:extLst>
          </p:cNvPr>
          <p:cNvGrpSpPr>
            <a:grpSpLocks/>
          </p:cNvGrpSpPr>
          <p:nvPr/>
        </p:nvGrpSpPr>
        <p:grpSpPr bwMode="auto">
          <a:xfrm>
            <a:off x="2171700" y="2855913"/>
            <a:ext cx="815975" cy="882650"/>
            <a:chOff x="3999" y="1052"/>
            <a:chExt cx="514" cy="666"/>
          </a:xfrm>
        </p:grpSpPr>
        <p:sp>
          <p:nvSpPr>
            <p:cNvPr id="21599" name="Line 7">
              <a:extLst>
                <a:ext uri="{FF2B5EF4-FFF2-40B4-BE49-F238E27FC236}">
                  <a16:creationId xmlns:a16="http://schemas.microsoft.com/office/drawing/2014/main" id="{1C524EC6-2B1A-4740-9B17-140089CEFE85}"/>
                </a:ext>
              </a:extLst>
            </p:cNvPr>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0" name="Line 8">
              <a:extLst>
                <a:ext uri="{FF2B5EF4-FFF2-40B4-BE49-F238E27FC236}">
                  <a16:creationId xmlns:a16="http://schemas.microsoft.com/office/drawing/2014/main" id="{11A597B6-43B0-4735-9C36-604D1260D82B}"/>
                </a:ext>
              </a:extLst>
            </p:cNvPr>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601" name="Line 9">
              <a:extLst>
                <a:ext uri="{FF2B5EF4-FFF2-40B4-BE49-F238E27FC236}">
                  <a16:creationId xmlns:a16="http://schemas.microsoft.com/office/drawing/2014/main" id="{2D1387FF-887A-4A9E-8ABB-9703BCAEF031}"/>
                </a:ext>
              </a:extLst>
            </p:cNvPr>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14" name="Line 10">
            <a:extLst>
              <a:ext uri="{FF2B5EF4-FFF2-40B4-BE49-F238E27FC236}">
                <a16:creationId xmlns:a16="http://schemas.microsoft.com/office/drawing/2014/main" id="{5E4A7265-0E86-4342-818F-599E1DC30EF0}"/>
              </a:ext>
            </a:extLst>
          </p:cNvPr>
          <p:cNvSpPr>
            <a:spLocks noChangeShapeType="1"/>
          </p:cNvSpPr>
          <p:nvPr/>
        </p:nvSpPr>
        <p:spPr bwMode="auto">
          <a:xfrm>
            <a:off x="3736975" y="43529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5" name="Line 11">
            <a:extLst>
              <a:ext uri="{FF2B5EF4-FFF2-40B4-BE49-F238E27FC236}">
                <a16:creationId xmlns:a16="http://schemas.microsoft.com/office/drawing/2014/main" id="{87841626-333B-4963-A8D1-E32E70CC9938}"/>
              </a:ext>
            </a:extLst>
          </p:cNvPr>
          <p:cNvSpPr>
            <a:spLocks noChangeShapeType="1"/>
          </p:cNvSpPr>
          <p:nvPr/>
        </p:nvSpPr>
        <p:spPr bwMode="auto">
          <a:xfrm>
            <a:off x="3736975" y="46577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6" name="Line 12">
            <a:extLst>
              <a:ext uri="{FF2B5EF4-FFF2-40B4-BE49-F238E27FC236}">
                <a16:creationId xmlns:a16="http://schemas.microsoft.com/office/drawing/2014/main" id="{AE03D4FE-755A-4B04-A34C-E8DE741B3E0E}"/>
              </a:ext>
            </a:extLst>
          </p:cNvPr>
          <p:cNvSpPr>
            <a:spLocks noChangeShapeType="1"/>
          </p:cNvSpPr>
          <p:nvPr/>
        </p:nvSpPr>
        <p:spPr bwMode="auto">
          <a:xfrm>
            <a:off x="646113" y="4368800"/>
            <a:ext cx="3937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7" name="Text Box 13">
            <a:extLst>
              <a:ext uri="{FF2B5EF4-FFF2-40B4-BE49-F238E27FC236}">
                <a16:creationId xmlns:a16="http://schemas.microsoft.com/office/drawing/2014/main" id="{7D31ABF6-BCBD-4F3C-A607-5108DA2BD949}"/>
              </a:ext>
            </a:extLst>
          </p:cNvPr>
          <p:cNvSpPr txBox="1">
            <a:spLocks noChangeArrowheads="1"/>
          </p:cNvSpPr>
          <p:nvPr/>
        </p:nvSpPr>
        <p:spPr bwMode="auto">
          <a:xfrm>
            <a:off x="1587500" y="36671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1518" name="Text Box 14">
            <a:extLst>
              <a:ext uri="{FF2B5EF4-FFF2-40B4-BE49-F238E27FC236}">
                <a16:creationId xmlns:a16="http://schemas.microsoft.com/office/drawing/2014/main" id="{F1BC5074-7000-4D91-B67B-574E017CD6E8}"/>
              </a:ext>
            </a:extLst>
          </p:cNvPr>
          <p:cNvSpPr txBox="1">
            <a:spLocks noChangeArrowheads="1"/>
          </p:cNvSpPr>
          <p:nvPr/>
        </p:nvSpPr>
        <p:spPr bwMode="auto">
          <a:xfrm>
            <a:off x="1089025" y="3760788"/>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a:t>
            </a:r>
          </a:p>
        </p:txBody>
      </p:sp>
      <p:sp>
        <p:nvSpPr>
          <p:cNvPr id="21519" name="Text Box 15">
            <a:extLst>
              <a:ext uri="{FF2B5EF4-FFF2-40B4-BE49-F238E27FC236}">
                <a16:creationId xmlns:a16="http://schemas.microsoft.com/office/drawing/2014/main" id="{5371891E-1EE4-41A4-84D5-D47A5438F5A7}"/>
              </a:ext>
            </a:extLst>
          </p:cNvPr>
          <p:cNvSpPr txBox="1">
            <a:spLocks noChangeArrowheads="1"/>
          </p:cNvSpPr>
          <p:nvPr/>
        </p:nvSpPr>
        <p:spPr bwMode="auto">
          <a:xfrm>
            <a:off x="3163888" y="3786188"/>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ET</a:t>
            </a:r>
          </a:p>
        </p:txBody>
      </p:sp>
      <p:sp>
        <p:nvSpPr>
          <p:cNvPr id="21520" name="Text Box 16">
            <a:extLst>
              <a:ext uri="{FF2B5EF4-FFF2-40B4-BE49-F238E27FC236}">
                <a16:creationId xmlns:a16="http://schemas.microsoft.com/office/drawing/2014/main" id="{42B30E97-2673-42DF-9264-21D074814DB0}"/>
              </a:ext>
            </a:extLst>
          </p:cNvPr>
          <p:cNvSpPr txBox="1">
            <a:spLocks noChangeArrowheads="1"/>
          </p:cNvSpPr>
          <p:nvPr/>
        </p:nvSpPr>
        <p:spPr bwMode="auto">
          <a:xfrm>
            <a:off x="3179763" y="41021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EP</a:t>
            </a:r>
          </a:p>
        </p:txBody>
      </p:sp>
      <p:sp>
        <p:nvSpPr>
          <p:cNvPr id="21521" name="Text Box 17">
            <a:extLst>
              <a:ext uri="{FF2B5EF4-FFF2-40B4-BE49-F238E27FC236}">
                <a16:creationId xmlns:a16="http://schemas.microsoft.com/office/drawing/2014/main" id="{94DB6B63-151E-471A-9939-9BC7EDC2A179}"/>
              </a:ext>
            </a:extLst>
          </p:cNvPr>
          <p:cNvSpPr txBox="1">
            <a:spLocks noChangeArrowheads="1"/>
          </p:cNvSpPr>
          <p:nvPr/>
        </p:nvSpPr>
        <p:spPr bwMode="auto">
          <a:xfrm>
            <a:off x="1812925" y="40925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1522" name="Text Box 18">
            <a:extLst>
              <a:ext uri="{FF2B5EF4-FFF2-40B4-BE49-F238E27FC236}">
                <a16:creationId xmlns:a16="http://schemas.microsoft.com/office/drawing/2014/main" id="{64A469F9-D8E1-4BCF-81FD-5F1D5179A268}"/>
              </a:ext>
            </a:extLst>
          </p:cNvPr>
          <p:cNvSpPr txBox="1">
            <a:spLocks noChangeArrowheads="1"/>
          </p:cNvSpPr>
          <p:nvPr/>
        </p:nvSpPr>
        <p:spPr bwMode="auto">
          <a:xfrm>
            <a:off x="1060450" y="4144963"/>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R</a:t>
            </a:r>
            <a:r>
              <a:rPr kumimoji="1" lang="en-US" altLang="zh-CN" sz="1600" b="0"/>
              <a:t>D</a:t>
            </a:r>
            <a:endParaRPr kumimoji="1" lang="en-US" altLang="zh-CN" sz="2400" b="0"/>
          </a:p>
        </p:txBody>
      </p:sp>
      <p:sp>
        <p:nvSpPr>
          <p:cNvPr id="21523" name="Line 19">
            <a:extLst>
              <a:ext uri="{FF2B5EF4-FFF2-40B4-BE49-F238E27FC236}">
                <a16:creationId xmlns:a16="http://schemas.microsoft.com/office/drawing/2014/main" id="{FC27FE09-15B7-440A-B25D-CC90EA4CCC45}"/>
              </a:ext>
            </a:extLst>
          </p:cNvPr>
          <p:cNvSpPr>
            <a:spLocks noChangeShapeType="1"/>
          </p:cNvSpPr>
          <p:nvPr/>
        </p:nvSpPr>
        <p:spPr bwMode="auto">
          <a:xfrm>
            <a:off x="1149350" y="4211638"/>
            <a:ext cx="336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20">
            <a:extLst>
              <a:ext uri="{FF2B5EF4-FFF2-40B4-BE49-F238E27FC236}">
                <a16:creationId xmlns:a16="http://schemas.microsoft.com/office/drawing/2014/main" id="{BDD1BBBF-C5E0-46E2-8EA4-E1DD2487C959}"/>
              </a:ext>
            </a:extLst>
          </p:cNvPr>
          <p:cNvSpPr>
            <a:spLocks noChangeShapeType="1"/>
          </p:cNvSpPr>
          <p:nvPr/>
        </p:nvSpPr>
        <p:spPr bwMode="auto">
          <a:xfrm>
            <a:off x="1125538" y="4572000"/>
            <a:ext cx="431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Text Box 21">
            <a:extLst>
              <a:ext uri="{FF2B5EF4-FFF2-40B4-BE49-F238E27FC236}">
                <a16:creationId xmlns:a16="http://schemas.microsoft.com/office/drawing/2014/main" id="{A0AF107B-9D33-4DD6-A8CC-DE625953266D}"/>
              </a:ext>
            </a:extLst>
          </p:cNvPr>
          <p:cNvSpPr txBox="1">
            <a:spLocks noChangeArrowheads="1"/>
          </p:cNvSpPr>
          <p:nvPr/>
        </p:nvSpPr>
        <p:spPr bwMode="auto">
          <a:xfrm>
            <a:off x="1571625" y="45053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1526" name="Group 22">
            <a:extLst>
              <a:ext uri="{FF2B5EF4-FFF2-40B4-BE49-F238E27FC236}">
                <a16:creationId xmlns:a16="http://schemas.microsoft.com/office/drawing/2014/main" id="{B80C1E6C-7F26-4DF8-8AFA-5ECE142E8A76}"/>
              </a:ext>
            </a:extLst>
          </p:cNvPr>
          <p:cNvGrpSpPr>
            <a:grpSpLocks/>
          </p:cNvGrpSpPr>
          <p:nvPr/>
        </p:nvGrpSpPr>
        <p:grpSpPr bwMode="auto">
          <a:xfrm>
            <a:off x="3562350" y="4548188"/>
            <a:ext cx="144463" cy="215900"/>
            <a:chOff x="2041" y="1638"/>
            <a:chExt cx="91" cy="182"/>
          </a:xfrm>
        </p:grpSpPr>
        <p:sp>
          <p:nvSpPr>
            <p:cNvPr id="21597" name="Line 23">
              <a:extLst>
                <a:ext uri="{FF2B5EF4-FFF2-40B4-BE49-F238E27FC236}">
                  <a16:creationId xmlns:a16="http://schemas.microsoft.com/office/drawing/2014/main" id="{D9250399-53A8-41DD-ABE0-40795FCD2322}"/>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8" name="Line 24">
              <a:extLst>
                <a:ext uri="{FF2B5EF4-FFF2-40B4-BE49-F238E27FC236}">
                  <a16:creationId xmlns:a16="http://schemas.microsoft.com/office/drawing/2014/main" id="{86C1422F-1A1C-482A-8718-B0CE385C2F39}"/>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27" name="Oval 25">
            <a:extLst>
              <a:ext uri="{FF2B5EF4-FFF2-40B4-BE49-F238E27FC236}">
                <a16:creationId xmlns:a16="http://schemas.microsoft.com/office/drawing/2014/main" id="{9541DD2F-6146-4440-A2D8-90EFB2D4B627}"/>
              </a:ext>
            </a:extLst>
          </p:cNvPr>
          <p:cNvSpPr>
            <a:spLocks noChangeArrowheads="1"/>
          </p:cNvSpPr>
          <p:nvPr/>
        </p:nvSpPr>
        <p:spPr bwMode="auto">
          <a:xfrm rot="10800000">
            <a:off x="928688" y="466248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28" name="Oval 26">
            <a:extLst>
              <a:ext uri="{FF2B5EF4-FFF2-40B4-BE49-F238E27FC236}">
                <a16:creationId xmlns:a16="http://schemas.microsoft.com/office/drawing/2014/main" id="{1ECF4D1D-7523-4170-84DA-5135CB041D29}"/>
              </a:ext>
            </a:extLst>
          </p:cNvPr>
          <p:cNvSpPr>
            <a:spLocks noChangeArrowheads="1"/>
          </p:cNvSpPr>
          <p:nvPr/>
        </p:nvSpPr>
        <p:spPr bwMode="auto">
          <a:xfrm rot="10800000">
            <a:off x="928688" y="43021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29" name="Text Box 27">
            <a:extLst>
              <a:ext uri="{FF2B5EF4-FFF2-40B4-BE49-F238E27FC236}">
                <a16:creationId xmlns:a16="http://schemas.microsoft.com/office/drawing/2014/main" id="{50500732-BA3F-4414-9793-C81D47C68DA6}"/>
              </a:ext>
            </a:extLst>
          </p:cNvPr>
          <p:cNvSpPr txBox="1">
            <a:spLocks noChangeArrowheads="1"/>
          </p:cNvSpPr>
          <p:nvPr/>
        </p:nvSpPr>
        <p:spPr bwMode="auto">
          <a:xfrm>
            <a:off x="646113" y="48006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1530" name="Text Box 28">
            <a:extLst>
              <a:ext uri="{FF2B5EF4-FFF2-40B4-BE49-F238E27FC236}">
                <a16:creationId xmlns:a16="http://schemas.microsoft.com/office/drawing/2014/main" id="{E8370034-AFFB-4A8A-ADA8-D78B38C6E75D}"/>
              </a:ext>
            </a:extLst>
          </p:cNvPr>
          <p:cNvSpPr txBox="1">
            <a:spLocks noChangeArrowheads="1"/>
          </p:cNvSpPr>
          <p:nvPr/>
        </p:nvSpPr>
        <p:spPr bwMode="auto">
          <a:xfrm>
            <a:off x="1935163" y="2387600"/>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6</a:t>
            </a:r>
            <a:r>
              <a:rPr kumimoji="1" lang="en-US" altLang="zh-CN" sz="2400"/>
              <a:t> Q</a:t>
            </a:r>
            <a:r>
              <a:rPr kumimoji="1" lang="en-US" altLang="zh-CN" sz="1600"/>
              <a:t>5</a:t>
            </a:r>
            <a:r>
              <a:rPr kumimoji="1" lang="en-US" altLang="zh-CN" sz="2400"/>
              <a:t> Q</a:t>
            </a:r>
            <a:r>
              <a:rPr kumimoji="1" lang="en-US" altLang="zh-CN" sz="1600"/>
              <a:t>4</a:t>
            </a:r>
            <a:endParaRPr kumimoji="1" lang="en-US" altLang="zh-CN" sz="2400"/>
          </a:p>
        </p:txBody>
      </p:sp>
      <p:sp>
        <p:nvSpPr>
          <p:cNvPr id="21531" name="Text Box 29">
            <a:extLst>
              <a:ext uri="{FF2B5EF4-FFF2-40B4-BE49-F238E27FC236}">
                <a16:creationId xmlns:a16="http://schemas.microsoft.com/office/drawing/2014/main" id="{02043190-62DA-4062-99D9-91FE04EE0DA5}"/>
              </a:ext>
            </a:extLst>
          </p:cNvPr>
          <p:cNvSpPr txBox="1">
            <a:spLocks noChangeArrowheads="1"/>
          </p:cNvSpPr>
          <p:nvPr/>
        </p:nvSpPr>
        <p:spPr bwMode="auto">
          <a:xfrm>
            <a:off x="4881563" y="454183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LD</a:t>
            </a:r>
          </a:p>
        </p:txBody>
      </p:sp>
      <p:sp>
        <p:nvSpPr>
          <p:cNvPr id="21532" name="Rectangle 30">
            <a:extLst>
              <a:ext uri="{FF2B5EF4-FFF2-40B4-BE49-F238E27FC236}">
                <a16:creationId xmlns:a16="http://schemas.microsoft.com/office/drawing/2014/main" id="{9F53104E-EA2D-4EAA-B781-56BDB74A6C9A}"/>
              </a:ext>
            </a:extLst>
          </p:cNvPr>
          <p:cNvSpPr>
            <a:spLocks noChangeArrowheads="1"/>
          </p:cNvSpPr>
          <p:nvPr/>
        </p:nvSpPr>
        <p:spPr bwMode="auto">
          <a:xfrm>
            <a:off x="4895850" y="3779838"/>
            <a:ext cx="2663825"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1533" name="Line 31">
            <a:extLst>
              <a:ext uri="{FF2B5EF4-FFF2-40B4-BE49-F238E27FC236}">
                <a16:creationId xmlns:a16="http://schemas.microsoft.com/office/drawing/2014/main" id="{48E789A2-502D-4C4C-84C5-ADC1D5B3347A}"/>
              </a:ext>
            </a:extLst>
          </p:cNvPr>
          <p:cNvSpPr>
            <a:spLocks noChangeShapeType="1"/>
          </p:cNvSpPr>
          <p:nvPr/>
        </p:nvSpPr>
        <p:spPr bwMode="auto">
          <a:xfrm flipV="1">
            <a:off x="7883525" y="40862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32">
            <a:extLst>
              <a:ext uri="{FF2B5EF4-FFF2-40B4-BE49-F238E27FC236}">
                <a16:creationId xmlns:a16="http://schemas.microsoft.com/office/drawing/2014/main" id="{F947F3BE-4EA6-4071-9127-61FFEF687872}"/>
              </a:ext>
            </a:extLst>
          </p:cNvPr>
          <p:cNvSpPr>
            <a:spLocks noChangeShapeType="1"/>
          </p:cNvSpPr>
          <p:nvPr/>
        </p:nvSpPr>
        <p:spPr bwMode="auto">
          <a:xfrm flipV="1">
            <a:off x="6013450" y="28924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5" name="Line 33">
            <a:extLst>
              <a:ext uri="{FF2B5EF4-FFF2-40B4-BE49-F238E27FC236}">
                <a16:creationId xmlns:a16="http://schemas.microsoft.com/office/drawing/2014/main" id="{62CB014A-F7A3-455C-88C0-2EDA09C2F1B6}"/>
              </a:ext>
            </a:extLst>
          </p:cNvPr>
          <p:cNvSpPr>
            <a:spLocks noChangeShapeType="1"/>
          </p:cNvSpPr>
          <p:nvPr/>
        </p:nvSpPr>
        <p:spPr bwMode="auto">
          <a:xfrm flipV="1">
            <a:off x="6437313" y="28924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34">
            <a:extLst>
              <a:ext uri="{FF2B5EF4-FFF2-40B4-BE49-F238E27FC236}">
                <a16:creationId xmlns:a16="http://schemas.microsoft.com/office/drawing/2014/main" id="{D0CEE0C7-74F0-49E7-BB70-C210BFE2F4FA}"/>
              </a:ext>
            </a:extLst>
          </p:cNvPr>
          <p:cNvSpPr>
            <a:spLocks noChangeShapeType="1"/>
          </p:cNvSpPr>
          <p:nvPr/>
        </p:nvSpPr>
        <p:spPr bwMode="auto">
          <a:xfrm flipV="1">
            <a:off x="6829425" y="28924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35">
            <a:extLst>
              <a:ext uri="{FF2B5EF4-FFF2-40B4-BE49-F238E27FC236}">
                <a16:creationId xmlns:a16="http://schemas.microsoft.com/office/drawing/2014/main" id="{7F2B6285-D793-492C-A8A8-A951E6659806}"/>
              </a:ext>
            </a:extLst>
          </p:cNvPr>
          <p:cNvSpPr>
            <a:spLocks noChangeShapeType="1"/>
          </p:cNvSpPr>
          <p:nvPr/>
        </p:nvSpPr>
        <p:spPr bwMode="auto">
          <a:xfrm>
            <a:off x="7578725" y="40846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36">
            <a:extLst>
              <a:ext uri="{FF2B5EF4-FFF2-40B4-BE49-F238E27FC236}">
                <a16:creationId xmlns:a16="http://schemas.microsoft.com/office/drawing/2014/main" id="{66BA5158-4706-4B0B-A95F-D9F3839A0476}"/>
              </a:ext>
            </a:extLst>
          </p:cNvPr>
          <p:cNvSpPr>
            <a:spLocks noChangeShapeType="1"/>
          </p:cNvSpPr>
          <p:nvPr/>
        </p:nvSpPr>
        <p:spPr bwMode="auto">
          <a:xfrm>
            <a:off x="7578725" y="43894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Line 37">
            <a:extLst>
              <a:ext uri="{FF2B5EF4-FFF2-40B4-BE49-F238E27FC236}">
                <a16:creationId xmlns:a16="http://schemas.microsoft.com/office/drawing/2014/main" id="{5F324252-E984-4DDB-8535-C64A3D28502C}"/>
              </a:ext>
            </a:extLst>
          </p:cNvPr>
          <p:cNvSpPr>
            <a:spLocks noChangeShapeType="1"/>
          </p:cNvSpPr>
          <p:nvPr/>
        </p:nvSpPr>
        <p:spPr bwMode="auto">
          <a:xfrm>
            <a:off x="7578725" y="46942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0" name="Line 38">
            <a:extLst>
              <a:ext uri="{FF2B5EF4-FFF2-40B4-BE49-F238E27FC236}">
                <a16:creationId xmlns:a16="http://schemas.microsoft.com/office/drawing/2014/main" id="{776AA161-8692-4881-B5D9-8AB6877DFF0A}"/>
              </a:ext>
            </a:extLst>
          </p:cNvPr>
          <p:cNvSpPr>
            <a:spLocks noChangeShapeType="1"/>
          </p:cNvSpPr>
          <p:nvPr/>
        </p:nvSpPr>
        <p:spPr bwMode="auto">
          <a:xfrm>
            <a:off x="4487863" y="476250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1" name="Line 39">
            <a:extLst>
              <a:ext uri="{FF2B5EF4-FFF2-40B4-BE49-F238E27FC236}">
                <a16:creationId xmlns:a16="http://schemas.microsoft.com/office/drawing/2014/main" id="{D9FA44E6-2E1C-410E-B49F-39855DE7AA50}"/>
              </a:ext>
            </a:extLst>
          </p:cNvPr>
          <p:cNvSpPr>
            <a:spLocks noChangeShapeType="1"/>
          </p:cNvSpPr>
          <p:nvPr/>
        </p:nvSpPr>
        <p:spPr bwMode="auto">
          <a:xfrm>
            <a:off x="4475163" y="44053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2" name="Text Box 40">
            <a:extLst>
              <a:ext uri="{FF2B5EF4-FFF2-40B4-BE49-F238E27FC236}">
                <a16:creationId xmlns:a16="http://schemas.microsoft.com/office/drawing/2014/main" id="{6D25A39B-B470-4570-90C7-10DB99FDFEAC}"/>
              </a:ext>
            </a:extLst>
          </p:cNvPr>
          <p:cNvSpPr txBox="1">
            <a:spLocks noChangeArrowheads="1"/>
          </p:cNvSpPr>
          <p:nvPr/>
        </p:nvSpPr>
        <p:spPr bwMode="auto">
          <a:xfrm>
            <a:off x="5429250" y="37036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1543" name="Text Box 41">
            <a:extLst>
              <a:ext uri="{FF2B5EF4-FFF2-40B4-BE49-F238E27FC236}">
                <a16:creationId xmlns:a16="http://schemas.microsoft.com/office/drawing/2014/main" id="{25405121-6B71-4F6D-9DA0-A39440348C76}"/>
              </a:ext>
            </a:extLst>
          </p:cNvPr>
          <p:cNvSpPr txBox="1">
            <a:spLocks noChangeArrowheads="1"/>
          </p:cNvSpPr>
          <p:nvPr/>
        </p:nvSpPr>
        <p:spPr bwMode="auto">
          <a:xfrm>
            <a:off x="4930775" y="3797300"/>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a:t>
            </a:r>
          </a:p>
        </p:txBody>
      </p:sp>
      <p:sp>
        <p:nvSpPr>
          <p:cNvPr id="21544" name="Text Box 42">
            <a:extLst>
              <a:ext uri="{FF2B5EF4-FFF2-40B4-BE49-F238E27FC236}">
                <a16:creationId xmlns:a16="http://schemas.microsoft.com/office/drawing/2014/main" id="{0A0866E5-6CDD-4017-AC89-85A87665CFFD}"/>
              </a:ext>
            </a:extLst>
          </p:cNvPr>
          <p:cNvSpPr txBox="1">
            <a:spLocks noChangeArrowheads="1"/>
          </p:cNvSpPr>
          <p:nvPr/>
        </p:nvSpPr>
        <p:spPr bwMode="auto">
          <a:xfrm>
            <a:off x="7005638" y="3822700"/>
            <a:ext cx="555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ET</a:t>
            </a:r>
          </a:p>
        </p:txBody>
      </p:sp>
      <p:sp>
        <p:nvSpPr>
          <p:cNvPr id="21545" name="Text Box 43">
            <a:extLst>
              <a:ext uri="{FF2B5EF4-FFF2-40B4-BE49-F238E27FC236}">
                <a16:creationId xmlns:a16="http://schemas.microsoft.com/office/drawing/2014/main" id="{E9368607-27FA-4352-88A0-A6C671E43FED}"/>
              </a:ext>
            </a:extLst>
          </p:cNvPr>
          <p:cNvSpPr txBox="1">
            <a:spLocks noChangeArrowheads="1"/>
          </p:cNvSpPr>
          <p:nvPr/>
        </p:nvSpPr>
        <p:spPr bwMode="auto">
          <a:xfrm>
            <a:off x="7021513" y="4138613"/>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EP</a:t>
            </a:r>
          </a:p>
        </p:txBody>
      </p:sp>
      <p:sp>
        <p:nvSpPr>
          <p:cNvPr id="21546" name="Text Box 44">
            <a:extLst>
              <a:ext uri="{FF2B5EF4-FFF2-40B4-BE49-F238E27FC236}">
                <a16:creationId xmlns:a16="http://schemas.microsoft.com/office/drawing/2014/main" id="{4E980827-86D6-4B7D-9476-717A08CA15D3}"/>
              </a:ext>
            </a:extLst>
          </p:cNvPr>
          <p:cNvSpPr txBox="1">
            <a:spLocks noChangeArrowheads="1"/>
          </p:cNvSpPr>
          <p:nvPr/>
        </p:nvSpPr>
        <p:spPr bwMode="auto">
          <a:xfrm>
            <a:off x="5654675" y="41290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1547" name="Text Box 45">
            <a:extLst>
              <a:ext uri="{FF2B5EF4-FFF2-40B4-BE49-F238E27FC236}">
                <a16:creationId xmlns:a16="http://schemas.microsoft.com/office/drawing/2014/main" id="{BF8D7C3E-65CE-48E4-9FED-1604622025A6}"/>
              </a:ext>
            </a:extLst>
          </p:cNvPr>
          <p:cNvSpPr txBox="1">
            <a:spLocks noChangeArrowheads="1"/>
          </p:cNvSpPr>
          <p:nvPr/>
        </p:nvSpPr>
        <p:spPr bwMode="auto">
          <a:xfrm>
            <a:off x="4902200" y="418147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R</a:t>
            </a:r>
            <a:r>
              <a:rPr kumimoji="1" lang="en-US" altLang="zh-CN" sz="1600" b="0"/>
              <a:t>D</a:t>
            </a:r>
            <a:endParaRPr kumimoji="1" lang="en-US" altLang="zh-CN" sz="2400" b="0"/>
          </a:p>
        </p:txBody>
      </p:sp>
      <p:sp>
        <p:nvSpPr>
          <p:cNvPr id="21548" name="Line 46">
            <a:extLst>
              <a:ext uri="{FF2B5EF4-FFF2-40B4-BE49-F238E27FC236}">
                <a16:creationId xmlns:a16="http://schemas.microsoft.com/office/drawing/2014/main" id="{17EBC63E-D0C0-4A47-81DE-EA1FC3FBC79D}"/>
              </a:ext>
            </a:extLst>
          </p:cNvPr>
          <p:cNvSpPr>
            <a:spLocks noChangeShapeType="1"/>
          </p:cNvSpPr>
          <p:nvPr/>
        </p:nvSpPr>
        <p:spPr bwMode="auto">
          <a:xfrm>
            <a:off x="4991100" y="4248150"/>
            <a:ext cx="3365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9" name="Line 47">
            <a:extLst>
              <a:ext uri="{FF2B5EF4-FFF2-40B4-BE49-F238E27FC236}">
                <a16:creationId xmlns:a16="http://schemas.microsoft.com/office/drawing/2014/main" id="{F8D8E572-1F86-4163-94A5-5CA2F02896F2}"/>
              </a:ext>
            </a:extLst>
          </p:cNvPr>
          <p:cNvSpPr>
            <a:spLocks noChangeShapeType="1"/>
          </p:cNvSpPr>
          <p:nvPr/>
        </p:nvSpPr>
        <p:spPr bwMode="auto">
          <a:xfrm>
            <a:off x="4967288" y="4608513"/>
            <a:ext cx="431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0" name="Text Box 48">
            <a:extLst>
              <a:ext uri="{FF2B5EF4-FFF2-40B4-BE49-F238E27FC236}">
                <a16:creationId xmlns:a16="http://schemas.microsoft.com/office/drawing/2014/main" id="{31AFF724-8A28-41C4-BC46-2330CEDA01A3}"/>
              </a:ext>
            </a:extLst>
          </p:cNvPr>
          <p:cNvSpPr txBox="1">
            <a:spLocks noChangeArrowheads="1"/>
          </p:cNvSpPr>
          <p:nvPr/>
        </p:nvSpPr>
        <p:spPr bwMode="auto">
          <a:xfrm>
            <a:off x="5413375" y="45418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1551" name="Group 49">
            <a:extLst>
              <a:ext uri="{FF2B5EF4-FFF2-40B4-BE49-F238E27FC236}">
                <a16:creationId xmlns:a16="http://schemas.microsoft.com/office/drawing/2014/main" id="{E9680620-83A4-4644-8C2A-B26A00CD5CA4}"/>
              </a:ext>
            </a:extLst>
          </p:cNvPr>
          <p:cNvGrpSpPr>
            <a:grpSpLocks/>
          </p:cNvGrpSpPr>
          <p:nvPr/>
        </p:nvGrpSpPr>
        <p:grpSpPr bwMode="auto">
          <a:xfrm>
            <a:off x="7415213" y="4584700"/>
            <a:ext cx="144462" cy="215900"/>
            <a:chOff x="2041" y="1638"/>
            <a:chExt cx="91" cy="182"/>
          </a:xfrm>
        </p:grpSpPr>
        <p:sp>
          <p:nvSpPr>
            <p:cNvPr id="21595" name="Line 50">
              <a:extLst>
                <a:ext uri="{FF2B5EF4-FFF2-40B4-BE49-F238E27FC236}">
                  <a16:creationId xmlns:a16="http://schemas.microsoft.com/office/drawing/2014/main" id="{08FAF385-5E63-4CC7-B6D6-791A6CEBACD0}"/>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96" name="Line 51">
              <a:extLst>
                <a:ext uri="{FF2B5EF4-FFF2-40B4-BE49-F238E27FC236}">
                  <a16:creationId xmlns:a16="http://schemas.microsoft.com/office/drawing/2014/main" id="{6B1263E4-EF48-4AE5-AEE2-FE4F4F145056}"/>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52" name="Oval 52">
            <a:extLst>
              <a:ext uri="{FF2B5EF4-FFF2-40B4-BE49-F238E27FC236}">
                <a16:creationId xmlns:a16="http://schemas.microsoft.com/office/drawing/2014/main" id="{90D97BC8-64DF-4A9C-BDAB-4ADAD895F287}"/>
              </a:ext>
            </a:extLst>
          </p:cNvPr>
          <p:cNvSpPr>
            <a:spLocks noChangeArrowheads="1"/>
          </p:cNvSpPr>
          <p:nvPr/>
        </p:nvSpPr>
        <p:spPr bwMode="auto">
          <a:xfrm rot="10800000">
            <a:off x="4770438" y="4697413"/>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53" name="Oval 53">
            <a:extLst>
              <a:ext uri="{FF2B5EF4-FFF2-40B4-BE49-F238E27FC236}">
                <a16:creationId xmlns:a16="http://schemas.microsoft.com/office/drawing/2014/main" id="{E6229561-EF2F-44F6-B94C-23B535CE5A0A}"/>
              </a:ext>
            </a:extLst>
          </p:cNvPr>
          <p:cNvSpPr>
            <a:spLocks noChangeArrowheads="1"/>
          </p:cNvSpPr>
          <p:nvPr/>
        </p:nvSpPr>
        <p:spPr bwMode="auto">
          <a:xfrm rot="10800000">
            <a:off x="4770438" y="433863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54" name="Text Box 54">
            <a:extLst>
              <a:ext uri="{FF2B5EF4-FFF2-40B4-BE49-F238E27FC236}">
                <a16:creationId xmlns:a16="http://schemas.microsoft.com/office/drawing/2014/main" id="{224520AB-AD7C-4B0A-A0D7-6426CC8F3A19}"/>
              </a:ext>
            </a:extLst>
          </p:cNvPr>
          <p:cNvSpPr txBox="1">
            <a:spLocks noChangeArrowheads="1"/>
          </p:cNvSpPr>
          <p:nvPr/>
        </p:nvSpPr>
        <p:spPr bwMode="auto">
          <a:xfrm>
            <a:off x="8207375" y="45180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21555" name="Text Box 55">
            <a:extLst>
              <a:ext uri="{FF2B5EF4-FFF2-40B4-BE49-F238E27FC236}">
                <a16:creationId xmlns:a16="http://schemas.microsoft.com/office/drawing/2014/main" id="{49CE5B4C-0BC5-4D57-903A-1946BCD9B989}"/>
              </a:ext>
            </a:extLst>
          </p:cNvPr>
          <p:cNvSpPr txBox="1">
            <a:spLocks noChangeArrowheads="1"/>
          </p:cNvSpPr>
          <p:nvPr/>
        </p:nvSpPr>
        <p:spPr bwMode="auto">
          <a:xfrm>
            <a:off x="8280400" y="39020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1556" name="Text Box 56">
            <a:extLst>
              <a:ext uri="{FF2B5EF4-FFF2-40B4-BE49-F238E27FC236}">
                <a16:creationId xmlns:a16="http://schemas.microsoft.com/office/drawing/2014/main" id="{EE328C9D-81BA-4B90-A801-C65D8A2BF3B0}"/>
              </a:ext>
            </a:extLst>
          </p:cNvPr>
          <p:cNvSpPr txBox="1">
            <a:spLocks noChangeArrowheads="1"/>
          </p:cNvSpPr>
          <p:nvPr/>
        </p:nvSpPr>
        <p:spPr bwMode="auto">
          <a:xfrm>
            <a:off x="4418013" y="51562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1557" name="Text Box 57">
            <a:extLst>
              <a:ext uri="{FF2B5EF4-FFF2-40B4-BE49-F238E27FC236}">
                <a16:creationId xmlns:a16="http://schemas.microsoft.com/office/drawing/2014/main" id="{D5D8D515-FBC8-4D3F-B080-8FEBE4EB17FC}"/>
              </a:ext>
            </a:extLst>
          </p:cNvPr>
          <p:cNvSpPr txBox="1">
            <a:spLocks noChangeArrowheads="1"/>
          </p:cNvSpPr>
          <p:nvPr/>
        </p:nvSpPr>
        <p:spPr bwMode="auto">
          <a:xfrm>
            <a:off x="5362575" y="24241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21558" name="Line 58">
            <a:extLst>
              <a:ext uri="{FF2B5EF4-FFF2-40B4-BE49-F238E27FC236}">
                <a16:creationId xmlns:a16="http://schemas.microsoft.com/office/drawing/2014/main" id="{2E4454AE-9EB1-4438-82F7-FC3B615CF317}"/>
              </a:ext>
            </a:extLst>
          </p:cNvPr>
          <p:cNvSpPr>
            <a:spLocks noChangeShapeType="1"/>
          </p:cNvSpPr>
          <p:nvPr/>
        </p:nvSpPr>
        <p:spPr bwMode="auto">
          <a:xfrm>
            <a:off x="3706813" y="4044950"/>
            <a:ext cx="11890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9" name="Line 59">
            <a:extLst>
              <a:ext uri="{FF2B5EF4-FFF2-40B4-BE49-F238E27FC236}">
                <a16:creationId xmlns:a16="http://schemas.microsoft.com/office/drawing/2014/main" id="{DD9E7C51-A55C-4A79-8687-D984744D37FE}"/>
              </a:ext>
            </a:extLst>
          </p:cNvPr>
          <p:cNvSpPr>
            <a:spLocks noChangeShapeType="1"/>
          </p:cNvSpPr>
          <p:nvPr/>
        </p:nvSpPr>
        <p:spPr bwMode="auto">
          <a:xfrm flipV="1">
            <a:off x="4487863" y="439102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0" name="Line 60">
            <a:extLst>
              <a:ext uri="{FF2B5EF4-FFF2-40B4-BE49-F238E27FC236}">
                <a16:creationId xmlns:a16="http://schemas.microsoft.com/office/drawing/2014/main" id="{1B95BE87-F3B5-492C-BE0B-D91A56B78EF6}"/>
              </a:ext>
            </a:extLst>
          </p:cNvPr>
          <p:cNvSpPr>
            <a:spLocks noChangeShapeType="1"/>
          </p:cNvSpPr>
          <p:nvPr/>
        </p:nvSpPr>
        <p:spPr bwMode="auto">
          <a:xfrm flipV="1">
            <a:off x="5614988" y="50101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1" name="Line 61">
            <a:extLst>
              <a:ext uri="{FF2B5EF4-FFF2-40B4-BE49-F238E27FC236}">
                <a16:creationId xmlns:a16="http://schemas.microsoft.com/office/drawing/2014/main" id="{FB8644E3-E2A6-48C6-8ACB-4A1E0280DCF2}"/>
              </a:ext>
            </a:extLst>
          </p:cNvPr>
          <p:cNvSpPr>
            <a:spLocks noChangeShapeType="1"/>
          </p:cNvSpPr>
          <p:nvPr/>
        </p:nvSpPr>
        <p:spPr bwMode="auto">
          <a:xfrm flipV="1">
            <a:off x="6013450" y="50038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2" name="Line 62">
            <a:extLst>
              <a:ext uri="{FF2B5EF4-FFF2-40B4-BE49-F238E27FC236}">
                <a16:creationId xmlns:a16="http://schemas.microsoft.com/office/drawing/2014/main" id="{10DD629C-8AB0-4024-8246-E1A6DDEB73BB}"/>
              </a:ext>
            </a:extLst>
          </p:cNvPr>
          <p:cNvSpPr>
            <a:spLocks noChangeShapeType="1"/>
          </p:cNvSpPr>
          <p:nvPr/>
        </p:nvSpPr>
        <p:spPr bwMode="auto">
          <a:xfrm flipV="1">
            <a:off x="6437313" y="50038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3" name="Line 63">
            <a:extLst>
              <a:ext uri="{FF2B5EF4-FFF2-40B4-BE49-F238E27FC236}">
                <a16:creationId xmlns:a16="http://schemas.microsoft.com/office/drawing/2014/main" id="{7A5ADF6F-CEC7-4F04-8425-D7A95817E944}"/>
              </a:ext>
            </a:extLst>
          </p:cNvPr>
          <p:cNvSpPr>
            <a:spLocks noChangeShapeType="1"/>
          </p:cNvSpPr>
          <p:nvPr/>
        </p:nvSpPr>
        <p:spPr bwMode="auto">
          <a:xfrm flipV="1">
            <a:off x="6829425" y="50038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4" name="Line 64">
            <a:extLst>
              <a:ext uri="{FF2B5EF4-FFF2-40B4-BE49-F238E27FC236}">
                <a16:creationId xmlns:a16="http://schemas.microsoft.com/office/drawing/2014/main" id="{4A1816D7-4E79-44AE-B518-270B0EEA37A6}"/>
              </a:ext>
            </a:extLst>
          </p:cNvPr>
          <p:cNvSpPr>
            <a:spLocks noChangeShapeType="1"/>
          </p:cNvSpPr>
          <p:nvPr/>
        </p:nvSpPr>
        <p:spPr bwMode="auto">
          <a:xfrm>
            <a:off x="5614988" y="5313363"/>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5" name="Line 65">
            <a:extLst>
              <a:ext uri="{FF2B5EF4-FFF2-40B4-BE49-F238E27FC236}">
                <a16:creationId xmlns:a16="http://schemas.microsoft.com/office/drawing/2014/main" id="{AABC1AA9-8CBE-42FB-B021-C676921673A9}"/>
              </a:ext>
            </a:extLst>
          </p:cNvPr>
          <p:cNvSpPr>
            <a:spLocks noChangeShapeType="1"/>
          </p:cNvSpPr>
          <p:nvPr/>
        </p:nvSpPr>
        <p:spPr bwMode="auto">
          <a:xfrm>
            <a:off x="5470525" y="55657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6" name="Line 66">
            <a:extLst>
              <a:ext uri="{FF2B5EF4-FFF2-40B4-BE49-F238E27FC236}">
                <a16:creationId xmlns:a16="http://schemas.microsoft.com/office/drawing/2014/main" id="{8FD4609B-009E-423B-A5EE-EE90B4A9D186}"/>
              </a:ext>
            </a:extLst>
          </p:cNvPr>
          <p:cNvSpPr>
            <a:spLocks noChangeShapeType="1"/>
          </p:cNvSpPr>
          <p:nvPr/>
        </p:nvSpPr>
        <p:spPr bwMode="auto">
          <a:xfrm flipV="1">
            <a:off x="7883525" y="46799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7" name="Line 67">
            <a:extLst>
              <a:ext uri="{FF2B5EF4-FFF2-40B4-BE49-F238E27FC236}">
                <a16:creationId xmlns:a16="http://schemas.microsoft.com/office/drawing/2014/main" id="{DECFD5A7-2715-4A8A-B7B3-2172F739A152}"/>
              </a:ext>
            </a:extLst>
          </p:cNvPr>
          <p:cNvSpPr>
            <a:spLocks noChangeShapeType="1"/>
          </p:cNvSpPr>
          <p:nvPr/>
        </p:nvSpPr>
        <p:spPr bwMode="auto">
          <a:xfrm flipV="1">
            <a:off x="4030663" y="46450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8" name="Line 68">
            <a:extLst>
              <a:ext uri="{FF2B5EF4-FFF2-40B4-BE49-F238E27FC236}">
                <a16:creationId xmlns:a16="http://schemas.microsoft.com/office/drawing/2014/main" id="{0CF804A6-6EAC-48B3-8DE8-EC5DEC72FC72}"/>
              </a:ext>
            </a:extLst>
          </p:cNvPr>
          <p:cNvSpPr>
            <a:spLocks noChangeShapeType="1"/>
          </p:cNvSpPr>
          <p:nvPr/>
        </p:nvSpPr>
        <p:spPr bwMode="auto">
          <a:xfrm>
            <a:off x="4030663" y="5722938"/>
            <a:ext cx="38528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69" name="Line 69">
            <a:extLst>
              <a:ext uri="{FF2B5EF4-FFF2-40B4-BE49-F238E27FC236}">
                <a16:creationId xmlns:a16="http://schemas.microsoft.com/office/drawing/2014/main" id="{20C3012B-C404-4B62-92DE-0B804599457D}"/>
              </a:ext>
            </a:extLst>
          </p:cNvPr>
          <p:cNvSpPr>
            <a:spLocks noChangeShapeType="1"/>
          </p:cNvSpPr>
          <p:nvPr/>
        </p:nvSpPr>
        <p:spPr bwMode="auto">
          <a:xfrm flipV="1">
            <a:off x="5614988" y="28971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0" name="Line 70">
            <a:extLst>
              <a:ext uri="{FF2B5EF4-FFF2-40B4-BE49-F238E27FC236}">
                <a16:creationId xmlns:a16="http://schemas.microsoft.com/office/drawing/2014/main" id="{15D5D4F3-CEDD-4E74-8E3F-8741C4BC7DEA}"/>
              </a:ext>
            </a:extLst>
          </p:cNvPr>
          <p:cNvSpPr>
            <a:spLocks noChangeShapeType="1"/>
          </p:cNvSpPr>
          <p:nvPr/>
        </p:nvSpPr>
        <p:spPr bwMode="auto">
          <a:xfrm flipV="1">
            <a:off x="1763713" y="49736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1" name="Line 71">
            <a:extLst>
              <a:ext uri="{FF2B5EF4-FFF2-40B4-BE49-F238E27FC236}">
                <a16:creationId xmlns:a16="http://schemas.microsoft.com/office/drawing/2014/main" id="{4C007687-B02D-4640-B99B-4B9DDD6462DB}"/>
              </a:ext>
            </a:extLst>
          </p:cNvPr>
          <p:cNvSpPr>
            <a:spLocks noChangeShapeType="1"/>
          </p:cNvSpPr>
          <p:nvPr/>
        </p:nvSpPr>
        <p:spPr bwMode="auto">
          <a:xfrm flipV="1">
            <a:off x="2162175" y="49672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2" name="Line 72">
            <a:extLst>
              <a:ext uri="{FF2B5EF4-FFF2-40B4-BE49-F238E27FC236}">
                <a16:creationId xmlns:a16="http://schemas.microsoft.com/office/drawing/2014/main" id="{C8312C78-7A96-4A49-9FD7-E00A9FDA2AF1}"/>
              </a:ext>
            </a:extLst>
          </p:cNvPr>
          <p:cNvSpPr>
            <a:spLocks noChangeShapeType="1"/>
          </p:cNvSpPr>
          <p:nvPr/>
        </p:nvSpPr>
        <p:spPr bwMode="auto">
          <a:xfrm flipV="1">
            <a:off x="2586038" y="49672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3" name="Line 73">
            <a:extLst>
              <a:ext uri="{FF2B5EF4-FFF2-40B4-BE49-F238E27FC236}">
                <a16:creationId xmlns:a16="http://schemas.microsoft.com/office/drawing/2014/main" id="{FA9FB8E3-56DE-49D6-AF90-E9BAA1A761F5}"/>
              </a:ext>
            </a:extLst>
          </p:cNvPr>
          <p:cNvSpPr>
            <a:spLocks noChangeShapeType="1"/>
          </p:cNvSpPr>
          <p:nvPr/>
        </p:nvSpPr>
        <p:spPr bwMode="auto">
          <a:xfrm flipV="1">
            <a:off x="2978150" y="49672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4" name="Line 74">
            <a:extLst>
              <a:ext uri="{FF2B5EF4-FFF2-40B4-BE49-F238E27FC236}">
                <a16:creationId xmlns:a16="http://schemas.microsoft.com/office/drawing/2014/main" id="{315412BA-C93D-4907-B420-9B7231953A9D}"/>
              </a:ext>
            </a:extLst>
          </p:cNvPr>
          <p:cNvSpPr>
            <a:spLocks noChangeShapeType="1"/>
          </p:cNvSpPr>
          <p:nvPr/>
        </p:nvSpPr>
        <p:spPr bwMode="auto">
          <a:xfrm>
            <a:off x="1763713" y="5276850"/>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5" name="Line 75">
            <a:extLst>
              <a:ext uri="{FF2B5EF4-FFF2-40B4-BE49-F238E27FC236}">
                <a16:creationId xmlns:a16="http://schemas.microsoft.com/office/drawing/2014/main" id="{9EA28F7D-662A-4EA1-A7B0-34ED4A033E7A}"/>
              </a:ext>
            </a:extLst>
          </p:cNvPr>
          <p:cNvSpPr>
            <a:spLocks noChangeShapeType="1"/>
          </p:cNvSpPr>
          <p:nvPr/>
        </p:nvSpPr>
        <p:spPr bwMode="auto">
          <a:xfrm>
            <a:off x="1619250" y="55292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6" name="Line 76">
            <a:extLst>
              <a:ext uri="{FF2B5EF4-FFF2-40B4-BE49-F238E27FC236}">
                <a16:creationId xmlns:a16="http://schemas.microsoft.com/office/drawing/2014/main" id="{6D4AAFF9-8659-4481-AC3C-102BA51A1973}"/>
              </a:ext>
            </a:extLst>
          </p:cNvPr>
          <p:cNvSpPr>
            <a:spLocks noChangeShapeType="1"/>
          </p:cNvSpPr>
          <p:nvPr/>
        </p:nvSpPr>
        <p:spPr bwMode="auto">
          <a:xfrm flipV="1">
            <a:off x="4030663" y="40544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7" name="Rectangle 77">
            <a:extLst>
              <a:ext uri="{FF2B5EF4-FFF2-40B4-BE49-F238E27FC236}">
                <a16:creationId xmlns:a16="http://schemas.microsoft.com/office/drawing/2014/main" id="{6C32ECE6-77CA-4CE4-A32D-0B90E63FF856}"/>
              </a:ext>
            </a:extLst>
          </p:cNvPr>
          <p:cNvSpPr>
            <a:spLocks noChangeArrowheads="1"/>
          </p:cNvSpPr>
          <p:nvPr/>
        </p:nvSpPr>
        <p:spPr bwMode="auto">
          <a:xfrm>
            <a:off x="1054100" y="3743325"/>
            <a:ext cx="2663825"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grpSp>
        <p:nvGrpSpPr>
          <p:cNvPr id="5" name="Group 78">
            <a:extLst>
              <a:ext uri="{FF2B5EF4-FFF2-40B4-BE49-F238E27FC236}">
                <a16:creationId xmlns:a16="http://schemas.microsoft.com/office/drawing/2014/main" id="{F8FF3628-0CE3-4417-AE30-5D19A414EB01}"/>
              </a:ext>
            </a:extLst>
          </p:cNvPr>
          <p:cNvGrpSpPr>
            <a:grpSpLocks/>
          </p:cNvGrpSpPr>
          <p:nvPr/>
        </p:nvGrpSpPr>
        <p:grpSpPr bwMode="auto">
          <a:xfrm>
            <a:off x="646113" y="3021013"/>
            <a:ext cx="1944687" cy="1347787"/>
            <a:chOff x="407" y="1903"/>
            <a:chExt cx="1225" cy="849"/>
          </a:xfrm>
        </p:grpSpPr>
        <p:sp>
          <p:nvSpPr>
            <p:cNvPr id="21588" name="Line 79">
              <a:extLst>
                <a:ext uri="{FF2B5EF4-FFF2-40B4-BE49-F238E27FC236}">
                  <a16:creationId xmlns:a16="http://schemas.microsoft.com/office/drawing/2014/main" id="{27D7716A-A1C6-425D-B97C-A8D0F23765CF}"/>
                </a:ext>
              </a:extLst>
            </p:cNvPr>
            <p:cNvSpPr>
              <a:spLocks noChangeShapeType="1"/>
            </p:cNvSpPr>
            <p:nvPr/>
          </p:nvSpPr>
          <p:spPr bwMode="auto">
            <a:xfrm>
              <a:off x="1065" y="2162"/>
              <a:ext cx="302"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9" name="Line 80">
              <a:extLst>
                <a:ext uri="{FF2B5EF4-FFF2-40B4-BE49-F238E27FC236}">
                  <a16:creationId xmlns:a16="http://schemas.microsoft.com/office/drawing/2014/main" id="{E397CC32-E281-4AA4-843A-E338EE92504A}"/>
                </a:ext>
              </a:extLst>
            </p:cNvPr>
            <p:cNvSpPr>
              <a:spLocks noChangeShapeType="1"/>
            </p:cNvSpPr>
            <p:nvPr/>
          </p:nvSpPr>
          <p:spPr bwMode="auto">
            <a:xfrm>
              <a:off x="407" y="2086"/>
              <a:ext cx="2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90" name="Group 81">
              <a:extLst>
                <a:ext uri="{FF2B5EF4-FFF2-40B4-BE49-F238E27FC236}">
                  <a16:creationId xmlns:a16="http://schemas.microsoft.com/office/drawing/2014/main" id="{7964A3FE-436F-4F84-94CA-88358EC58A31}"/>
                </a:ext>
              </a:extLst>
            </p:cNvPr>
            <p:cNvGrpSpPr>
              <a:grpSpLocks/>
            </p:cNvGrpSpPr>
            <p:nvPr/>
          </p:nvGrpSpPr>
          <p:grpSpPr bwMode="auto">
            <a:xfrm>
              <a:off x="686" y="1903"/>
              <a:ext cx="380" cy="342"/>
              <a:chOff x="929" y="2294"/>
              <a:chExt cx="380" cy="342"/>
            </a:xfrm>
          </p:grpSpPr>
          <p:sp>
            <p:nvSpPr>
              <p:cNvPr id="21593" name="Oval 82">
                <a:extLst>
                  <a:ext uri="{FF2B5EF4-FFF2-40B4-BE49-F238E27FC236}">
                    <a16:creationId xmlns:a16="http://schemas.microsoft.com/office/drawing/2014/main" id="{80E8D738-2B16-4F90-BAB6-D2E52F31D9DD}"/>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94" name="AutoShape 83">
                <a:extLst>
                  <a:ext uri="{FF2B5EF4-FFF2-40B4-BE49-F238E27FC236}">
                    <a16:creationId xmlns:a16="http://schemas.microsoft.com/office/drawing/2014/main" id="{081D01C2-BC66-43A2-B911-58EF72DD5B55}"/>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21591" name="Line 84">
              <a:extLst>
                <a:ext uri="{FF2B5EF4-FFF2-40B4-BE49-F238E27FC236}">
                  <a16:creationId xmlns:a16="http://schemas.microsoft.com/office/drawing/2014/main" id="{AD648C79-11D1-4FB9-9E12-1DC35CFF97D4}"/>
                </a:ext>
              </a:extLst>
            </p:cNvPr>
            <p:cNvSpPr>
              <a:spLocks noChangeShapeType="1"/>
            </p:cNvSpPr>
            <p:nvPr/>
          </p:nvSpPr>
          <p:spPr bwMode="auto">
            <a:xfrm flipV="1">
              <a:off x="407" y="2087"/>
              <a:ext cx="0" cy="665"/>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92" name="Line 85">
              <a:extLst>
                <a:ext uri="{FF2B5EF4-FFF2-40B4-BE49-F238E27FC236}">
                  <a16:creationId xmlns:a16="http://schemas.microsoft.com/office/drawing/2014/main" id="{7C36A611-6C9D-432F-B667-943FE3BCD6CF}"/>
                </a:ext>
              </a:extLst>
            </p:cNvPr>
            <p:cNvSpPr>
              <a:spLocks noChangeShapeType="1"/>
            </p:cNvSpPr>
            <p:nvPr/>
          </p:nvSpPr>
          <p:spPr bwMode="auto">
            <a:xfrm>
              <a:off x="1065" y="2003"/>
              <a:ext cx="567"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86">
            <a:extLst>
              <a:ext uri="{FF2B5EF4-FFF2-40B4-BE49-F238E27FC236}">
                <a16:creationId xmlns:a16="http://schemas.microsoft.com/office/drawing/2014/main" id="{CE704F79-741C-4083-83DF-FDE4EA33489A}"/>
              </a:ext>
            </a:extLst>
          </p:cNvPr>
          <p:cNvGrpSpPr>
            <a:grpSpLocks/>
          </p:cNvGrpSpPr>
          <p:nvPr/>
        </p:nvGrpSpPr>
        <p:grpSpPr bwMode="auto">
          <a:xfrm>
            <a:off x="2159000" y="2995613"/>
            <a:ext cx="2957513" cy="1071562"/>
            <a:chOff x="1360" y="1887"/>
            <a:chExt cx="1863" cy="675"/>
          </a:xfrm>
        </p:grpSpPr>
        <p:sp>
          <p:nvSpPr>
            <p:cNvPr id="21581" name="Text Box 87">
              <a:extLst>
                <a:ext uri="{FF2B5EF4-FFF2-40B4-BE49-F238E27FC236}">
                  <a16:creationId xmlns:a16="http://schemas.microsoft.com/office/drawing/2014/main" id="{5E17F0C5-E2F9-41F3-8423-A6B34E27448D}"/>
                </a:ext>
              </a:extLst>
            </p:cNvPr>
            <p:cNvSpPr txBox="1">
              <a:spLocks noChangeArrowheads="1"/>
            </p:cNvSpPr>
            <p:nvPr/>
          </p:nvSpPr>
          <p:spPr bwMode="auto">
            <a:xfrm>
              <a:off x="3084" y="1887"/>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21582" name="AutoShape 88">
              <a:extLst>
                <a:ext uri="{FF2B5EF4-FFF2-40B4-BE49-F238E27FC236}">
                  <a16:creationId xmlns:a16="http://schemas.microsoft.com/office/drawing/2014/main" id="{AE4A3994-60C9-4121-AB40-96A28FC73B72}"/>
                </a:ext>
              </a:extLst>
            </p:cNvPr>
            <p:cNvSpPr>
              <a:spLocks noChangeArrowheads="1"/>
            </p:cNvSpPr>
            <p:nvPr/>
          </p:nvSpPr>
          <p:spPr bwMode="auto">
            <a:xfrm>
              <a:off x="2696" y="1912"/>
              <a:ext cx="311" cy="454"/>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1583" name="Line 89">
              <a:extLst>
                <a:ext uri="{FF2B5EF4-FFF2-40B4-BE49-F238E27FC236}">
                  <a16:creationId xmlns:a16="http://schemas.microsoft.com/office/drawing/2014/main" id="{C78E9078-FF31-41D3-AF4B-BD3D555C6065}"/>
                </a:ext>
              </a:extLst>
            </p:cNvPr>
            <p:cNvSpPr>
              <a:spLocks noChangeShapeType="1"/>
            </p:cNvSpPr>
            <p:nvPr/>
          </p:nvSpPr>
          <p:spPr bwMode="auto">
            <a:xfrm>
              <a:off x="2539" y="229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4" name="Line 90">
              <a:extLst>
                <a:ext uri="{FF2B5EF4-FFF2-40B4-BE49-F238E27FC236}">
                  <a16:creationId xmlns:a16="http://schemas.microsoft.com/office/drawing/2014/main" id="{829F6AC2-C54B-4589-A731-3ADEA49A1EF2}"/>
                </a:ext>
              </a:extLst>
            </p:cNvPr>
            <p:cNvSpPr>
              <a:spLocks noChangeShapeType="1"/>
            </p:cNvSpPr>
            <p:nvPr/>
          </p:nvSpPr>
          <p:spPr bwMode="auto">
            <a:xfrm>
              <a:off x="2539" y="2298"/>
              <a:ext cx="0" cy="264"/>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85" name="Line 91">
              <a:extLst>
                <a:ext uri="{FF2B5EF4-FFF2-40B4-BE49-F238E27FC236}">
                  <a16:creationId xmlns:a16="http://schemas.microsoft.com/office/drawing/2014/main" id="{3C3ED66C-C7EA-4401-8A8D-BF6605058EC4}"/>
                </a:ext>
              </a:extLst>
            </p:cNvPr>
            <p:cNvSpPr>
              <a:spLocks noChangeShapeType="1"/>
            </p:cNvSpPr>
            <p:nvPr/>
          </p:nvSpPr>
          <p:spPr bwMode="auto">
            <a:xfrm>
              <a:off x="1360" y="2162"/>
              <a:ext cx="1338" cy="0"/>
            </a:xfrm>
            <a:prstGeom prst="line">
              <a:avLst/>
            </a:prstGeom>
            <a:noFill/>
            <a:ln w="28575">
              <a:solidFill>
                <a:schemeClr val="tx1"/>
              </a:solidFill>
              <a:round/>
              <a:headEnd type="oval"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21586" name="Line 92">
              <a:extLst>
                <a:ext uri="{FF2B5EF4-FFF2-40B4-BE49-F238E27FC236}">
                  <a16:creationId xmlns:a16="http://schemas.microsoft.com/office/drawing/2014/main" id="{3B07D9FF-5163-423D-8482-6BCF502AAFC8}"/>
                </a:ext>
              </a:extLst>
            </p:cNvPr>
            <p:cNvSpPr>
              <a:spLocks noChangeShapeType="1"/>
            </p:cNvSpPr>
            <p:nvPr/>
          </p:nvSpPr>
          <p:spPr bwMode="auto">
            <a:xfrm>
              <a:off x="1881" y="2003"/>
              <a:ext cx="817"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1587" name="Line 93">
              <a:extLst>
                <a:ext uri="{FF2B5EF4-FFF2-40B4-BE49-F238E27FC236}">
                  <a16:creationId xmlns:a16="http://schemas.microsoft.com/office/drawing/2014/main" id="{2FC12D60-3C2E-43EF-824C-CD3856ABEB97}"/>
                </a:ext>
              </a:extLst>
            </p:cNvPr>
            <p:cNvSpPr>
              <a:spLocks noChangeShapeType="1"/>
            </p:cNvSpPr>
            <p:nvPr/>
          </p:nvSpPr>
          <p:spPr bwMode="auto">
            <a:xfrm>
              <a:off x="3015" y="2139"/>
              <a:ext cx="20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80" name="Rectangle 94">
            <a:extLst>
              <a:ext uri="{FF2B5EF4-FFF2-40B4-BE49-F238E27FC236}">
                <a16:creationId xmlns:a16="http://schemas.microsoft.com/office/drawing/2014/main" id="{3FC95421-8E93-4FC1-908B-19A063532809}"/>
              </a:ext>
            </a:extLst>
          </p:cNvPr>
          <p:cNvSpPr>
            <a:spLocks noChangeArrowheads="1"/>
          </p:cNvSpPr>
          <p:nvPr/>
        </p:nvSpPr>
        <p:spPr bwMode="auto">
          <a:xfrm>
            <a:off x="1128713" y="1557338"/>
            <a:ext cx="2317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异步单独清零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a:extLst>
              <a:ext uri="{FF2B5EF4-FFF2-40B4-BE49-F238E27FC236}">
                <a16:creationId xmlns:a16="http://schemas.microsoft.com/office/drawing/2014/main" id="{72838E1D-0579-4C40-A177-1764A1FF7CA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1B7C60C-0471-48C8-BA1A-D856362AE24F}"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2531" name="Rectangle 5">
            <a:extLst>
              <a:ext uri="{FF2B5EF4-FFF2-40B4-BE49-F238E27FC236}">
                <a16:creationId xmlns:a16="http://schemas.microsoft.com/office/drawing/2014/main" id="{07DE8635-B2AF-47AB-81FC-AD6E4115844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2532" name="Rectangle 6">
            <a:extLst>
              <a:ext uri="{FF2B5EF4-FFF2-40B4-BE49-F238E27FC236}">
                <a16:creationId xmlns:a16="http://schemas.microsoft.com/office/drawing/2014/main" id="{46F89C42-4CE9-4C4E-9D2A-E9CCE73006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6CF02E4-B9A2-4E51-AB35-7A1309609FD5}" type="slidenum">
              <a:rPr lang="en-US" altLang="zh-CN" sz="1800" b="0" smtClean="0">
                <a:solidFill>
                  <a:srgbClr val="B2B2B2"/>
                </a:solidFill>
                <a:latin typeface="Arial" panose="020B0604020202020204" pitchFamily="34" charset="0"/>
              </a:rPr>
              <a:pPr>
                <a:spcAft>
                  <a:spcPct val="0"/>
                </a:spcAft>
                <a:buFontTx/>
                <a:buNone/>
              </a:pPr>
              <a:t>12</a:t>
            </a:fld>
            <a:endParaRPr lang="en-US" altLang="zh-CN" sz="1800" b="0">
              <a:solidFill>
                <a:srgbClr val="B2B2B2"/>
              </a:solidFill>
              <a:latin typeface="Arial" panose="020B0604020202020204" pitchFamily="34" charset="0"/>
            </a:endParaRPr>
          </a:p>
        </p:txBody>
      </p:sp>
      <p:sp>
        <p:nvSpPr>
          <p:cNvPr id="22533" name="Rectangle 2">
            <a:extLst>
              <a:ext uri="{FF2B5EF4-FFF2-40B4-BE49-F238E27FC236}">
                <a16:creationId xmlns:a16="http://schemas.microsoft.com/office/drawing/2014/main" id="{41001D27-7FBA-4016-8941-44EECBFF4402}"/>
              </a:ext>
            </a:extLst>
          </p:cNvPr>
          <p:cNvSpPr>
            <a:spLocks noGrp="1" noChangeArrowheads="1"/>
          </p:cNvSpPr>
          <p:nvPr>
            <p:ph type="title"/>
          </p:nvPr>
        </p:nvSpPr>
        <p:spPr/>
        <p:txBody>
          <a:bodyPr/>
          <a:lstStyle/>
          <a:p>
            <a:r>
              <a:rPr lang="zh-CN" altLang="en-US"/>
              <a:t>示例</a:t>
            </a:r>
            <a:r>
              <a:rPr lang="en-US" altLang="zh-CN"/>
              <a:t>4 </a:t>
            </a:r>
            <a:r>
              <a:rPr lang="en-US" altLang="en-US"/>
              <a:t>—</a:t>
            </a:r>
            <a:r>
              <a:rPr lang="en-US" altLang="zh-CN"/>
              <a:t> </a:t>
            </a:r>
            <a:r>
              <a:rPr lang="zh-CN" altLang="en-US"/>
              <a:t>异步整体清零</a:t>
            </a:r>
          </a:p>
        </p:txBody>
      </p:sp>
      <p:sp>
        <p:nvSpPr>
          <p:cNvPr id="1837059" name="Rectangle 3">
            <a:extLst>
              <a:ext uri="{FF2B5EF4-FFF2-40B4-BE49-F238E27FC236}">
                <a16:creationId xmlns:a16="http://schemas.microsoft.com/office/drawing/2014/main" id="{6DC1DFB8-A591-4B65-A0A5-3D641396D1F9}"/>
              </a:ext>
            </a:extLst>
          </p:cNvPr>
          <p:cNvSpPr>
            <a:spLocks noChangeArrowheads="1"/>
          </p:cNvSpPr>
          <p:nvPr/>
        </p:nvSpPr>
        <p:spPr bwMode="auto">
          <a:xfrm>
            <a:off x="395288" y="5248275"/>
            <a:ext cx="6432550"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b="0"/>
              <a:t>当</a:t>
            </a:r>
            <a:r>
              <a:rPr kumimoji="1" lang="en-US" altLang="zh-CN" b="0"/>
              <a:t>Q</a:t>
            </a:r>
            <a:r>
              <a:rPr kumimoji="1" lang="en-US" altLang="zh-CN" sz="1800" b="0"/>
              <a:t>5</a:t>
            </a:r>
            <a:r>
              <a:rPr kumimoji="1" lang="en-US" altLang="zh-CN" b="0"/>
              <a:t> ~ Q</a:t>
            </a:r>
            <a:r>
              <a:rPr kumimoji="1" lang="en-US" altLang="zh-CN" sz="1800" b="0"/>
              <a:t>0</a:t>
            </a:r>
            <a:r>
              <a:rPr kumimoji="1" lang="en-US" altLang="zh-CN" b="0"/>
              <a:t> =101001</a:t>
            </a:r>
            <a:r>
              <a:rPr kumimoji="1" lang="zh-CN" altLang="en-US" b="0"/>
              <a:t>时，</a:t>
            </a:r>
            <a:r>
              <a:rPr kumimoji="1" lang="en-US" altLang="zh-CN" b="0"/>
              <a:t>R</a:t>
            </a:r>
            <a:r>
              <a:rPr kumimoji="1" lang="en-US" altLang="zh-CN" sz="1600" b="0"/>
              <a:t>D</a:t>
            </a:r>
            <a:r>
              <a:rPr kumimoji="1" lang="en-US" altLang="zh-CN" b="0"/>
              <a:t> = 0</a:t>
            </a:r>
            <a:endParaRPr kumimoji="1" lang="zh-CN" altLang="en-US" b="0"/>
          </a:p>
          <a:p>
            <a:r>
              <a:rPr lang="zh-CN" altLang="en-US" b="0"/>
              <a:t>当</a:t>
            </a:r>
            <a:r>
              <a:rPr kumimoji="1" lang="en-US" altLang="zh-CN" b="0"/>
              <a:t>Q</a:t>
            </a:r>
            <a:r>
              <a:rPr kumimoji="1" lang="en-US" altLang="zh-CN" sz="1800" b="0"/>
              <a:t>5 </a:t>
            </a:r>
            <a:r>
              <a:rPr kumimoji="1" lang="en-US" altLang="zh-CN" b="0"/>
              <a:t>~</a:t>
            </a:r>
            <a:r>
              <a:rPr kumimoji="1" lang="en-US" altLang="zh-CN" sz="1800" b="0"/>
              <a:t> </a:t>
            </a:r>
            <a:r>
              <a:rPr kumimoji="1" lang="en-US" altLang="zh-CN" b="0"/>
              <a:t>Q</a:t>
            </a:r>
            <a:r>
              <a:rPr kumimoji="1" lang="en-US" altLang="zh-CN" sz="1800" b="0"/>
              <a:t>0 </a:t>
            </a:r>
            <a:r>
              <a:rPr kumimoji="1" lang="en-US" altLang="zh-CN" b="0"/>
              <a:t>= 101000</a:t>
            </a:r>
            <a:r>
              <a:rPr kumimoji="1" lang="zh-CN" altLang="en-US" b="0"/>
              <a:t>时， </a:t>
            </a:r>
            <a:r>
              <a:rPr lang="en-US" altLang="zh-CN" b="0"/>
              <a:t>C = 1</a:t>
            </a:r>
            <a:endParaRPr kumimoji="1" lang="zh-CN" altLang="en-US" b="0"/>
          </a:p>
        </p:txBody>
      </p:sp>
      <p:sp>
        <p:nvSpPr>
          <p:cNvPr id="22535" name="Line 5">
            <a:extLst>
              <a:ext uri="{FF2B5EF4-FFF2-40B4-BE49-F238E27FC236}">
                <a16:creationId xmlns:a16="http://schemas.microsoft.com/office/drawing/2014/main" id="{6E67706B-0496-4F3D-A7E1-3EB8E5A7A1A7}"/>
              </a:ext>
            </a:extLst>
          </p:cNvPr>
          <p:cNvSpPr>
            <a:spLocks noChangeShapeType="1"/>
          </p:cNvSpPr>
          <p:nvPr/>
        </p:nvSpPr>
        <p:spPr bwMode="auto">
          <a:xfrm>
            <a:off x="719138" y="3940175"/>
            <a:ext cx="40640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6" name="Text Box 6">
            <a:extLst>
              <a:ext uri="{FF2B5EF4-FFF2-40B4-BE49-F238E27FC236}">
                <a16:creationId xmlns:a16="http://schemas.microsoft.com/office/drawing/2014/main" id="{EF6CA7F3-340C-4763-BC89-EBAA60372BD7}"/>
              </a:ext>
            </a:extLst>
          </p:cNvPr>
          <p:cNvSpPr txBox="1">
            <a:spLocks noChangeArrowheads="1"/>
          </p:cNvSpPr>
          <p:nvPr/>
        </p:nvSpPr>
        <p:spPr bwMode="auto">
          <a:xfrm>
            <a:off x="1116013" y="37306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22537" name="Rectangle 7">
            <a:extLst>
              <a:ext uri="{FF2B5EF4-FFF2-40B4-BE49-F238E27FC236}">
                <a16:creationId xmlns:a16="http://schemas.microsoft.com/office/drawing/2014/main" id="{39FF07E1-1B8D-4007-98BC-C003BEEA416D}"/>
              </a:ext>
            </a:extLst>
          </p:cNvPr>
          <p:cNvSpPr>
            <a:spLocks noChangeArrowheads="1"/>
          </p:cNvSpPr>
          <p:nvPr/>
        </p:nvSpPr>
        <p:spPr bwMode="auto">
          <a:xfrm>
            <a:off x="1127125" y="2968625"/>
            <a:ext cx="2760663"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2538" name="Line 8">
            <a:extLst>
              <a:ext uri="{FF2B5EF4-FFF2-40B4-BE49-F238E27FC236}">
                <a16:creationId xmlns:a16="http://schemas.microsoft.com/office/drawing/2014/main" id="{A0A4A065-EFA0-4520-A28F-5BFC73F84B09}"/>
              </a:ext>
            </a:extLst>
          </p:cNvPr>
          <p:cNvSpPr>
            <a:spLocks noChangeShapeType="1"/>
          </p:cNvSpPr>
          <p:nvPr/>
        </p:nvSpPr>
        <p:spPr bwMode="auto">
          <a:xfrm flipV="1">
            <a:off x="2668588" y="20812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39" name="Line 9">
            <a:extLst>
              <a:ext uri="{FF2B5EF4-FFF2-40B4-BE49-F238E27FC236}">
                <a16:creationId xmlns:a16="http://schemas.microsoft.com/office/drawing/2014/main" id="{C892B8FD-3A18-4171-ACBA-2CA8901053C8}"/>
              </a:ext>
            </a:extLst>
          </p:cNvPr>
          <p:cNvSpPr>
            <a:spLocks noChangeShapeType="1"/>
          </p:cNvSpPr>
          <p:nvPr/>
        </p:nvSpPr>
        <p:spPr bwMode="auto">
          <a:xfrm flipV="1">
            <a:off x="3060700" y="20812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0" name="Line 10">
            <a:extLst>
              <a:ext uri="{FF2B5EF4-FFF2-40B4-BE49-F238E27FC236}">
                <a16:creationId xmlns:a16="http://schemas.microsoft.com/office/drawing/2014/main" id="{8C077C72-CD29-4F48-A445-FC1647C4D99A}"/>
              </a:ext>
            </a:extLst>
          </p:cNvPr>
          <p:cNvSpPr>
            <a:spLocks noChangeShapeType="1"/>
          </p:cNvSpPr>
          <p:nvPr/>
        </p:nvSpPr>
        <p:spPr bwMode="auto">
          <a:xfrm>
            <a:off x="3906838" y="35782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11">
            <a:extLst>
              <a:ext uri="{FF2B5EF4-FFF2-40B4-BE49-F238E27FC236}">
                <a16:creationId xmlns:a16="http://schemas.microsoft.com/office/drawing/2014/main" id="{67791F8B-CBC8-46E1-B98B-8E5CD9AA2922}"/>
              </a:ext>
            </a:extLst>
          </p:cNvPr>
          <p:cNvSpPr>
            <a:spLocks noChangeShapeType="1"/>
          </p:cNvSpPr>
          <p:nvPr/>
        </p:nvSpPr>
        <p:spPr bwMode="auto">
          <a:xfrm>
            <a:off x="3906838" y="38830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12">
            <a:extLst>
              <a:ext uri="{FF2B5EF4-FFF2-40B4-BE49-F238E27FC236}">
                <a16:creationId xmlns:a16="http://schemas.microsoft.com/office/drawing/2014/main" id="{2F61CA23-FDCB-4DB5-BA04-D307E2D2196C}"/>
              </a:ext>
            </a:extLst>
          </p:cNvPr>
          <p:cNvSpPr>
            <a:spLocks noChangeShapeType="1"/>
          </p:cNvSpPr>
          <p:nvPr/>
        </p:nvSpPr>
        <p:spPr bwMode="auto">
          <a:xfrm>
            <a:off x="1331913" y="2571750"/>
            <a:ext cx="360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13">
            <a:extLst>
              <a:ext uri="{FF2B5EF4-FFF2-40B4-BE49-F238E27FC236}">
                <a16:creationId xmlns:a16="http://schemas.microsoft.com/office/drawing/2014/main" id="{E090E95B-58BC-4561-8552-D7CC9291D127}"/>
              </a:ext>
            </a:extLst>
          </p:cNvPr>
          <p:cNvSpPr>
            <a:spLocks noChangeShapeType="1"/>
          </p:cNvSpPr>
          <p:nvPr/>
        </p:nvSpPr>
        <p:spPr bwMode="auto">
          <a:xfrm>
            <a:off x="706438" y="3594100"/>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Text Box 14">
            <a:extLst>
              <a:ext uri="{FF2B5EF4-FFF2-40B4-BE49-F238E27FC236}">
                <a16:creationId xmlns:a16="http://schemas.microsoft.com/office/drawing/2014/main" id="{B041783C-0C75-4181-BBB1-6C595D5926CA}"/>
              </a:ext>
            </a:extLst>
          </p:cNvPr>
          <p:cNvSpPr txBox="1">
            <a:spLocks noChangeArrowheads="1"/>
          </p:cNvSpPr>
          <p:nvPr/>
        </p:nvSpPr>
        <p:spPr bwMode="auto">
          <a:xfrm>
            <a:off x="1660525" y="28924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2545" name="Text Box 15">
            <a:extLst>
              <a:ext uri="{FF2B5EF4-FFF2-40B4-BE49-F238E27FC236}">
                <a16:creationId xmlns:a16="http://schemas.microsoft.com/office/drawing/2014/main" id="{3BC937F8-0E9E-4FE7-99CD-99E9881DBF14}"/>
              </a:ext>
            </a:extLst>
          </p:cNvPr>
          <p:cNvSpPr txBox="1">
            <a:spLocks noChangeArrowheads="1"/>
          </p:cNvSpPr>
          <p:nvPr/>
        </p:nvSpPr>
        <p:spPr bwMode="auto">
          <a:xfrm>
            <a:off x="1116013" y="29860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22546" name="Text Box 16">
            <a:extLst>
              <a:ext uri="{FF2B5EF4-FFF2-40B4-BE49-F238E27FC236}">
                <a16:creationId xmlns:a16="http://schemas.microsoft.com/office/drawing/2014/main" id="{E57D0EF4-9E22-4011-9896-0C5CF6FB80AF}"/>
              </a:ext>
            </a:extLst>
          </p:cNvPr>
          <p:cNvSpPr txBox="1">
            <a:spLocks noChangeArrowheads="1"/>
          </p:cNvSpPr>
          <p:nvPr/>
        </p:nvSpPr>
        <p:spPr bwMode="auto">
          <a:xfrm>
            <a:off x="3165475" y="3011488"/>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22547" name="Text Box 17">
            <a:extLst>
              <a:ext uri="{FF2B5EF4-FFF2-40B4-BE49-F238E27FC236}">
                <a16:creationId xmlns:a16="http://schemas.microsoft.com/office/drawing/2014/main" id="{A57B71FC-8A8C-47D5-9D98-EA5018B21BB5}"/>
              </a:ext>
            </a:extLst>
          </p:cNvPr>
          <p:cNvSpPr txBox="1">
            <a:spLocks noChangeArrowheads="1"/>
          </p:cNvSpPr>
          <p:nvPr/>
        </p:nvSpPr>
        <p:spPr bwMode="auto">
          <a:xfrm>
            <a:off x="3181350" y="33274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22548" name="Text Box 18">
            <a:extLst>
              <a:ext uri="{FF2B5EF4-FFF2-40B4-BE49-F238E27FC236}">
                <a16:creationId xmlns:a16="http://schemas.microsoft.com/office/drawing/2014/main" id="{78E8F25D-B033-4DFA-9F64-6C5506EFCB16}"/>
              </a:ext>
            </a:extLst>
          </p:cNvPr>
          <p:cNvSpPr txBox="1">
            <a:spLocks noChangeArrowheads="1"/>
          </p:cNvSpPr>
          <p:nvPr/>
        </p:nvSpPr>
        <p:spPr bwMode="auto">
          <a:xfrm>
            <a:off x="1885950" y="33178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2549" name="Text Box 19">
            <a:extLst>
              <a:ext uri="{FF2B5EF4-FFF2-40B4-BE49-F238E27FC236}">
                <a16:creationId xmlns:a16="http://schemas.microsoft.com/office/drawing/2014/main" id="{E244B407-0222-4DC8-AABD-2FB815BCA65F}"/>
              </a:ext>
            </a:extLst>
          </p:cNvPr>
          <p:cNvSpPr txBox="1">
            <a:spLocks noChangeArrowheads="1"/>
          </p:cNvSpPr>
          <p:nvPr/>
        </p:nvSpPr>
        <p:spPr bwMode="auto">
          <a:xfrm>
            <a:off x="1116013" y="33702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22550" name="Text Box 22">
            <a:extLst>
              <a:ext uri="{FF2B5EF4-FFF2-40B4-BE49-F238E27FC236}">
                <a16:creationId xmlns:a16="http://schemas.microsoft.com/office/drawing/2014/main" id="{B871DD70-FBE5-46EC-8D8B-FD79A7C37CBA}"/>
              </a:ext>
            </a:extLst>
          </p:cNvPr>
          <p:cNvSpPr txBox="1">
            <a:spLocks noChangeArrowheads="1"/>
          </p:cNvSpPr>
          <p:nvPr/>
        </p:nvSpPr>
        <p:spPr bwMode="auto">
          <a:xfrm>
            <a:off x="1644650" y="37306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2551" name="Group 23">
            <a:extLst>
              <a:ext uri="{FF2B5EF4-FFF2-40B4-BE49-F238E27FC236}">
                <a16:creationId xmlns:a16="http://schemas.microsoft.com/office/drawing/2014/main" id="{255E2019-40AA-418B-B64D-E6A9D989E3F4}"/>
              </a:ext>
            </a:extLst>
          </p:cNvPr>
          <p:cNvGrpSpPr>
            <a:grpSpLocks/>
          </p:cNvGrpSpPr>
          <p:nvPr/>
        </p:nvGrpSpPr>
        <p:grpSpPr bwMode="auto">
          <a:xfrm>
            <a:off x="3727450" y="3760788"/>
            <a:ext cx="144463" cy="215900"/>
            <a:chOff x="2041" y="1638"/>
            <a:chExt cx="91" cy="182"/>
          </a:xfrm>
        </p:grpSpPr>
        <p:sp>
          <p:nvSpPr>
            <p:cNvPr id="22619" name="Line 24">
              <a:extLst>
                <a:ext uri="{FF2B5EF4-FFF2-40B4-BE49-F238E27FC236}">
                  <a16:creationId xmlns:a16="http://schemas.microsoft.com/office/drawing/2014/main" id="{4FD8B496-2160-4ECA-8AD5-1566A00DC5D9}"/>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20" name="Line 25">
              <a:extLst>
                <a:ext uri="{FF2B5EF4-FFF2-40B4-BE49-F238E27FC236}">
                  <a16:creationId xmlns:a16="http://schemas.microsoft.com/office/drawing/2014/main" id="{7A39634A-14D5-4BE3-B061-2A11F3C1038F}"/>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52" name="Oval 26">
            <a:extLst>
              <a:ext uri="{FF2B5EF4-FFF2-40B4-BE49-F238E27FC236}">
                <a16:creationId xmlns:a16="http://schemas.microsoft.com/office/drawing/2014/main" id="{08897B24-8D72-4C56-8211-75EF5ACF84A8}"/>
              </a:ext>
            </a:extLst>
          </p:cNvPr>
          <p:cNvSpPr>
            <a:spLocks noChangeArrowheads="1"/>
          </p:cNvSpPr>
          <p:nvPr/>
        </p:nvSpPr>
        <p:spPr bwMode="auto">
          <a:xfrm rot="10800000">
            <a:off x="1001713" y="388778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53" name="Oval 27">
            <a:extLst>
              <a:ext uri="{FF2B5EF4-FFF2-40B4-BE49-F238E27FC236}">
                <a16:creationId xmlns:a16="http://schemas.microsoft.com/office/drawing/2014/main" id="{788AB8CD-A5DB-4D4B-B1F1-3F21A50027EB}"/>
              </a:ext>
            </a:extLst>
          </p:cNvPr>
          <p:cNvSpPr>
            <a:spLocks noChangeArrowheads="1"/>
          </p:cNvSpPr>
          <p:nvPr/>
        </p:nvSpPr>
        <p:spPr bwMode="auto">
          <a:xfrm rot="10800000">
            <a:off x="1001713" y="35274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54" name="Text Box 28">
            <a:extLst>
              <a:ext uri="{FF2B5EF4-FFF2-40B4-BE49-F238E27FC236}">
                <a16:creationId xmlns:a16="http://schemas.microsoft.com/office/drawing/2014/main" id="{4037D368-EA2C-411D-91F3-99678B9F4AF0}"/>
              </a:ext>
            </a:extLst>
          </p:cNvPr>
          <p:cNvSpPr txBox="1">
            <a:spLocks noChangeArrowheads="1"/>
          </p:cNvSpPr>
          <p:nvPr/>
        </p:nvSpPr>
        <p:spPr bwMode="auto">
          <a:xfrm>
            <a:off x="468313" y="3760788"/>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2555" name="Text Box 29">
            <a:extLst>
              <a:ext uri="{FF2B5EF4-FFF2-40B4-BE49-F238E27FC236}">
                <a16:creationId xmlns:a16="http://schemas.microsoft.com/office/drawing/2014/main" id="{F5F0BD46-63D8-426E-B8D3-253EC2AB83B8}"/>
              </a:ext>
            </a:extLst>
          </p:cNvPr>
          <p:cNvSpPr txBox="1">
            <a:spLocks noChangeArrowheads="1"/>
          </p:cNvSpPr>
          <p:nvPr/>
        </p:nvSpPr>
        <p:spPr bwMode="auto">
          <a:xfrm>
            <a:off x="2447925" y="1612900"/>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5</a:t>
            </a:r>
            <a:r>
              <a:rPr kumimoji="1" lang="en-US" altLang="zh-CN" sz="2400"/>
              <a:t> Q</a:t>
            </a:r>
            <a:r>
              <a:rPr kumimoji="1" lang="en-US" altLang="zh-CN" sz="1600"/>
              <a:t>4</a:t>
            </a:r>
            <a:endParaRPr kumimoji="1" lang="en-US" altLang="zh-CN" sz="2400"/>
          </a:p>
        </p:txBody>
      </p:sp>
      <p:sp>
        <p:nvSpPr>
          <p:cNvPr id="22556" name="Text Box 30">
            <a:extLst>
              <a:ext uri="{FF2B5EF4-FFF2-40B4-BE49-F238E27FC236}">
                <a16:creationId xmlns:a16="http://schemas.microsoft.com/office/drawing/2014/main" id="{E6F93F52-30CA-4EAD-B5B0-13061C6AF7FC}"/>
              </a:ext>
            </a:extLst>
          </p:cNvPr>
          <p:cNvSpPr txBox="1">
            <a:spLocks noChangeArrowheads="1"/>
          </p:cNvSpPr>
          <p:nvPr/>
        </p:nvSpPr>
        <p:spPr bwMode="auto">
          <a:xfrm>
            <a:off x="4979988" y="37671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22557" name="Rectangle 31">
            <a:extLst>
              <a:ext uri="{FF2B5EF4-FFF2-40B4-BE49-F238E27FC236}">
                <a16:creationId xmlns:a16="http://schemas.microsoft.com/office/drawing/2014/main" id="{6A72FCE8-BA04-482A-889A-6E79C6DB5C67}"/>
              </a:ext>
            </a:extLst>
          </p:cNvPr>
          <p:cNvSpPr>
            <a:spLocks noChangeArrowheads="1"/>
          </p:cNvSpPr>
          <p:nvPr/>
        </p:nvSpPr>
        <p:spPr bwMode="auto">
          <a:xfrm>
            <a:off x="4968875" y="3005138"/>
            <a:ext cx="2771775"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22558" name="Line 32">
            <a:extLst>
              <a:ext uri="{FF2B5EF4-FFF2-40B4-BE49-F238E27FC236}">
                <a16:creationId xmlns:a16="http://schemas.microsoft.com/office/drawing/2014/main" id="{3D911AC5-A669-4A99-9069-255ABEDF9005}"/>
              </a:ext>
            </a:extLst>
          </p:cNvPr>
          <p:cNvSpPr>
            <a:spLocks noChangeShapeType="1"/>
          </p:cNvSpPr>
          <p:nvPr/>
        </p:nvSpPr>
        <p:spPr bwMode="auto">
          <a:xfrm flipV="1">
            <a:off x="8064500" y="33115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9" name="Line 33">
            <a:extLst>
              <a:ext uri="{FF2B5EF4-FFF2-40B4-BE49-F238E27FC236}">
                <a16:creationId xmlns:a16="http://schemas.microsoft.com/office/drawing/2014/main" id="{74131A38-94A7-4289-AA7D-BDD4F42F1615}"/>
              </a:ext>
            </a:extLst>
          </p:cNvPr>
          <p:cNvSpPr>
            <a:spLocks noChangeShapeType="1"/>
          </p:cNvSpPr>
          <p:nvPr/>
        </p:nvSpPr>
        <p:spPr bwMode="auto">
          <a:xfrm flipV="1">
            <a:off x="6086475" y="21177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0" name="Line 34">
            <a:extLst>
              <a:ext uri="{FF2B5EF4-FFF2-40B4-BE49-F238E27FC236}">
                <a16:creationId xmlns:a16="http://schemas.microsoft.com/office/drawing/2014/main" id="{EFD1FFFA-D71E-4B52-8D78-F62ACEF1B026}"/>
              </a:ext>
            </a:extLst>
          </p:cNvPr>
          <p:cNvSpPr>
            <a:spLocks noChangeShapeType="1"/>
          </p:cNvSpPr>
          <p:nvPr/>
        </p:nvSpPr>
        <p:spPr bwMode="auto">
          <a:xfrm flipV="1">
            <a:off x="6510338" y="21177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1" name="Line 35">
            <a:extLst>
              <a:ext uri="{FF2B5EF4-FFF2-40B4-BE49-F238E27FC236}">
                <a16:creationId xmlns:a16="http://schemas.microsoft.com/office/drawing/2014/main" id="{3C2075C6-786A-4C6A-BDD5-5AF2BC5BC669}"/>
              </a:ext>
            </a:extLst>
          </p:cNvPr>
          <p:cNvSpPr>
            <a:spLocks noChangeShapeType="1"/>
          </p:cNvSpPr>
          <p:nvPr/>
        </p:nvSpPr>
        <p:spPr bwMode="auto">
          <a:xfrm flipV="1">
            <a:off x="6902450" y="21177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2" name="Line 36">
            <a:extLst>
              <a:ext uri="{FF2B5EF4-FFF2-40B4-BE49-F238E27FC236}">
                <a16:creationId xmlns:a16="http://schemas.microsoft.com/office/drawing/2014/main" id="{9212B54B-9876-4F55-A2E6-856FC31426F0}"/>
              </a:ext>
            </a:extLst>
          </p:cNvPr>
          <p:cNvSpPr>
            <a:spLocks noChangeShapeType="1"/>
          </p:cNvSpPr>
          <p:nvPr/>
        </p:nvSpPr>
        <p:spPr bwMode="auto">
          <a:xfrm>
            <a:off x="7759700" y="3309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3" name="Line 37">
            <a:extLst>
              <a:ext uri="{FF2B5EF4-FFF2-40B4-BE49-F238E27FC236}">
                <a16:creationId xmlns:a16="http://schemas.microsoft.com/office/drawing/2014/main" id="{185FEBD1-89FA-43DF-AD80-4485FC58011A}"/>
              </a:ext>
            </a:extLst>
          </p:cNvPr>
          <p:cNvSpPr>
            <a:spLocks noChangeShapeType="1"/>
          </p:cNvSpPr>
          <p:nvPr/>
        </p:nvSpPr>
        <p:spPr bwMode="auto">
          <a:xfrm>
            <a:off x="7759700" y="36147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4" name="Line 38">
            <a:extLst>
              <a:ext uri="{FF2B5EF4-FFF2-40B4-BE49-F238E27FC236}">
                <a16:creationId xmlns:a16="http://schemas.microsoft.com/office/drawing/2014/main" id="{F76DA3F7-0C07-48C6-B64A-99E4691AB333}"/>
              </a:ext>
            </a:extLst>
          </p:cNvPr>
          <p:cNvSpPr>
            <a:spLocks noChangeShapeType="1"/>
          </p:cNvSpPr>
          <p:nvPr/>
        </p:nvSpPr>
        <p:spPr bwMode="auto">
          <a:xfrm>
            <a:off x="7759700" y="39195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5" name="Line 39">
            <a:extLst>
              <a:ext uri="{FF2B5EF4-FFF2-40B4-BE49-F238E27FC236}">
                <a16:creationId xmlns:a16="http://schemas.microsoft.com/office/drawing/2014/main" id="{18F2DDBA-D4A4-4FB4-A657-1858B8C4CBDA}"/>
              </a:ext>
            </a:extLst>
          </p:cNvPr>
          <p:cNvSpPr>
            <a:spLocks noChangeShapeType="1"/>
          </p:cNvSpPr>
          <p:nvPr/>
        </p:nvSpPr>
        <p:spPr bwMode="auto">
          <a:xfrm>
            <a:off x="4560888" y="3987800"/>
            <a:ext cx="39370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6" name="Line 40">
            <a:extLst>
              <a:ext uri="{FF2B5EF4-FFF2-40B4-BE49-F238E27FC236}">
                <a16:creationId xmlns:a16="http://schemas.microsoft.com/office/drawing/2014/main" id="{8FF19C32-F27D-4F8D-8746-415A1E6B8126}"/>
              </a:ext>
            </a:extLst>
          </p:cNvPr>
          <p:cNvSpPr>
            <a:spLocks noChangeShapeType="1"/>
          </p:cNvSpPr>
          <p:nvPr/>
        </p:nvSpPr>
        <p:spPr bwMode="auto">
          <a:xfrm>
            <a:off x="4548188" y="36306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67" name="Text Box 41">
            <a:extLst>
              <a:ext uri="{FF2B5EF4-FFF2-40B4-BE49-F238E27FC236}">
                <a16:creationId xmlns:a16="http://schemas.microsoft.com/office/drawing/2014/main" id="{352F636A-068E-4CF1-BBB0-6C800CFBAFA1}"/>
              </a:ext>
            </a:extLst>
          </p:cNvPr>
          <p:cNvSpPr txBox="1">
            <a:spLocks noChangeArrowheads="1"/>
          </p:cNvSpPr>
          <p:nvPr/>
        </p:nvSpPr>
        <p:spPr bwMode="auto">
          <a:xfrm>
            <a:off x="5502275" y="29289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22568" name="Text Box 42">
            <a:extLst>
              <a:ext uri="{FF2B5EF4-FFF2-40B4-BE49-F238E27FC236}">
                <a16:creationId xmlns:a16="http://schemas.microsoft.com/office/drawing/2014/main" id="{C579EE42-56AE-4C11-966A-E1A6B0FDB651}"/>
              </a:ext>
            </a:extLst>
          </p:cNvPr>
          <p:cNvSpPr txBox="1">
            <a:spLocks noChangeArrowheads="1"/>
          </p:cNvSpPr>
          <p:nvPr/>
        </p:nvSpPr>
        <p:spPr bwMode="auto">
          <a:xfrm>
            <a:off x="4970463" y="3022600"/>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22569" name="Text Box 43">
            <a:extLst>
              <a:ext uri="{FF2B5EF4-FFF2-40B4-BE49-F238E27FC236}">
                <a16:creationId xmlns:a16="http://schemas.microsoft.com/office/drawing/2014/main" id="{7B430B0A-9CCA-4A67-95F0-AEB727325494}"/>
              </a:ext>
            </a:extLst>
          </p:cNvPr>
          <p:cNvSpPr txBox="1">
            <a:spLocks noChangeArrowheads="1"/>
          </p:cNvSpPr>
          <p:nvPr/>
        </p:nvSpPr>
        <p:spPr bwMode="auto">
          <a:xfrm>
            <a:off x="7016750" y="30480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22570" name="Text Box 44">
            <a:extLst>
              <a:ext uri="{FF2B5EF4-FFF2-40B4-BE49-F238E27FC236}">
                <a16:creationId xmlns:a16="http://schemas.microsoft.com/office/drawing/2014/main" id="{34FDFE91-7E6F-4D1A-B9B9-D76F9F7FB40B}"/>
              </a:ext>
            </a:extLst>
          </p:cNvPr>
          <p:cNvSpPr txBox="1">
            <a:spLocks noChangeArrowheads="1"/>
          </p:cNvSpPr>
          <p:nvPr/>
        </p:nvSpPr>
        <p:spPr bwMode="auto">
          <a:xfrm>
            <a:off x="7032625" y="33639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22571" name="Text Box 45">
            <a:extLst>
              <a:ext uri="{FF2B5EF4-FFF2-40B4-BE49-F238E27FC236}">
                <a16:creationId xmlns:a16="http://schemas.microsoft.com/office/drawing/2014/main" id="{4BEA5356-CD03-47BB-A24E-FEA5A04BF6FD}"/>
              </a:ext>
            </a:extLst>
          </p:cNvPr>
          <p:cNvSpPr txBox="1">
            <a:spLocks noChangeArrowheads="1"/>
          </p:cNvSpPr>
          <p:nvPr/>
        </p:nvSpPr>
        <p:spPr bwMode="auto">
          <a:xfrm>
            <a:off x="5727700" y="33543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22572" name="Text Box 46">
            <a:extLst>
              <a:ext uri="{FF2B5EF4-FFF2-40B4-BE49-F238E27FC236}">
                <a16:creationId xmlns:a16="http://schemas.microsoft.com/office/drawing/2014/main" id="{CE8F8A37-961C-46A5-81FF-5462CF2467B6}"/>
              </a:ext>
            </a:extLst>
          </p:cNvPr>
          <p:cNvSpPr txBox="1">
            <a:spLocks noChangeArrowheads="1"/>
          </p:cNvSpPr>
          <p:nvPr/>
        </p:nvSpPr>
        <p:spPr bwMode="auto">
          <a:xfrm>
            <a:off x="4953000" y="34067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22573" name="Text Box 49">
            <a:extLst>
              <a:ext uri="{FF2B5EF4-FFF2-40B4-BE49-F238E27FC236}">
                <a16:creationId xmlns:a16="http://schemas.microsoft.com/office/drawing/2014/main" id="{B34E457F-7A2C-4706-A79B-A1A496709FCB}"/>
              </a:ext>
            </a:extLst>
          </p:cNvPr>
          <p:cNvSpPr txBox="1">
            <a:spLocks noChangeArrowheads="1"/>
          </p:cNvSpPr>
          <p:nvPr/>
        </p:nvSpPr>
        <p:spPr bwMode="auto">
          <a:xfrm>
            <a:off x="5486400" y="37671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22574" name="Group 50">
            <a:extLst>
              <a:ext uri="{FF2B5EF4-FFF2-40B4-BE49-F238E27FC236}">
                <a16:creationId xmlns:a16="http://schemas.microsoft.com/office/drawing/2014/main" id="{0CDBA39F-0F98-4A86-963A-78A39068A108}"/>
              </a:ext>
            </a:extLst>
          </p:cNvPr>
          <p:cNvGrpSpPr>
            <a:grpSpLocks/>
          </p:cNvGrpSpPr>
          <p:nvPr/>
        </p:nvGrpSpPr>
        <p:grpSpPr bwMode="auto">
          <a:xfrm>
            <a:off x="7580313" y="3797300"/>
            <a:ext cx="144462" cy="215900"/>
            <a:chOff x="2041" y="1638"/>
            <a:chExt cx="91" cy="182"/>
          </a:xfrm>
        </p:grpSpPr>
        <p:sp>
          <p:nvSpPr>
            <p:cNvPr id="22617" name="Line 51">
              <a:extLst>
                <a:ext uri="{FF2B5EF4-FFF2-40B4-BE49-F238E27FC236}">
                  <a16:creationId xmlns:a16="http://schemas.microsoft.com/office/drawing/2014/main" id="{E5629F3F-E1A8-44F3-B2E7-D17EFDC3660C}"/>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8" name="Line 52">
              <a:extLst>
                <a:ext uri="{FF2B5EF4-FFF2-40B4-BE49-F238E27FC236}">
                  <a16:creationId xmlns:a16="http://schemas.microsoft.com/office/drawing/2014/main" id="{8D3A2070-C25D-4861-83A5-0152BEFC7ED3}"/>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2575" name="Oval 53">
            <a:extLst>
              <a:ext uri="{FF2B5EF4-FFF2-40B4-BE49-F238E27FC236}">
                <a16:creationId xmlns:a16="http://schemas.microsoft.com/office/drawing/2014/main" id="{FBC832FB-DF3E-409B-9312-5A9541CC19BD}"/>
              </a:ext>
            </a:extLst>
          </p:cNvPr>
          <p:cNvSpPr>
            <a:spLocks noChangeArrowheads="1"/>
          </p:cNvSpPr>
          <p:nvPr/>
        </p:nvSpPr>
        <p:spPr bwMode="auto">
          <a:xfrm rot="10800000">
            <a:off x="4843463" y="3922713"/>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76" name="Oval 54">
            <a:extLst>
              <a:ext uri="{FF2B5EF4-FFF2-40B4-BE49-F238E27FC236}">
                <a16:creationId xmlns:a16="http://schemas.microsoft.com/office/drawing/2014/main" id="{AFEBDE28-A806-4303-9EA1-FFC9FCFFA890}"/>
              </a:ext>
            </a:extLst>
          </p:cNvPr>
          <p:cNvSpPr>
            <a:spLocks noChangeArrowheads="1"/>
          </p:cNvSpPr>
          <p:nvPr/>
        </p:nvSpPr>
        <p:spPr bwMode="auto">
          <a:xfrm rot="10800000">
            <a:off x="4843463" y="3563938"/>
            <a:ext cx="125412"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77" name="Text Box 55">
            <a:extLst>
              <a:ext uri="{FF2B5EF4-FFF2-40B4-BE49-F238E27FC236}">
                <a16:creationId xmlns:a16="http://schemas.microsoft.com/office/drawing/2014/main" id="{7FDAB7B4-626C-427E-9249-5C26B7431B5F}"/>
              </a:ext>
            </a:extLst>
          </p:cNvPr>
          <p:cNvSpPr txBox="1">
            <a:spLocks noChangeArrowheads="1"/>
          </p:cNvSpPr>
          <p:nvPr/>
        </p:nvSpPr>
        <p:spPr bwMode="auto">
          <a:xfrm>
            <a:off x="8388350" y="37433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22578" name="Text Box 56">
            <a:extLst>
              <a:ext uri="{FF2B5EF4-FFF2-40B4-BE49-F238E27FC236}">
                <a16:creationId xmlns:a16="http://schemas.microsoft.com/office/drawing/2014/main" id="{7DB6B9BF-B4FF-40BF-9AAF-F9F7C08FC55E}"/>
              </a:ext>
            </a:extLst>
          </p:cNvPr>
          <p:cNvSpPr txBox="1">
            <a:spLocks noChangeArrowheads="1"/>
          </p:cNvSpPr>
          <p:nvPr/>
        </p:nvSpPr>
        <p:spPr bwMode="auto">
          <a:xfrm>
            <a:off x="8461375" y="31273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2579" name="Text Box 57">
            <a:extLst>
              <a:ext uri="{FF2B5EF4-FFF2-40B4-BE49-F238E27FC236}">
                <a16:creationId xmlns:a16="http://schemas.microsoft.com/office/drawing/2014/main" id="{44EA7EF7-9345-4760-9C7F-7ACCF122366B}"/>
              </a:ext>
            </a:extLst>
          </p:cNvPr>
          <p:cNvSpPr txBox="1">
            <a:spLocks noChangeArrowheads="1"/>
          </p:cNvSpPr>
          <p:nvPr/>
        </p:nvSpPr>
        <p:spPr bwMode="auto">
          <a:xfrm>
            <a:off x="4356100" y="3836988"/>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22580" name="Text Box 58">
            <a:extLst>
              <a:ext uri="{FF2B5EF4-FFF2-40B4-BE49-F238E27FC236}">
                <a16:creationId xmlns:a16="http://schemas.microsoft.com/office/drawing/2014/main" id="{FBBB03D1-4F52-4C43-8802-AE5D6EB2EACE}"/>
              </a:ext>
            </a:extLst>
          </p:cNvPr>
          <p:cNvSpPr txBox="1">
            <a:spLocks noChangeArrowheads="1"/>
          </p:cNvSpPr>
          <p:nvPr/>
        </p:nvSpPr>
        <p:spPr bwMode="auto">
          <a:xfrm>
            <a:off x="5435600" y="16494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22581" name="Line 59">
            <a:extLst>
              <a:ext uri="{FF2B5EF4-FFF2-40B4-BE49-F238E27FC236}">
                <a16:creationId xmlns:a16="http://schemas.microsoft.com/office/drawing/2014/main" id="{374966E2-1416-49F5-AFC8-E487CCBF0815}"/>
              </a:ext>
            </a:extLst>
          </p:cNvPr>
          <p:cNvSpPr>
            <a:spLocks noChangeShapeType="1"/>
          </p:cNvSpPr>
          <p:nvPr/>
        </p:nvSpPr>
        <p:spPr bwMode="auto">
          <a:xfrm>
            <a:off x="3887788" y="3270250"/>
            <a:ext cx="10810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2" name="Line 60">
            <a:extLst>
              <a:ext uri="{FF2B5EF4-FFF2-40B4-BE49-F238E27FC236}">
                <a16:creationId xmlns:a16="http://schemas.microsoft.com/office/drawing/2014/main" id="{4D8DEA8C-0E54-4F43-90CD-77FCDBD95B5F}"/>
              </a:ext>
            </a:extLst>
          </p:cNvPr>
          <p:cNvSpPr>
            <a:spLocks noChangeShapeType="1"/>
          </p:cNvSpPr>
          <p:nvPr/>
        </p:nvSpPr>
        <p:spPr bwMode="auto">
          <a:xfrm flipV="1">
            <a:off x="4560888" y="1641475"/>
            <a:ext cx="0" cy="198120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3" name="Line 61">
            <a:extLst>
              <a:ext uri="{FF2B5EF4-FFF2-40B4-BE49-F238E27FC236}">
                <a16:creationId xmlns:a16="http://schemas.microsoft.com/office/drawing/2014/main" id="{1C0C2141-4B24-421C-9A2A-15202CA8066C}"/>
              </a:ext>
            </a:extLst>
          </p:cNvPr>
          <p:cNvSpPr>
            <a:spLocks noChangeShapeType="1"/>
          </p:cNvSpPr>
          <p:nvPr/>
        </p:nvSpPr>
        <p:spPr bwMode="auto">
          <a:xfrm flipV="1">
            <a:off x="5688013" y="42354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4" name="Line 62">
            <a:extLst>
              <a:ext uri="{FF2B5EF4-FFF2-40B4-BE49-F238E27FC236}">
                <a16:creationId xmlns:a16="http://schemas.microsoft.com/office/drawing/2014/main" id="{6E9981B5-E538-40A8-B1F6-94B9DCC241BF}"/>
              </a:ext>
            </a:extLst>
          </p:cNvPr>
          <p:cNvSpPr>
            <a:spLocks noChangeShapeType="1"/>
          </p:cNvSpPr>
          <p:nvPr/>
        </p:nvSpPr>
        <p:spPr bwMode="auto">
          <a:xfrm flipV="1">
            <a:off x="6086475" y="42291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5" name="Line 63">
            <a:extLst>
              <a:ext uri="{FF2B5EF4-FFF2-40B4-BE49-F238E27FC236}">
                <a16:creationId xmlns:a16="http://schemas.microsoft.com/office/drawing/2014/main" id="{DF4DA516-2C5D-48F2-A019-3F22A5BF7A89}"/>
              </a:ext>
            </a:extLst>
          </p:cNvPr>
          <p:cNvSpPr>
            <a:spLocks noChangeShapeType="1"/>
          </p:cNvSpPr>
          <p:nvPr/>
        </p:nvSpPr>
        <p:spPr bwMode="auto">
          <a:xfrm flipV="1">
            <a:off x="6510338" y="42291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6" name="Line 64">
            <a:extLst>
              <a:ext uri="{FF2B5EF4-FFF2-40B4-BE49-F238E27FC236}">
                <a16:creationId xmlns:a16="http://schemas.microsoft.com/office/drawing/2014/main" id="{F278AD6B-CE63-4713-A2E8-0650F0002CA4}"/>
              </a:ext>
            </a:extLst>
          </p:cNvPr>
          <p:cNvSpPr>
            <a:spLocks noChangeShapeType="1"/>
          </p:cNvSpPr>
          <p:nvPr/>
        </p:nvSpPr>
        <p:spPr bwMode="auto">
          <a:xfrm flipV="1">
            <a:off x="6902450" y="42291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7" name="Line 65">
            <a:extLst>
              <a:ext uri="{FF2B5EF4-FFF2-40B4-BE49-F238E27FC236}">
                <a16:creationId xmlns:a16="http://schemas.microsoft.com/office/drawing/2014/main" id="{0B4756C7-CD8F-41EF-8FAE-B39E1EFC0004}"/>
              </a:ext>
            </a:extLst>
          </p:cNvPr>
          <p:cNvSpPr>
            <a:spLocks noChangeShapeType="1"/>
          </p:cNvSpPr>
          <p:nvPr/>
        </p:nvSpPr>
        <p:spPr bwMode="auto">
          <a:xfrm>
            <a:off x="5688013" y="4538663"/>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8" name="Line 66">
            <a:extLst>
              <a:ext uri="{FF2B5EF4-FFF2-40B4-BE49-F238E27FC236}">
                <a16:creationId xmlns:a16="http://schemas.microsoft.com/office/drawing/2014/main" id="{BF67AA61-1318-4025-9980-8A65056E14EF}"/>
              </a:ext>
            </a:extLst>
          </p:cNvPr>
          <p:cNvSpPr>
            <a:spLocks noChangeShapeType="1"/>
          </p:cNvSpPr>
          <p:nvPr/>
        </p:nvSpPr>
        <p:spPr bwMode="auto">
          <a:xfrm>
            <a:off x="5543550" y="47910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89" name="Line 67">
            <a:extLst>
              <a:ext uri="{FF2B5EF4-FFF2-40B4-BE49-F238E27FC236}">
                <a16:creationId xmlns:a16="http://schemas.microsoft.com/office/drawing/2014/main" id="{240BD6B4-BE96-4ECD-B2BA-CF962CED8CCF}"/>
              </a:ext>
            </a:extLst>
          </p:cNvPr>
          <p:cNvSpPr>
            <a:spLocks noChangeShapeType="1"/>
          </p:cNvSpPr>
          <p:nvPr/>
        </p:nvSpPr>
        <p:spPr bwMode="auto">
          <a:xfrm flipV="1">
            <a:off x="8064500" y="39052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0" name="Line 68">
            <a:extLst>
              <a:ext uri="{FF2B5EF4-FFF2-40B4-BE49-F238E27FC236}">
                <a16:creationId xmlns:a16="http://schemas.microsoft.com/office/drawing/2014/main" id="{3FFB3DAD-086B-4DA3-ABC1-1C61F5835199}"/>
              </a:ext>
            </a:extLst>
          </p:cNvPr>
          <p:cNvSpPr>
            <a:spLocks noChangeShapeType="1"/>
          </p:cNvSpPr>
          <p:nvPr/>
        </p:nvSpPr>
        <p:spPr bwMode="auto">
          <a:xfrm flipV="1">
            <a:off x="4200525" y="38703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1" name="Line 69">
            <a:extLst>
              <a:ext uri="{FF2B5EF4-FFF2-40B4-BE49-F238E27FC236}">
                <a16:creationId xmlns:a16="http://schemas.microsoft.com/office/drawing/2014/main" id="{10E1F11D-E9E0-4D5C-A5DA-8E3580B1C1B8}"/>
              </a:ext>
            </a:extLst>
          </p:cNvPr>
          <p:cNvSpPr>
            <a:spLocks noChangeShapeType="1"/>
          </p:cNvSpPr>
          <p:nvPr/>
        </p:nvSpPr>
        <p:spPr bwMode="auto">
          <a:xfrm>
            <a:off x="4211638" y="4948238"/>
            <a:ext cx="38528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2" name="Line 70">
            <a:extLst>
              <a:ext uri="{FF2B5EF4-FFF2-40B4-BE49-F238E27FC236}">
                <a16:creationId xmlns:a16="http://schemas.microsoft.com/office/drawing/2014/main" id="{3582E4F5-A978-47E4-9962-770CC9E1DC61}"/>
              </a:ext>
            </a:extLst>
          </p:cNvPr>
          <p:cNvSpPr>
            <a:spLocks noChangeShapeType="1"/>
          </p:cNvSpPr>
          <p:nvPr/>
        </p:nvSpPr>
        <p:spPr bwMode="auto">
          <a:xfrm flipV="1">
            <a:off x="5688013" y="21224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3" name="Line 71">
            <a:extLst>
              <a:ext uri="{FF2B5EF4-FFF2-40B4-BE49-F238E27FC236}">
                <a16:creationId xmlns:a16="http://schemas.microsoft.com/office/drawing/2014/main" id="{89A1C44A-3006-44C3-8048-43D5A5A47D1F}"/>
              </a:ext>
            </a:extLst>
          </p:cNvPr>
          <p:cNvSpPr>
            <a:spLocks noChangeShapeType="1"/>
          </p:cNvSpPr>
          <p:nvPr/>
        </p:nvSpPr>
        <p:spPr bwMode="auto">
          <a:xfrm>
            <a:off x="2195513" y="2493963"/>
            <a:ext cx="34925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4" name="Line 72">
            <a:extLst>
              <a:ext uri="{FF2B5EF4-FFF2-40B4-BE49-F238E27FC236}">
                <a16:creationId xmlns:a16="http://schemas.microsoft.com/office/drawing/2014/main" id="{4E69E454-5772-4784-ABF8-36F2DF3662B5}"/>
              </a:ext>
            </a:extLst>
          </p:cNvPr>
          <p:cNvSpPr>
            <a:spLocks noChangeShapeType="1"/>
          </p:cNvSpPr>
          <p:nvPr/>
        </p:nvSpPr>
        <p:spPr bwMode="auto">
          <a:xfrm>
            <a:off x="2195513" y="2708275"/>
            <a:ext cx="4699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5" name="AutoShape 73">
            <a:extLst>
              <a:ext uri="{FF2B5EF4-FFF2-40B4-BE49-F238E27FC236}">
                <a16:creationId xmlns:a16="http://schemas.microsoft.com/office/drawing/2014/main" id="{1BEF62C3-80D7-42D1-A543-1D21B88769A3}"/>
              </a:ext>
            </a:extLst>
          </p:cNvPr>
          <p:cNvSpPr>
            <a:spLocks noChangeArrowheads="1"/>
          </p:cNvSpPr>
          <p:nvPr/>
        </p:nvSpPr>
        <p:spPr bwMode="auto">
          <a:xfrm rot="10800000">
            <a:off x="1693863" y="2355850"/>
            <a:ext cx="493712" cy="468313"/>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596" name="Text Box 74">
            <a:extLst>
              <a:ext uri="{FF2B5EF4-FFF2-40B4-BE49-F238E27FC236}">
                <a16:creationId xmlns:a16="http://schemas.microsoft.com/office/drawing/2014/main" id="{726ADF6F-50B4-43AE-B52C-03CD3DD7E1FA}"/>
              </a:ext>
            </a:extLst>
          </p:cNvPr>
          <p:cNvSpPr txBox="1">
            <a:spLocks noChangeArrowheads="1"/>
          </p:cNvSpPr>
          <p:nvPr/>
        </p:nvSpPr>
        <p:spPr bwMode="auto">
          <a:xfrm>
            <a:off x="1008063" y="2400300"/>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22597" name="Line 75">
            <a:extLst>
              <a:ext uri="{FF2B5EF4-FFF2-40B4-BE49-F238E27FC236}">
                <a16:creationId xmlns:a16="http://schemas.microsoft.com/office/drawing/2014/main" id="{CC8185B6-3676-454E-807F-8DA528CC161D}"/>
              </a:ext>
            </a:extLst>
          </p:cNvPr>
          <p:cNvSpPr>
            <a:spLocks noChangeShapeType="1"/>
          </p:cNvSpPr>
          <p:nvPr/>
        </p:nvSpPr>
        <p:spPr bwMode="auto">
          <a:xfrm flipV="1">
            <a:off x="719138" y="1641475"/>
            <a:ext cx="0" cy="19431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8" name="Line 76">
            <a:extLst>
              <a:ext uri="{FF2B5EF4-FFF2-40B4-BE49-F238E27FC236}">
                <a16:creationId xmlns:a16="http://schemas.microsoft.com/office/drawing/2014/main" id="{17A3DDC9-E2D1-4E93-BD19-AC23D8597813}"/>
              </a:ext>
            </a:extLst>
          </p:cNvPr>
          <p:cNvSpPr>
            <a:spLocks noChangeShapeType="1"/>
          </p:cNvSpPr>
          <p:nvPr/>
        </p:nvSpPr>
        <p:spPr bwMode="auto">
          <a:xfrm flipV="1">
            <a:off x="1836738" y="41989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99" name="Line 77">
            <a:extLst>
              <a:ext uri="{FF2B5EF4-FFF2-40B4-BE49-F238E27FC236}">
                <a16:creationId xmlns:a16="http://schemas.microsoft.com/office/drawing/2014/main" id="{074B76C0-5593-40AD-A2A8-581E73DB0060}"/>
              </a:ext>
            </a:extLst>
          </p:cNvPr>
          <p:cNvSpPr>
            <a:spLocks noChangeShapeType="1"/>
          </p:cNvSpPr>
          <p:nvPr/>
        </p:nvSpPr>
        <p:spPr bwMode="auto">
          <a:xfrm flipV="1">
            <a:off x="2235200" y="41925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0" name="Line 78">
            <a:extLst>
              <a:ext uri="{FF2B5EF4-FFF2-40B4-BE49-F238E27FC236}">
                <a16:creationId xmlns:a16="http://schemas.microsoft.com/office/drawing/2014/main" id="{FBB0D04A-8E71-41DC-8101-B358125ECB17}"/>
              </a:ext>
            </a:extLst>
          </p:cNvPr>
          <p:cNvSpPr>
            <a:spLocks noChangeShapeType="1"/>
          </p:cNvSpPr>
          <p:nvPr/>
        </p:nvSpPr>
        <p:spPr bwMode="auto">
          <a:xfrm flipV="1">
            <a:off x="2659063" y="41925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1" name="Line 79">
            <a:extLst>
              <a:ext uri="{FF2B5EF4-FFF2-40B4-BE49-F238E27FC236}">
                <a16:creationId xmlns:a16="http://schemas.microsoft.com/office/drawing/2014/main" id="{AD7E5602-9F7B-4248-B168-5952CE501495}"/>
              </a:ext>
            </a:extLst>
          </p:cNvPr>
          <p:cNvSpPr>
            <a:spLocks noChangeShapeType="1"/>
          </p:cNvSpPr>
          <p:nvPr/>
        </p:nvSpPr>
        <p:spPr bwMode="auto">
          <a:xfrm flipV="1">
            <a:off x="3051175" y="41925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2" name="Line 80">
            <a:extLst>
              <a:ext uri="{FF2B5EF4-FFF2-40B4-BE49-F238E27FC236}">
                <a16:creationId xmlns:a16="http://schemas.microsoft.com/office/drawing/2014/main" id="{92240C5E-EEBA-44AD-B5AF-600A954616E6}"/>
              </a:ext>
            </a:extLst>
          </p:cNvPr>
          <p:cNvSpPr>
            <a:spLocks noChangeShapeType="1"/>
          </p:cNvSpPr>
          <p:nvPr/>
        </p:nvSpPr>
        <p:spPr bwMode="auto">
          <a:xfrm>
            <a:off x="1836738" y="4502150"/>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3" name="Line 81">
            <a:extLst>
              <a:ext uri="{FF2B5EF4-FFF2-40B4-BE49-F238E27FC236}">
                <a16:creationId xmlns:a16="http://schemas.microsoft.com/office/drawing/2014/main" id="{45EBA4CC-8808-40F8-8D26-DCFAD7C9A226}"/>
              </a:ext>
            </a:extLst>
          </p:cNvPr>
          <p:cNvSpPr>
            <a:spLocks noChangeShapeType="1"/>
          </p:cNvSpPr>
          <p:nvPr/>
        </p:nvSpPr>
        <p:spPr bwMode="auto">
          <a:xfrm>
            <a:off x="1692275" y="47545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4" name="Line 82">
            <a:extLst>
              <a:ext uri="{FF2B5EF4-FFF2-40B4-BE49-F238E27FC236}">
                <a16:creationId xmlns:a16="http://schemas.microsoft.com/office/drawing/2014/main" id="{26C9B7E2-B547-48D8-ABAE-4A9C17EE4A24}"/>
              </a:ext>
            </a:extLst>
          </p:cNvPr>
          <p:cNvSpPr>
            <a:spLocks noChangeShapeType="1"/>
          </p:cNvSpPr>
          <p:nvPr/>
        </p:nvSpPr>
        <p:spPr bwMode="auto">
          <a:xfrm flipV="1">
            <a:off x="4200525" y="32797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5" name="Oval 83">
            <a:extLst>
              <a:ext uri="{FF2B5EF4-FFF2-40B4-BE49-F238E27FC236}">
                <a16:creationId xmlns:a16="http://schemas.microsoft.com/office/drawing/2014/main" id="{20BF9B9E-B07B-4073-9829-695AAF7DA6FE}"/>
              </a:ext>
            </a:extLst>
          </p:cNvPr>
          <p:cNvSpPr>
            <a:spLocks noChangeArrowheads="1"/>
          </p:cNvSpPr>
          <p:nvPr/>
        </p:nvSpPr>
        <p:spPr bwMode="auto">
          <a:xfrm>
            <a:off x="7862888" y="2427288"/>
            <a:ext cx="119062" cy="11906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606" name="AutoShape 84">
            <a:extLst>
              <a:ext uri="{FF2B5EF4-FFF2-40B4-BE49-F238E27FC236}">
                <a16:creationId xmlns:a16="http://schemas.microsoft.com/office/drawing/2014/main" id="{88ADD6AA-AB46-472C-B6D3-B612BB6CC4F9}"/>
              </a:ext>
            </a:extLst>
          </p:cNvPr>
          <p:cNvSpPr>
            <a:spLocks noChangeArrowheads="1"/>
          </p:cNvSpPr>
          <p:nvPr/>
        </p:nvSpPr>
        <p:spPr bwMode="auto">
          <a:xfrm>
            <a:off x="7378700" y="2176463"/>
            <a:ext cx="493713" cy="647700"/>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2607" name="Line 85">
            <a:extLst>
              <a:ext uri="{FF2B5EF4-FFF2-40B4-BE49-F238E27FC236}">
                <a16:creationId xmlns:a16="http://schemas.microsoft.com/office/drawing/2014/main" id="{4BF48B3E-46B3-47EE-9196-9C8FEE98716A}"/>
              </a:ext>
            </a:extLst>
          </p:cNvPr>
          <p:cNvSpPr>
            <a:spLocks noChangeShapeType="1"/>
          </p:cNvSpPr>
          <p:nvPr/>
        </p:nvSpPr>
        <p:spPr bwMode="auto">
          <a:xfrm>
            <a:off x="5688013" y="2500313"/>
            <a:ext cx="1692275"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8" name="Line 86">
            <a:extLst>
              <a:ext uri="{FF2B5EF4-FFF2-40B4-BE49-F238E27FC236}">
                <a16:creationId xmlns:a16="http://schemas.microsoft.com/office/drawing/2014/main" id="{2FB00ADD-23FB-40C4-A435-4DB2C65C1559}"/>
              </a:ext>
            </a:extLst>
          </p:cNvPr>
          <p:cNvSpPr>
            <a:spLocks noChangeShapeType="1"/>
          </p:cNvSpPr>
          <p:nvPr/>
        </p:nvSpPr>
        <p:spPr bwMode="auto">
          <a:xfrm>
            <a:off x="7993063" y="2476500"/>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09" name="Line 87">
            <a:extLst>
              <a:ext uri="{FF2B5EF4-FFF2-40B4-BE49-F238E27FC236}">
                <a16:creationId xmlns:a16="http://schemas.microsoft.com/office/drawing/2014/main" id="{016A62E8-93CC-4891-93A4-22BA3BF57EAE}"/>
              </a:ext>
            </a:extLst>
          </p:cNvPr>
          <p:cNvSpPr>
            <a:spLocks noChangeShapeType="1"/>
          </p:cNvSpPr>
          <p:nvPr/>
        </p:nvSpPr>
        <p:spPr bwMode="auto">
          <a:xfrm>
            <a:off x="719138" y="1641475"/>
            <a:ext cx="75612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0" name="Line 88">
            <a:extLst>
              <a:ext uri="{FF2B5EF4-FFF2-40B4-BE49-F238E27FC236}">
                <a16:creationId xmlns:a16="http://schemas.microsoft.com/office/drawing/2014/main" id="{2F4D1F47-254E-41D5-84B7-4110654F448B}"/>
              </a:ext>
            </a:extLst>
          </p:cNvPr>
          <p:cNvSpPr>
            <a:spLocks noChangeShapeType="1"/>
          </p:cNvSpPr>
          <p:nvPr/>
        </p:nvSpPr>
        <p:spPr bwMode="auto">
          <a:xfrm>
            <a:off x="2663825" y="2714625"/>
            <a:ext cx="4716463"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1" name="Line 89">
            <a:extLst>
              <a:ext uri="{FF2B5EF4-FFF2-40B4-BE49-F238E27FC236}">
                <a16:creationId xmlns:a16="http://schemas.microsoft.com/office/drawing/2014/main" id="{013EB773-379E-4224-BFF0-BBA8E30F7418}"/>
              </a:ext>
            </a:extLst>
          </p:cNvPr>
          <p:cNvSpPr>
            <a:spLocks noChangeShapeType="1"/>
          </p:cNvSpPr>
          <p:nvPr/>
        </p:nvSpPr>
        <p:spPr bwMode="auto">
          <a:xfrm>
            <a:off x="6911975" y="2284413"/>
            <a:ext cx="469900" cy="0"/>
          </a:xfrm>
          <a:prstGeom prst="line">
            <a:avLst/>
          </a:prstGeom>
          <a:noFill/>
          <a:ln w="28575">
            <a:solidFill>
              <a:schemeClr val="tx1"/>
            </a:solidFill>
            <a:round/>
            <a:headEnd type="oval" w="lg" len="lg"/>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612" name="Line 90">
            <a:extLst>
              <a:ext uri="{FF2B5EF4-FFF2-40B4-BE49-F238E27FC236}">
                <a16:creationId xmlns:a16="http://schemas.microsoft.com/office/drawing/2014/main" id="{D9AB7F7F-7214-470C-89DF-32F9DA282BF0}"/>
              </a:ext>
            </a:extLst>
          </p:cNvPr>
          <p:cNvSpPr>
            <a:spLocks noChangeShapeType="1"/>
          </p:cNvSpPr>
          <p:nvPr/>
        </p:nvSpPr>
        <p:spPr bwMode="auto">
          <a:xfrm flipV="1">
            <a:off x="8280400" y="1636713"/>
            <a:ext cx="0" cy="8413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37147" name="Text Box 91">
            <a:extLst>
              <a:ext uri="{FF2B5EF4-FFF2-40B4-BE49-F238E27FC236}">
                <a16:creationId xmlns:a16="http://schemas.microsoft.com/office/drawing/2014/main" id="{44469C10-C90A-4505-B817-25D55D33BE7F}"/>
              </a:ext>
            </a:extLst>
          </p:cNvPr>
          <p:cNvSpPr txBox="1">
            <a:spLocks noChangeArrowheads="1"/>
          </p:cNvSpPr>
          <p:nvPr/>
        </p:nvSpPr>
        <p:spPr bwMode="auto">
          <a:xfrm>
            <a:off x="5757863" y="5541963"/>
            <a:ext cx="2684462" cy="547687"/>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a:solidFill>
                  <a:srgbClr val="0000FF"/>
                </a:solidFill>
                <a:latin typeface="Arial" panose="020B0604020202020204" pitchFamily="34" charset="0"/>
              </a:rPr>
              <a:t>29</a:t>
            </a:r>
            <a:r>
              <a:rPr lang="zh-CN" altLang="en-US">
                <a:solidFill>
                  <a:srgbClr val="0000FF"/>
                </a:solidFill>
                <a:latin typeface="Arial" panose="020B0604020202020204" pitchFamily="34" charset="0"/>
              </a:rPr>
              <a:t>进制计数器</a:t>
            </a:r>
          </a:p>
        </p:txBody>
      </p:sp>
      <p:sp>
        <p:nvSpPr>
          <p:cNvPr id="1837148" name="Line 92">
            <a:extLst>
              <a:ext uri="{FF2B5EF4-FFF2-40B4-BE49-F238E27FC236}">
                <a16:creationId xmlns:a16="http://schemas.microsoft.com/office/drawing/2014/main" id="{6EE6FAA0-BB1D-4BC3-9D22-AD68314D11D8}"/>
              </a:ext>
            </a:extLst>
          </p:cNvPr>
          <p:cNvSpPr>
            <a:spLocks noChangeShapeType="1"/>
          </p:cNvSpPr>
          <p:nvPr/>
        </p:nvSpPr>
        <p:spPr bwMode="auto">
          <a:xfrm>
            <a:off x="4348163" y="5326063"/>
            <a:ext cx="3190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615" name="Rectangle 93">
            <a:extLst>
              <a:ext uri="{FF2B5EF4-FFF2-40B4-BE49-F238E27FC236}">
                <a16:creationId xmlns:a16="http://schemas.microsoft.com/office/drawing/2014/main" id="{3C8016BF-103F-4EDF-BF14-5DF18953DD13}"/>
              </a:ext>
            </a:extLst>
          </p:cNvPr>
          <p:cNvSpPr>
            <a:spLocks noChangeArrowheads="1"/>
          </p:cNvSpPr>
          <p:nvPr/>
        </p:nvSpPr>
        <p:spPr bwMode="auto">
          <a:xfrm>
            <a:off x="8351838" y="2266950"/>
            <a:ext cx="5667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R</a:t>
            </a:r>
            <a:r>
              <a:rPr kumimoji="1" lang="en-US" altLang="zh-CN" sz="1600" b="0"/>
              <a:t>D</a:t>
            </a:r>
            <a:endParaRPr kumimoji="1" lang="zh-CN" altLang="en-US" sz="1600" b="0"/>
          </a:p>
        </p:txBody>
      </p:sp>
      <p:sp>
        <p:nvSpPr>
          <p:cNvPr id="22616" name="Line 94">
            <a:extLst>
              <a:ext uri="{FF2B5EF4-FFF2-40B4-BE49-F238E27FC236}">
                <a16:creationId xmlns:a16="http://schemas.microsoft.com/office/drawing/2014/main" id="{ED8670BB-848C-4ABA-8DE5-6A9FF7C0BA9F}"/>
              </a:ext>
            </a:extLst>
          </p:cNvPr>
          <p:cNvSpPr>
            <a:spLocks noChangeShapeType="1"/>
          </p:cNvSpPr>
          <p:nvPr/>
        </p:nvSpPr>
        <p:spPr bwMode="auto">
          <a:xfrm>
            <a:off x="8459788" y="2349500"/>
            <a:ext cx="3190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705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3714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37059">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371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7059" grpId="0" build="p"/>
      <p:bldP spid="183714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a:extLst>
              <a:ext uri="{FF2B5EF4-FFF2-40B4-BE49-F238E27FC236}">
                <a16:creationId xmlns:a16="http://schemas.microsoft.com/office/drawing/2014/main" id="{BCF0B40A-3676-43CA-80E6-644836CBEDA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D1CD69E-6175-45D1-9CAB-4D0509E6043C}"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3555" name="Rectangle 5">
            <a:extLst>
              <a:ext uri="{FF2B5EF4-FFF2-40B4-BE49-F238E27FC236}">
                <a16:creationId xmlns:a16="http://schemas.microsoft.com/office/drawing/2014/main" id="{9E093C69-74F0-4C8B-A769-F0A0B9060D6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3556" name="Rectangle 6">
            <a:extLst>
              <a:ext uri="{FF2B5EF4-FFF2-40B4-BE49-F238E27FC236}">
                <a16:creationId xmlns:a16="http://schemas.microsoft.com/office/drawing/2014/main" id="{75F78291-1162-4E9A-A6BF-5477FA4C99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086AB4E-DF24-46B1-A85E-8E1E489C19B7}" type="slidenum">
              <a:rPr lang="en-US" altLang="zh-CN" sz="1800" b="0" smtClean="0">
                <a:solidFill>
                  <a:srgbClr val="B2B2B2"/>
                </a:solidFill>
                <a:latin typeface="Arial" panose="020B0604020202020204" pitchFamily="34" charset="0"/>
              </a:rPr>
              <a:pPr>
                <a:spcAft>
                  <a:spcPct val="0"/>
                </a:spcAft>
                <a:buFontTx/>
                <a:buNone/>
              </a:pPr>
              <a:t>13</a:t>
            </a:fld>
            <a:endParaRPr lang="en-US" altLang="zh-CN" sz="1800" b="0">
              <a:solidFill>
                <a:srgbClr val="B2B2B2"/>
              </a:solidFill>
              <a:latin typeface="Arial" panose="020B0604020202020204" pitchFamily="34" charset="0"/>
            </a:endParaRPr>
          </a:p>
        </p:txBody>
      </p:sp>
      <p:sp>
        <p:nvSpPr>
          <p:cNvPr id="23557" name="Rectangle 2">
            <a:extLst>
              <a:ext uri="{FF2B5EF4-FFF2-40B4-BE49-F238E27FC236}">
                <a16:creationId xmlns:a16="http://schemas.microsoft.com/office/drawing/2014/main" id="{C9C304F7-31ED-484E-B5C7-98CC282A26A4}"/>
              </a:ext>
            </a:extLst>
          </p:cNvPr>
          <p:cNvSpPr>
            <a:spLocks noGrp="1" noChangeArrowheads="1"/>
          </p:cNvSpPr>
          <p:nvPr>
            <p:ph type="body" idx="1"/>
          </p:nvPr>
        </p:nvSpPr>
        <p:spPr>
          <a:xfrm>
            <a:off x="457200" y="1592263"/>
            <a:ext cx="8229600" cy="4860925"/>
          </a:xfrm>
        </p:spPr>
        <p:txBody>
          <a:bodyPr/>
          <a:lstStyle/>
          <a:p>
            <a:r>
              <a:rPr kumimoji="1" lang="zh-CN" altLang="en-US"/>
              <a:t>在移位寄存器的基础上加反馈逻辑电路而构成的具有特殊编码的同步计数器</a:t>
            </a:r>
          </a:p>
          <a:p>
            <a:r>
              <a:rPr kumimoji="1" lang="zh-CN" altLang="en-US"/>
              <a:t>一般结构</a:t>
            </a:r>
          </a:p>
          <a:p>
            <a:endParaRPr kumimoji="1" lang="zh-CN" altLang="en-US"/>
          </a:p>
          <a:p>
            <a:endParaRPr kumimoji="1" lang="zh-CN" altLang="en-US"/>
          </a:p>
          <a:p>
            <a:endParaRPr kumimoji="1" lang="zh-CN" altLang="en-US"/>
          </a:p>
          <a:p>
            <a:endParaRPr kumimoji="1" lang="zh-CN" altLang="en-US"/>
          </a:p>
          <a:p>
            <a:r>
              <a:rPr kumimoji="1" lang="zh-CN" altLang="en-US"/>
              <a:t>反馈函数</a:t>
            </a:r>
          </a:p>
        </p:txBody>
      </p:sp>
      <p:sp>
        <p:nvSpPr>
          <p:cNvPr id="23558" name="Text Box 3">
            <a:extLst>
              <a:ext uri="{FF2B5EF4-FFF2-40B4-BE49-F238E27FC236}">
                <a16:creationId xmlns:a16="http://schemas.microsoft.com/office/drawing/2014/main" id="{9715E491-4BBC-46B9-86D1-DD19667F65E4}"/>
              </a:ext>
            </a:extLst>
          </p:cNvPr>
          <p:cNvSpPr txBox="1">
            <a:spLocks noChangeArrowheads="1"/>
          </p:cNvSpPr>
          <p:nvPr/>
        </p:nvSpPr>
        <p:spPr bwMode="auto">
          <a:xfrm>
            <a:off x="3168650" y="38242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3559" name="Text Box 4">
            <a:extLst>
              <a:ext uri="{FF2B5EF4-FFF2-40B4-BE49-F238E27FC236}">
                <a16:creationId xmlns:a16="http://schemas.microsoft.com/office/drawing/2014/main" id="{9E0FA2CF-3527-482C-8FD1-14FFBE330E34}"/>
              </a:ext>
            </a:extLst>
          </p:cNvPr>
          <p:cNvSpPr txBox="1">
            <a:spLocks noChangeArrowheads="1"/>
          </p:cNvSpPr>
          <p:nvPr/>
        </p:nvSpPr>
        <p:spPr bwMode="auto">
          <a:xfrm>
            <a:off x="4471988" y="38242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3560" name="Text Box 5">
            <a:extLst>
              <a:ext uri="{FF2B5EF4-FFF2-40B4-BE49-F238E27FC236}">
                <a16:creationId xmlns:a16="http://schemas.microsoft.com/office/drawing/2014/main" id="{E683D2A4-5ACF-4E3F-BE4A-669DFA2BEB4B}"/>
              </a:ext>
            </a:extLst>
          </p:cNvPr>
          <p:cNvSpPr txBox="1">
            <a:spLocks noChangeArrowheads="1"/>
          </p:cNvSpPr>
          <p:nvPr/>
        </p:nvSpPr>
        <p:spPr bwMode="auto">
          <a:xfrm>
            <a:off x="7077075" y="3824288"/>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3561" name="Rectangle 6">
            <a:extLst>
              <a:ext uri="{FF2B5EF4-FFF2-40B4-BE49-F238E27FC236}">
                <a16:creationId xmlns:a16="http://schemas.microsoft.com/office/drawing/2014/main" id="{D4B674C5-7EC0-4DB4-8D5E-0BD203BC1F91}"/>
              </a:ext>
            </a:extLst>
          </p:cNvPr>
          <p:cNvSpPr>
            <a:spLocks noGrp="1" noChangeArrowheads="1"/>
          </p:cNvSpPr>
          <p:nvPr>
            <p:ph type="title"/>
          </p:nvPr>
        </p:nvSpPr>
        <p:spPr/>
        <p:txBody>
          <a:bodyPr/>
          <a:lstStyle/>
          <a:p>
            <a:r>
              <a:rPr kumimoji="1" lang="zh-CN" altLang="en-US">
                <a:solidFill>
                  <a:schemeClr val="tx1"/>
                </a:solidFill>
              </a:rPr>
              <a:t>移位寄存器型计数器</a:t>
            </a:r>
          </a:p>
        </p:txBody>
      </p:sp>
      <p:sp>
        <p:nvSpPr>
          <p:cNvPr id="23562" name="Rectangle 7">
            <a:extLst>
              <a:ext uri="{FF2B5EF4-FFF2-40B4-BE49-F238E27FC236}">
                <a16:creationId xmlns:a16="http://schemas.microsoft.com/office/drawing/2014/main" id="{D5C0B045-F44A-4F10-A848-6CFDB7DCAE12}"/>
              </a:ext>
            </a:extLst>
          </p:cNvPr>
          <p:cNvSpPr>
            <a:spLocks noChangeArrowheads="1"/>
          </p:cNvSpPr>
          <p:nvPr/>
        </p:nvSpPr>
        <p:spPr bwMode="auto">
          <a:xfrm>
            <a:off x="3176588" y="3803650"/>
            <a:ext cx="652462" cy="8207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3563" name="Line 8">
            <a:extLst>
              <a:ext uri="{FF2B5EF4-FFF2-40B4-BE49-F238E27FC236}">
                <a16:creationId xmlns:a16="http://schemas.microsoft.com/office/drawing/2014/main" id="{B10BBB3B-258F-4A05-B5FC-94DB11C9A5FD}"/>
              </a:ext>
            </a:extLst>
          </p:cNvPr>
          <p:cNvSpPr>
            <a:spLocks noChangeShapeType="1"/>
          </p:cNvSpPr>
          <p:nvPr/>
        </p:nvSpPr>
        <p:spPr bwMode="auto">
          <a:xfrm>
            <a:off x="3176588" y="4256088"/>
            <a:ext cx="144462" cy="714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9">
            <a:extLst>
              <a:ext uri="{FF2B5EF4-FFF2-40B4-BE49-F238E27FC236}">
                <a16:creationId xmlns:a16="http://schemas.microsoft.com/office/drawing/2014/main" id="{10BFD8C7-C191-410C-A1F0-6B51EABF8C1A}"/>
              </a:ext>
            </a:extLst>
          </p:cNvPr>
          <p:cNvSpPr>
            <a:spLocks noChangeShapeType="1"/>
          </p:cNvSpPr>
          <p:nvPr/>
        </p:nvSpPr>
        <p:spPr bwMode="auto">
          <a:xfrm flipH="1">
            <a:off x="3168650" y="4332288"/>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Text Box 10">
            <a:extLst>
              <a:ext uri="{FF2B5EF4-FFF2-40B4-BE49-F238E27FC236}">
                <a16:creationId xmlns:a16="http://schemas.microsoft.com/office/drawing/2014/main" id="{21E7288C-5FE1-411A-A91D-7DA5E1784592}"/>
              </a:ext>
            </a:extLst>
          </p:cNvPr>
          <p:cNvSpPr txBox="1">
            <a:spLocks noChangeArrowheads="1"/>
          </p:cNvSpPr>
          <p:nvPr/>
        </p:nvSpPr>
        <p:spPr bwMode="auto">
          <a:xfrm>
            <a:off x="3233738" y="458152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0</a:t>
            </a:r>
            <a:endParaRPr kumimoji="1" lang="en-US" altLang="zh-CN" sz="2000"/>
          </a:p>
        </p:txBody>
      </p:sp>
      <p:sp>
        <p:nvSpPr>
          <p:cNvPr id="23566" name="Text Box 11">
            <a:extLst>
              <a:ext uri="{FF2B5EF4-FFF2-40B4-BE49-F238E27FC236}">
                <a16:creationId xmlns:a16="http://schemas.microsoft.com/office/drawing/2014/main" id="{11862CAB-D17A-41C5-AEC6-89241F32E20D}"/>
              </a:ext>
            </a:extLst>
          </p:cNvPr>
          <p:cNvSpPr txBox="1">
            <a:spLocks noChangeArrowheads="1"/>
          </p:cNvSpPr>
          <p:nvPr/>
        </p:nvSpPr>
        <p:spPr bwMode="auto">
          <a:xfrm>
            <a:off x="3813175" y="3941763"/>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23567" name="Line 12">
            <a:extLst>
              <a:ext uri="{FF2B5EF4-FFF2-40B4-BE49-F238E27FC236}">
                <a16:creationId xmlns:a16="http://schemas.microsoft.com/office/drawing/2014/main" id="{5C127D66-92E5-42B6-9424-60A1115C10EE}"/>
              </a:ext>
            </a:extLst>
          </p:cNvPr>
          <p:cNvSpPr>
            <a:spLocks noChangeShapeType="1"/>
          </p:cNvSpPr>
          <p:nvPr/>
        </p:nvSpPr>
        <p:spPr bwMode="auto">
          <a:xfrm>
            <a:off x="3032125" y="4351338"/>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Line 13">
            <a:extLst>
              <a:ext uri="{FF2B5EF4-FFF2-40B4-BE49-F238E27FC236}">
                <a16:creationId xmlns:a16="http://schemas.microsoft.com/office/drawing/2014/main" id="{F250788B-E09E-439E-B760-C6FB2783726F}"/>
              </a:ext>
            </a:extLst>
          </p:cNvPr>
          <p:cNvSpPr>
            <a:spLocks noChangeShapeType="1"/>
          </p:cNvSpPr>
          <p:nvPr/>
        </p:nvSpPr>
        <p:spPr bwMode="auto">
          <a:xfrm>
            <a:off x="3829050" y="3940175"/>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Rectangle 14">
            <a:extLst>
              <a:ext uri="{FF2B5EF4-FFF2-40B4-BE49-F238E27FC236}">
                <a16:creationId xmlns:a16="http://schemas.microsoft.com/office/drawing/2014/main" id="{F5DF7375-F721-4BE4-B204-3025DBC2A7F0}"/>
              </a:ext>
            </a:extLst>
          </p:cNvPr>
          <p:cNvSpPr>
            <a:spLocks noChangeArrowheads="1"/>
          </p:cNvSpPr>
          <p:nvPr/>
        </p:nvSpPr>
        <p:spPr bwMode="auto">
          <a:xfrm>
            <a:off x="4479925" y="3803650"/>
            <a:ext cx="652463" cy="82073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3570" name="Line 15">
            <a:extLst>
              <a:ext uri="{FF2B5EF4-FFF2-40B4-BE49-F238E27FC236}">
                <a16:creationId xmlns:a16="http://schemas.microsoft.com/office/drawing/2014/main" id="{2C138F60-4EA0-433C-AC9E-CF87FBE3D9C9}"/>
              </a:ext>
            </a:extLst>
          </p:cNvPr>
          <p:cNvSpPr>
            <a:spLocks noChangeShapeType="1"/>
          </p:cNvSpPr>
          <p:nvPr/>
        </p:nvSpPr>
        <p:spPr bwMode="auto">
          <a:xfrm>
            <a:off x="4479925" y="4256088"/>
            <a:ext cx="144463" cy="714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1" name="Line 16">
            <a:extLst>
              <a:ext uri="{FF2B5EF4-FFF2-40B4-BE49-F238E27FC236}">
                <a16:creationId xmlns:a16="http://schemas.microsoft.com/office/drawing/2014/main" id="{DB991AC6-3782-4A67-9F75-DA53F71CF247}"/>
              </a:ext>
            </a:extLst>
          </p:cNvPr>
          <p:cNvSpPr>
            <a:spLocks noChangeShapeType="1"/>
          </p:cNvSpPr>
          <p:nvPr/>
        </p:nvSpPr>
        <p:spPr bwMode="auto">
          <a:xfrm flipH="1">
            <a:off x="4471988" y="4332288"/>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2" name="Text Box 17">
            <a:extLst>
              <a:ext uri="{FF2B5EF4-FFF2-40B4-BE49-F238E27FC236}">
                <a16:creationId xmlns:a16="http://schemas.microsoft.com/office/drawing/2014/main" id="{E08D8DC3-F21E-4409-8D7F-A317D1755EB3}"/>
              </a:ext>
            </a:extLst>
          </p:cNvPr>
          <p:cNvSpPr txBox="1">
            <a:spLocks noChangeArrowheads="1"/>
          </p:cNvSpPr>
          <p:nvPr/>
        </p:nvSpPr>
        <p:spPr bwMode="auto">
          <a:xfrm>
            <a:off x="4537075" y="4581525"/>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1</a:t>
            </a:r>
            <a:endParaRPr kumimoji="1" lang="en-US" altLang="zh-CN" sz="2000"/>
          </a:p>
        </p:txBody>
      </p:sp>
      <p:sp>
        <p:nvSpPr>
          <p:cNvPr id="23573" name="Text Box 18">
            <a:extLst>
              <a:ext uri="{FF2B5EF4-FFF2-40B4-BE49-F238E27FC236}">
                <a16:creationId xmlns:a16="http://schemas.microsoft.com/office/drawing/2014/main" id="{2D229CCE-E7EC-4F33-A92E-6ACE15FB3B9D}"/>
              </a:ext>
            </a:extLst>
          </p:cNvPr>
          <p:cNvSpPr txBox="1">
            <a:spLocks noChangeArrowheads="1"/>
          </p:cNvSpPr>
          <p:nvPr/>
        </p:nvSpPr>
        <p:spPr bwMode="auto">
          <a:xfrm>
            <a:off x="5116513" y="3941763"/>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23574" name="Line 19">
            <a:extLst>
              <a:ext uri="{FF2B5EF4-FFF2-40B4-BE49-F238E27FC236}">
                <a16:creationId xmlns:a16="http://schemas.microsoft.com/office/drawing/2014/main" id="{A0EF12EA-CD7A-4873-B7A4-3B19A06ABB1B}"/>
              </a:ext>
            </a:extLst>
          </p:cNvPr>
          <p:cNvSpPr>
            <a:spLocks noChangeShapeType="1"/>
          </p:cNvSpPr>
          <p:nvPr/>
        </p:nvSpPr>
        <p:spPr bwMode="auto">
          <a:xfrm>
            <a:off x="4335463" y="4341813"/>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Line 20">
            <a:extLst>
              <a:ext uri="{FF2B5EF4-FFF2-40B4-BE49-F238E27FC236}">
                <a16:creationId xmlns:a16="http://schemas.microsoft.com/office/drawing/2014/main" id="{FC55328E-56CB-4406-9F7B-FE42823835CB}"/>
              </a:ext>
            </a:extLst>
          </p:cNvPr>
          <p:cNvSpPr>
            <a:spLocks noChangeShapeType="1"/>
          </p:cNvSpPr>
          <p:nvPr/>
        </p:nvSpPr>
        <p:spPr bwMode="auto">
          <a:xfrm>
            <a:off x="5132388" y="3940175"/>
            <a:ext cx="6270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Text Box 21">
            <a:extLst>
              <a:ext uri="{FF2B5EF4-FFF2-40B4-BE49-F238E27FC236}">
                <a16:creationId xmlns:a16="http://schemas.microsoft.com/office/drawing/2014/main" id="{DD1AE7BC-6DA8-4459-BF94-3BF83CB8A223}"/>
              </a:ext>
            </a:extLst>
          </p:cNvPr>
          <p:cNvSpPr txBox="1">
            <a:spLocks noChangeArrowheads="1"/>
          </p:cNvSpPr>
          <p:nvPr/>
        </p:nvSpPr>
        <p:spPr bwMode="auto">
          <a:xfrm>
            <a:off x="6335713" y="3941763"/>
            <a:ext cx="6270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n-2</a:t>
            </a:r>
            <a:endParaRPr kumimoji="1" lang="en-US" altLang="zh-CN" sz="2000"/>
          </a:p>
        </p:txBody>
      </p:sp>
      <p:sp>
        <p:nvSpPr>
          <p:cNvPr id="23577" name="Line 22">
            <a:extLst>
              <a:ext uri="{FF2B5EF4-FFF2-40B4-BE49-F238E27FC236}">
                <a16:creationId xmlns:a16="http://schemas.microsoft.com/office/drawing/2014/main" id="{3BFCA52D-5616-4197-A196-CE125C505AFD}"/>
              </a:ext>
            </a:extLst>
          </p:cNvPr>
          <p:cNvSpPr>
            <a:spLocks noChangeShapeType="1"/>
          </p:cNvSpPr>
          <p:nvPr/>
        </p:nvSpPr>
        <p:spPr bwMode="auto">
          <a:xfrm>
            <a:off x="6443663" y="3940175"/>
            <a:ext cx="6413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Rectangle 23">
            <a:extLst>
              <a:ext uri="{FF2B5EF4-FFF2-40B4-BE49-F238E27FC236}">
                <a16:creationId xmlns:a16="http://schemas.microsoft.com/office/drawing/2014/main" id="{A8290EAA-A21B-48F4-8D8B-1C0B1EF93A9B}"/>
              </a:ext>
            </a:extLst>
          </p:cNvPr>
          <p:cNvSpPr>
            <a:spLocks noChangeArrowheads="1"/>
          </p:cNvSpPr>
          <p:nvPr/>
        </p:nvSpPr>
        <p:spPr bwMode="auto">
          <a:xfrm>
            <a:off x="7085013" y="3803650"/>
            <a:ext cx="652462"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3579" name="Line 24">
            <a:extLst>
              <a:ext uri="{FF2B5EF4-FFF2-40B4-BE49-F238E27FC236}">
                <a16:creationId xmlns:a16="http://schemas.microsoft.com/office/drawing/2014/main" id="{ECECB27C-61F2-4052-9260-2178BBC5B747}"/>
              </a:ext>
            </a:extLst>
          </p:cNvPr>
          <p:cNvSpPr>
            <a:spLocks noChangeShapeType="1"/>
          </p:cNvSpPr>
          <p:nvPr/>
        </p:nvSpPr>
        <p:spPr bwMode="auto">
          <a:xfrm>
            <a:off x="7085013" y="4256088"/>
            <a:ext cx="146050" cy="71437"/>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0" name="Line 25">
            <a:extLst>
              <a:ext uri="{FF2B5EF4-FFF2-40B4-BE49-F238E27FC236}">
                <a16:creationId xmlns:a16="http://schemas.microsoft.com/office/drawing/2014/main" id="{C0C27F90-F2B1-4BF6-BDC7-3266A78EB57F}"/>
              </a:ext>
            </a:extLst>
          </p:cNvPr>
          <p:cNvSpPr>
            <a:spLocks noChangeShapeType="1"/>
          </p:cNvSpPr>
          <p:nvPr/>
        </p:nvSpPr>
        <p:spPr bwMode="auto">
          <a:xfrm flipH="1">
            <a:off x="7078663" y="4332288"/>
            <a:ext cx="144462"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1" name="Text Box 26">
            <a:extLst>
              <a:ext uri="{FF2B5EF4-FFF2-40B4-BE49-F238E27FC236}">
                <a16:creationId xmlns:a16="http://schemas.microsoft.com/office/drawing/2014/main" id="{F8ADC276-E88B-4EA2-8706-A4C36B433D6D}"/>
              </a:ext>
            </a:extLst>
          </p:cNvPr>
          <p:cNvSpPr txBox="1">
            <a:spLocks noChangeArrowheads="1"/>
          </p:cNvSpPr>
          <p:nvPr/>
        </p:nvSpPr>
        <p:spPr bwMode="auto">
          <a:xfrm>
            <a:off x="7143750" y="4581525"/>
            <a:ext cx="7413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n-1</a:t>
            </a:r>
            <a:endParaRPr kumimoji="1" lang="zh-CN" altLang="en-US" sz="2000"/>
          </a:p>
        </p:txBody>
      </p:sp>
      <p:sp>
        <p:nvSpPr>
          <p:cNvPr id="23582" name="Text Box 27">
            <a:extLst>
              <a:ext uri="{FF2B5EF4-FFF2-40B4-BE49-F238E27FC236}">
                <a16:creationId xmlns:a16="http://schemas.microsoft.com/office/drawing/2014/main" id="{BA5F4EEF-B09B-47FB-B327-05F058E9F8BC}"/>
              </a:ext>
            </a:extLst>
          </p:cNvPr>
          <p:cNvSpPr txBox="1">
            <a:spLocks noChangeArrowheads="1"/>
          </p:cNvSpPr>
          <p:nvPr/>
        </p:nvSpPr>
        <p:spPr bwMode="auto">
          <a:xfrm>
            <a:off x="7721600" y="3941763"/>
            <a:ext cx="627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n-1</a:t>
            </a:r>
            <a:endParaRPr kumimoji="1" lang="en-US" altLang="zh-CN" sz="2000"/>
          </a:p>
        </p:txBody>
      </p:sp>
      <p:sp>
        <p:nvSpPr>
          <p:cNvPr id="23583" name="Line 28">
            <a:extLst>
              <a:ext uri="{FF2B5EF4-FFF2-40B4-BE49-F238E27FC236}">
                <a16:creationId xmlns:a16="http://schemas.microsoft.com/office/drawing/2014/main" id="{92C3405C-9F6E-49C6-89E1-C9A089C80C6C}"/>
              </a:ext>
            </a:extLst>
          </p:cNvPr>
          <p:cNvSpPr>
            <a:spLocks noChangeShapeType="1"/>
          </p:cNvSpPr>
          <p:nvPr/>
        </p:nvSpPr>
        <p:spPr bwMode="auto">
          <a:xfrm>
            <a:off x="6940550" y="4351338"/>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3584" name="Group 29">
            <a:extLst>
              <a:ext uri="{FF2B5EF4-FFF2-40B4-BE49-F238E27FC236}">
                <a16:creationId xmlns:a16="http://schemas.microsoft.com/office/drawing/2014/main" id="{1442AF11-2674-4E7D-8FF9-CE64503A0A61}"/>
              </a:ext>
            </a:extLst>
          </p:cNvPr>
          <p:cNvGrpSpPr>
            <a:grpSpLocks/>
          </p:cNvGrpSpPr>
          <p:nvPr/>
        </p:nvGrpSpPr>
        <p:grpSpPr bwMode="auto">
          <a:xfrm>
            <a:off x="3032125" y="4329113"/>
            <a:ext cx="3908425" cy="655637"/>
            <a:chOff x="1910" y="2679"/>
            <a:chExt cx="2462" cy="461"/>
          </a:xfrm>
        </p:grpSpPr>
        <p:sp>
          <p:nvSpPr>
            <p:cNvPr id="23603" name="Line 30">
              <a:extLst>
                <a:ext uri="{FF2B5EF4-FFF2-40B4-BE49-F238E27FC236}">
                  <a16:creationId xmlns:a16="http://schemas.microsoft.com/office/drawing/2014/main" id="{41601E21-36F5-4873-9F53-ABCCB434D6A8}"/>
                </a:ext>
              </a:extLst>
            </p:cNvPr>
            <p:cNvSpPr>
              <a:spLocks noChangeShapeType="1"/>
            </p:cNvSpPr>
            <p:nvPr/>
          </p:nvSpPr>
          <p:spPr bwMode="auto">
            <a:xfrm>
              <a:off x="1910" y="2687"/>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4" name="Line 31">
              <a:extLst>
                <a:ext uri="{FF2B5EF4-FFF2-40B4-BE49-F238E27FC236}">
                  <a16:creationId xmlns:a16="http://schemas.microsoft.com/office/drawing/2014/main" id="{52E07206-3196-43F7-886D-0CE0CBA73B62}"/>
                </a:ext>
              </a:extLst>
            </p:cNvPr>
            <p:cNvSpPr>
              <a:spLocks noChangeShapeType="1"/>
            </p:cNvSpPr>
            <p:nvPr/>
          </p:nvSpPr>
          <p:spPr bwMode="auto">
            <a:xfrm>
              <a:off x="2731" y="2679"/>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5" name="Line 32">
              <a:extLst>
                <a:ext uri="{FF2B5EF4-FFF2-40B4-BE49-F238E27FC236}">
                  <a16:creationId xmlns:a16="http://schemas.microsoft.com/office/drawing/2014/main" id="{046361F3-569A-4E1A-BC46-EADAA4172E7F}"/>
                </a:ext>
              </a:extLst>
            </p:cNvPr>
            <p:cNvSpPr>
              <a:spLocks noChangeShapeType="1"/>
            </p:cNvSpPr>
            <p:nvPr/>
          </p:nvSpPr>
          <p:spPr bwMode="auto">
            <a:xfrm>
              <a:off x="4372" y="2680"/>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585" name="Line 33">
            <a:extLst>
              <a:ext uri="{FF2B5EF4-FFF2-40B4-BE49-F238E27FC236}">
                <a16:creationId xmlns:a16="http://schemas.microsoft.com/office/drawing/2014/main" id="{F543D4EF-42A1-43E5-86A9-3007D4B3F9F3}"/>
              </a:ext>
            </a:extLst>
          </p:cNvPr>
          <p:cNvSpPr>
            <a:spLocks noChangeShapeType="1"/>
          </p:cNvSpPr>
          <p:nvPr/>
        </p:nvSpPr>
        <p:spPr bwMode="auto">
          <a:xfrm>
            <a:off x="7737475" y="3940175"/>
            <a:ext cx="3619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6" name="Line 34">
            <a:extLst>
              <a:ext uri="{FF2B5EF4-FFF2-40B4-BE49-F238E27FC236}">
                <a16:creationId xmlns:a16="http://schemas.microsoft.com/office/drawing/2014/main" id="{F84A965C-0D02-4A8C-84BB-018C57C0ADE2}"/>
              </a:ext>
            </a:extLst>
          </p:cNvPr>
          <p:cNvSpPr>
            <a:spLocks noChangeShapeType="1"/>
          </p:cNvSpPr>
          <p:nvPr/>
        </p:nvSpPr>
        <p:spPr bwMode="auto">
          <a:xfrm>
            <a:off x="2520950" y="4967288"/>
            <a:ext cx="32385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7" name="Text Box 35">
            <a:extLst>
              <a:ext uri="{FF2B5EF4-FFF2-40B4-BE49-F238E27FC236}">
                <a16:creationId xmlns:a16="http://schemas.microsoft.com/office/drawing/2014/main" id="{6BDD6D83-EF66-4B24-B15A-305FF1C6CD60}"/>
              </a:ext>
            </a:extLst>
          </p:cNvPr>
          <p:cNvSpPr txBox="1">
            <a:spLocks noChangeArrowheads="1"/>
          </p:cNvSpPr>
          <p:nvPr/>
        </p:nvSpPr>
        <p:spPr bwMode="auto">
          <a:xfrm>
            <a:off x="3455988" y="2960688"/>
            <a:ext cx="4284662" cy="5159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sz="2400">
                <a:latin typeface="宋体" panose="02010600030101010101" pitchFamily="2" charset="-122"/>
              </a:rPr>
              <a:t>反馈逻辑电路</a:t>
            </a:r>
          </a:p>
        </p:txBody>
      </p:sp>
      <p:sp>
        <p:nvSpPr>
          <p:cNvPr id="23588" name="Line 36">
            <a:extLst>
              <a:ext uri="{FF2B5EF4-FFF2-40B4-BE49-F238E27FC236}">
                <a16:creationId xmlns:a16="http://schemas.microsoft.com/office/drawing/2014/main" id="{72337804-739A-45D3-BFDA-557A57452924}"/>
              </a:ext>
            </a:extLst>
          </p:cNvPr>
          <p:cNvSpPr>
            <a:spLocks noChangeShapeType="1"/>
          </p:cNvSpPr>
          <p:nvPr/>
        </p:nvSpPr>
        <p:spPr bwMode="auto">
          <a:xfrm flipH="1">
            <a:off x="2954338" y="3940175"/>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9" name="Line 37">
            <a:extLst>
              <a:ext uri="{FF2B5EF4-FFF2-40B4-BE49-F238E27FC236}">
                <a16:creationId xmlns:a16="http://schemas.microsoft.com/office/drawing/2014/main" id="{C3D384BA-17EC-42D7-AA12-E4D320B066EE}"/>
              </a:ext>
            </a:extLst>
          </p:cNvPr>
          <p:cNvSpPr>
            <a:spLocks noChangeShapeType="1"/>
          </p:cNvSpPr>
          <p:nvPr/>
        </p:nvSpPr>
        <p:spPr bwMode="auto">
          <a:xfrm flipV="1">
            <a:off x="2959100" y="3213100"/>
            <a:ext cx="0" cy="7270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0" name="Line 38">
            <a:extLst>
              <a:ext uri="{FF2B5EF4-FFF2-40B4-BE49-F238E27FC236}">
                <a16:creationId xmlns:a16="http://schemas.microsoft.com/office/drawing/2014/main" id="{255F63B0-1769-4CEF-9626-3CE323FBD822}"/>
              </a:ext>
            </a:extLst>
          </p:cNvPr>
          <p:cNvSpPr>
            <a:spLocks noChangeShapeType="1"/>
          </p:cNvSpPr>
          <p:nvPr/>
        </p:nvSpPr>
        <p:spPr bwMode="auto">
          <a:xfrm flipH="1">
            <a:off x="2959100" y="3227388"/>
            <a:ext cx="49688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1" name="Text Box 39">
            <a:extLst>
              <a:ext uri="{FF2B5EF4-FFF2-40B4-BE49-F238E27FC236}">
                <a16:creationId xmlns:a16="http://schemas.microsoft.com/office/drawing/2014/main" id="{E37779CB-0049-46A7-BA32-2FA39D66FCC0}"/>
              </a:ext>
            </a:extLst>
          </p:cNvPr>
          <p:cNvSpPr txBox="1">
            <a:spLocks noChangeArrowheads="1"/>
          </p:cNvSpPr>
          <p:nvPr/>
        </p:nvSpPr>
        <p:spPr bwMode="auto">
          <a:xfrm>
            <a:off x="2484438" y="3684588"/>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23592" name="Text Box 40">
            <a:extLst>
              <a:ext uri="{FF2B5EF4-FFF2-40B4-BE49-F238E27FC236}">
                <a16:creationId xmlns:a16="http://schemas.microsoft.com/office/drawing/2014/main" id="{27B44667-5DEF-4D0C-9D0A-D5460E87E12D}"/>
              </a:ext>
            </a:extLst>
          </p:cNvPr>
          <p:cNvSpPr txBox="1">
            <a:spLocks noChangeArrowheads="1"/>
          </p:cNvSpPr>
          <p:nvPr/>
        </p:nvSpPr>
        <p:spPr bwMode="auto">
          <a:xfrm>
            <a:off x="2452688" y="4581525"/>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23593" name="Text Box 41">
            <a:extLst>
              <a:ext uri="{FF2B5EF4-FFF2-40B4-BE49-F238E27FC236}">
                <a16:creationId xmlns:a16="http://schemas.microsoft.com/office/drawing/2014/main" id="{207BCA5E-88E7-4A78-8C10-3CE996AD3A09}"/>
              </a:ext>
            </a:extLst>
          </p:cNvPr>
          <p:cNvSpPr txBox="1">
            <a:spLocks noChangeArrowheads="1"/>
          </p:cNvSpPr>
          <p:nvPr/>
        </p:nvSpPr>
        <p:spPr bwMode="auto">
          <a:xfrm>
            <a:off x="1150938" y="5697538"/>
            <a:ext cx="3578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b="0"/>
              <a:t>D</a:t>
            </a:r>
            <a:r>
              <a:rPr kumimoji="1" lang="en-US" altLang="zh-CN" sz="1600" b="0"/>
              <a:t>0</a:t>
            </a:r>
            <a:r>
              <a:rPr kumimoji="1" lang="en-US" altLang="zh-CN" sz="2400" b="0"/>
              <a:t> = </a:t>
            </a:r>
            <a:r>
              <a:rPr kumimoji="1" lang="en-US" altLang="zh-CN" b="0"/>
              <a:t>F(Q</a:t>
            </a:r>
            <a:r>
              <a:rPr kumimoji="1" lang="en-US" altLang="zh-CN" sz="1600" b="0"/>
              <a:t>0</a:t>
            </a:r>
            <a:r>
              <a:rPr kumimoji="1" lang="zh-CN" altLang="en-US" sz="2400" b="0"/>
              <a:t>，</a:t>
            </a:r>
            <a:r>
              <a:rPr kumimoji="1" lang="en-US" altLang="zh-CN" b="0"/>
              <a:t>Q</a:t>
            </a:r>
            <a:r>
              <a:rPr kumimoji="1" lang="en-US" altLang="zh-CN" sz="1600" b="0"/>
              <a:t>1</a:t>
            </a:r>
            <a:r>
              <a:rPr kumimoji="1" lang="zh-CN" altLang="en-US" sz="2400" b="0"/>
              <a:t>，</a:t>
            </a:r>
            <a:r>
              <a:rPr kumimoji="1" lang="en-US" altLang="zh-CN" baseline="30000"/>
              <a:t>… </a:t>
            </a:r>
            <a:r>
              <a:rPr kumimoji="1" lang="en-US" altLang="zh-CN" sz="2400" baseline="30000"/>
              <a:t> </a:t>
            </a:r>
            <a:r>
              <a:rPr kumimoji="1" lang="en-US" altLang="zh-CN" b="0"/>
              <a:t>Q</a:t>
            </a:r>
            <a:r>
              <a:rPr kumimoji="1" lang="en-US" altLang="zh-CN" sz="2000" b="0"/>
              <a:t>n-1</a:t>
            </a:r>
            <a:r>
              <a:rPr kumimoji="1" lang="en-US" altLang="zh-CN" b="0"/>
              <a:t>)</a:t>
            </a:r>
            <a:endParaRPr kumimoji="1" lang="zh-CN" altLang="en-US" b="0"/>
          </a:p>
        </p:txBody>
      </p:sp>
      <p:sp>
        <p:nvSpPr>
          <p:cNvPr id="23594" name="Line 42">
            <a:extLst>
              <a:ext uri="{FF2B5EF4-FFF2-40B4-BE49-F238E27FC236}">
                <a16:creationId xmlns:a16="http://schemas.microsoft.com/office/drawing/2014/main" id="{AF76EAEB-FDAF-4C38-A792-49914055E7F3}"/>
              </a:ext>
            </a:extLst>
          </p:cNvPr>
          <p:cNvSpPr>
            <a:spLocks noChangeShapeType="1"/>
          </p:cNvSpPr>
          <p:nvPr/>
        </p:nvSpPr>
        <p:spPr bwMode="auto">
          <a:xfrm flipV="1">
            <a:off x="4211638" y="3465513"/>
            <a:ext cx="0" cy="46831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3595" name="Line 43">
            <a:extLst>
              <a:ext uri="{FF2B5EF4-FFF2-40B4-BE49-F238E27FC236}">
                <a16:creationId xmlns:a16="http://schemas.microsoft.com/office/drawing/2014/main" id="{2E95FC74-9C8E-44BE-8CA7-1E36EB92C117}"/>
              </a:ext>
            </a:extLst>
          </p:cNvPr>
          <p:cNvSpPr>
            <a:spLocks noChangeShapeType="1"/>
          </p:cNvSpPr>
          <p:nvPr/>
        </p:nvSpPr>
        <p:spPr bwMode="auto">
          <a:xfrm flipV="1">
            <a:off x="5472113" y="3465513"/>
            <a:ext cx="0" cy="46831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3596" name="Line 44">
            <a:extLst>
              <a:ext uri="{FF2B5EF4-FFF2-40B4-BE49-F238E27FC236}">
                <a16:creationId xmlns:a16="http://schemas.microsoft.com/office/drawing/2014/main" id="{93A9C97C-CCBD-4BB8-84AA-6F654CB025B4}"/>
              </a:ext>
            </a:extLst>
          </p:cNvPr>
          <p:cNvSpPr>
            <a:spLocks noChangeShapeType="1"/>
          </p:cNvSpPr>
          <p:nvPr/>
        </p:nvSpPr>
        <p:spPr bwMode="auto">
          <a:xfrm flipV="1">
            <a:off x="6767513" y="3465513"/>
            <a:ext cx="0" cy="468312"/>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a:lstStyle/>
          <a:p>
            <a:endParaRPr lang="zh-CN" altLang="en-US"/>
          </a:p>
        </p:txBody>
      </p:sp>
      <p:sp>
        <p:nvSpPr>
          <p:cNvPr id="23597" name="Line 45">
            <a:extLst>
              <a:ext uri="{FF2B5EF4-FFF2-40B4-BE49-F238E27FC236}">
                <a16:creationId xmlns:a16="http://schemas.microsoft.com/office/drawing/2014/main" id="{385F52AD-5C5E-4529-98DA-932543CDF649}"/>
              </a:ext>
            </a:extLst>
          </p:cNvPr>
          <p:cNvSpPr>
            <a:spLocks noChangeShapeType="1"/>
          </p:cNvSpPr>
          <p:nvPr/>
        </p:nvSpPr>
        <p:spPr bwMode="auto">
          <a:xfrm flipV="1">
            <a:off x="8101013" y="3213100"/>
            <a:ext cx="0" cy="7270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8" name="Line 46">
            <a:extLst>
              <a:ext uri="{FF2B5EF4-FFF2-40B4-BE49-F238E27FC236}">
                <a16:creationId xmlns:a16="http://schemas.microsoft.com/office/drawing/2014/main" id="{AFC66CEE-ECC8-4D56-8BF9-E3DBED3593A2}"/>
              </a:ext>
            </a:extLst>
          </p:cNvPr>
          <p:cNvSpPr>
            <a:spLocks noChangeShapeType="1"/>
          </p:cNvSpPr>
          <p:nvPr/>
        </p:nvSpPr>
        <p:spPr bwMode="auto">
          <a:xfrm flipH="1">
            <a:off x="7740650" y="3213100"/>
            <a:ext cx="3603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99" name="Line 47">
            <a:extLst>
              <a:ext uri="{FF2B5EF4-FFF2-40B4-BE49-F238E27FC236}">
                <a16:creationId xmlns:a16="http://schemas.microsoft.com/office/drawing/2014/main" id="{C31F177D-937B-4EDB-AF25-94FF8D066C58}"/>
              </a:ext>
            </a:extLst>
          </p:cNvPr>
          <p:cNvSpPr>
            <a:spLocks noChangeShapeType="1"/>
          </p:cNvSpPr>
          <p:nvPr/>
        </p:nvSpPr>
        <p:spPr bwMode="auto">
          <a:xfrm>
            <a:off x="6443663" y="4976813"/>
            <a:ext cx="50482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0" name="Line 48">
            <a:extLst>
              <a:ext uri="{FF2B5EF4-FFF2-40B4-BE49-F238E27FC236}">
                <a16:creationId xmlns:a16="http://schemas.microsoft.com/office/drawing/2014/main" id="{CC6B8D58-DF18-4ACB-9C0A-D874B83ACC1F}"/>
              </a:ext>
            </a:extLst>
          </p:cNvPr>
          <p:cNvSpPr>
            <a:spLocks noChangeShapeType="1"/>
          </p:cNvSpPr>
          <p:nvPr/>
        </p:nvSpPr>
        <p:spPr bwMode="auto">
          <a:xfrm>
            <a:off x="5832475" y="4976813"/>
            <a:ext cx="53975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1" name="Line 49">
            <a:extLst>
              <a:ext uri="{FF2B5EF4-FFF2-40B4-BE49-F238E27FC236}">
                <a16:creationId xmlns:a16="http://schemas.microsoft.com/office/drawing/2014/main" id="{B961E517-78A0-4D1A-AF1B-2058107CAEDA}"/>
              </a:ext>
            </a:extLst>
          </p:cNvPr>
          <p:cNvSpPr>
            <a:spLocks noChangeShapeType="1"/>
          </p:cNvSpPr>
          <p:nvPr/>
        </p:nvSpPr>
        <p:spPr bwMode="auto">
          <a:xfrm>
            <a:off x="5832475" y="3933825"/>
            <a:ext cx="539750" cy="0"/>
          </a:xfrm>
          <a:prstGeom prst="line">
            <a:avLst/>
          </a:prstGeom>
          <a:noFill/>
          <a:ln w="28575">
            <a:solidFill>
              <a:schemeClr val="tx1"/>
            </a:solidFill>
            <a:prstDash val="dash"/>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602" name="Text Box 50">
            <a:extLst>
              <a:ext uri="{FF2B5EF4-FFF2-40B4-BE49-F238E27FC236}">
                <a16:creationId xmlns:a16="http://schemas.microsoft.com/office/drawing/2014/main" id="{A3346F3A-9AC7-41F1-A979-3125A364D797}"/>
              </a:ext>
            </a:extLst>
          </p:cNvPr>
          <p:cNvSpPr txBox="1">
            <a:spLocks noChangeArrowheads="1"/>
          </p:cNvSpPr>
          <p:nvPr/>
        </p:nvSpPr>
        <p:spPr bwMode="auto">
          <a:xfrm>
            <a:off x="5759450" y="3879850"/>
            <a:ext cx="692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4000" b="0">
                <a:latin typeface="Arial" panose="020B0604020202020204" pitchFamily="34" charset="0"/>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43DD8BA7-18B8-4FD7-B0DC-B1474470F28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C5A8237-A818-4749-8316-A8097162FEB5}"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5603" name="Rectangle 5">
            <a:extLst>
              <a:ext uri="{FF2B5EF4-FFF2-40B4-BE49-F238E27FC236}">
                <a16:creationId xmlns:a16="http://schemas.microsoft.com/office/drawing/2014/main" id="{1F882CA4-5C31-414C-B273-14BE44C91BF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5604" name="Rectangle 6">
            <a:extLst>
              <a:ext uri="{FF2B5EF4-FFF2-40B4-BE49-F238E27FC236}">
                <a16:creationId xmlns:a16="http://schemas.microsoft.com/office/drawing/2014/main" id="{EDB5BEEF-2CEE-4591-83DC-C9C90FC0ABC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F161E5D-E626-4C1E-BF04-6041A60B1361}" type="slidenum">
              <a:rPr lang="en-US" altLang="zh-CN" sz="1800" b="0" smtClean="0">
                <a:solidFill>
                  <a:srgbClr val="B2B2B2"/>
                </a:solidFill>
                <a:latin typeface="Arial" panose="020B0604020202020204" pitchFamily="34" charset="0"/>
              </a:rPr>
              <a:pPr>
                <a:spcAft>
                  <a:spcPct val="0"/>
                </a:spcAft>
                <a:buFontTx/>
                <a:buNone/>
              </a:pPr>
              <a:t>14</a:t>
            </a:fld>
            <a:endParaRPr lang="en-US" altLang="zh-CN" sz="1800" b="0">
              <a:solidFill>
                <a:srgbClr val="B2B2B2"/>
              </a:solidFill>
              <a:latin typeface="Arial" panose="020B0604020202020204" pitchFamily="34" charset="0"/>
            </a:endParaRPr>
          </a:p>
        </p:txBody>
      </p:sp>
      <p:sp>
        <p:nvSpPr>
          <p:cNvPr id="25605" name="Rectangle 2">
            <a:extLst>
              <a:ext uri="{FF2B5EF4-FFF2-40B4-BE49-F238E27FC236}">
                <a16:creationId xmlns:a16="http://schemas.microsoft.com/office/drawing/2014/main" id="{F9E73F80-7998-4859-9097-40BE59343B4C}"/>
              </a:ext>
            </a:extLst>
          </p:cNvPr>
          <p:cNvSpPr>
            <a:spLocks noGrp="1" noChangeArrowheads="1"/>
          </p:cNvSpPr>
          <p:nvPr>
            <p:ph type="title"/>
          </p:nvPr>
        </p:nvSpPr>
        <p:spPr/>
        <p:txBody>
          <a:bodyPr/>
          <a:lstStyle/>
          <a:p>
            <a:r>
              <a:rPr lang="zh-CN" altLang="en-US"/>
              <a:t>环形计数器</a:t>
            </a:r>
          </a:p>
        </p:txBody>
      </p:sp>
      <p:sp>
        <p:nvSpPr>
          <p:cNvPr id="1782787" name="Rectangle 3">
            <a:extLst>
              <a:ext uri="{FF2B5EF4-FFF2-40B4-BE49-F238E27FC236}">
                <a16:creationId xmlns:a16="http://schemas.microsoft.com/office/drawing/2014/main" id="{23FA646F-7130-4037-BE70-92FE6AA3CBA0}"/>
              </a:ext>
            </a:extLst>
          </p:cNvPr>
          <p:cNvSpPr>
            <a:spLocks noGrp="1" noChangeArrowheads="1"/>
          </p:cNvSpPr>
          <p:nvPr>
            <p:ph type="body" idx="1"/>
          </p:nvPr>
        </p:nvSpPr>
        <p:spPr>
          <a:xfrm>
            <a:off x="468313" y="1520825"/>
            <a:ext cx="8229600" cy="4860925"/>
          </a:xfrm>
        </p:spPr>
        <p:txBody>
          <a:bodyPr/>
          <a:lstStyle/>
          <a:p>
            <a:r>
              <a:rPr kumimoji="1" lang="zh-CN" altLang="en-US"/>
              <a:t>将移位寄存器的串行输出与串行输入直接相连</a:t>
            </a:r>
            <a:endParaRPr kumimoji="1" lang="en-US" altLang="zh-CN">
              <a:cs typeface="Arial" panose="020B0604020202020204" pitchFamily="34" charset="0"/>
            </a:endParaRPr>
          </a:p>
          <a:p>
            <a:endParaRPr kumimoji="1" lang="zh-CN" altLang="en-US" sz="2400"/>
          </a:p>
          <a:p>
            <a:endParaRPr kumimoji="1" lang="zh-CN" altLang="en-US"/>
          </a:p>
          <a:p>
            <a:endParaRPr lang="zh-CN" altLang="en-US" sz="2000"/>
          </a:p>
          <a:p>
            <a:endParaRPr lang="zh-CN" altLang="en-US" sz="2000"/>
          </a:p>
          <a:p>
            <a:r>
              <a:rPr lang="zh-CN" altLang="en-US"/>
              <a:t>状态转换图</a:t>
            </a:r>
            <a:endParaRPr kumimoji="1" lang="zh-CN" altLang="en-US" b="0"/>
          </a:p>
        </p:txBody>
      </p:sp>
      <p:grpSp>
        <p:nvGrpSpPr>
          <p:cNvPr id="25607" name="Group 4">
            <a:extLst>
              <a:ext uri="{FF2B5EF4-FFF2-40B4-BE49-F238E27FC236}">
                <a16:creationId xmlns:a16="http://schemas.microsoft.com/office/drawing/2014/main" id="{D3454D39-D226-4181-8E89-55182725896C}"/>
              </a:ext>
            </a:extLst>
          </p:cNvPr>
          <p:cNvGrpSpPr>
            <a:grpSpLocks/>
          </p:cNvGrpSpPr>
          <p:nvPr/>
        </p:nvGrpSpPr>
        <p:grpSpPr bwMode="auto">
          <a:xfrm>
            <a:off x="2916238" y="2181225"/>
            <a:ext cx="5738812" cy="1463675"/>
            <a:chOff x="1884" y="1253"/>
            <a:chExt cx="3615" cy="922"/>
          </a:xfrm>
        </p:grpSpPr>
        <p:sp>
          <p:nvSpPr>
            <p:cNvPr id="25641" name="Text Box 5">
              <a:extLst>
                <a:ext uri="{FF2B5EF4-FFF2-40B4-BE49-F238E27FC236}">
                  <a16:creationId xmlns:a16="http://schemas.microsoft.com/office/drawing/2014/main" id="{89C56B65-65E4-4C9C-810A-43627269E1B7}"/>
                </a:ext>
              </a:extLst>
            </p:cNvPr>
            <p:cNvSpPr txBox="1">
              <a:spLocks noChangeArrowheads="1"/>
            </p:cNvSpPr>
            <p:nvPr/>
          </p:nvSpPr>
          <p:spPr bwMode="auto">
            <a:xfrm>
              <a:off x="2335"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5642" name="Text Box 6">
              <a:extLst>
                <a:ext uri="{FF2B5EF4-FFF2-40B4-BE49-F238E27FC236}">
                  <a16:creationId xmlns:a16="http://schemas.microsoft.com/office/drawing/2014/main" id="{4E3C245D-10F4-4F0A-A8DC-4A5575A1FAD6}"/>
                </a:ext>
              </a:extLst>
            </p:cNvPr>
            <p:cNvSpPr txBox="1">
              <a:spLocks noChangeArrowheads="1"/>
            </p:cNvSpPr>
            <p:nvPr/>
          </p:nvSpPr>
          <p:spPr bwMode="auto">
            <a:xfrm>
              <a:off x="3156"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5643" name="Text Box 7">
              <a:extLst>
                <a:ext uri="{FF2B5EF4-FFF2-40B4-BE49-F238E27FC236}">
                  <a16:creationId xmlns:a16="http://schemas.microsoft.com/office/drawing/2014/main" id="{74C29351-2914-4D23-A6B4-BA3CC321B9F9}"/>
                </a:ext>
              </a:extLst>
            </p:cNvPr>
            <p:cNvSpPr txBox="1">
              <a:spLocks noChangeArrowheads="1"/>
            </p:cNvSpPr>
            <p:nvPr/>
          </p:nvSpPr>
          <p:spPr bwMode="auto">
            <a:xfrm>
              <a:off x="3976"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5644" name="Text Box 8">
              <a:extLst>
                <a:ext uri="{FF2B5EF4-FFF2-40B4-BE49-F238E27FC236}">
                  <a16:creationId xmlns:a16="http://schemas.microsoft.com/office/drawing/2014/main" id="{BFE913DB-C1E2-48F6-9676-38116642433A}"/>
                </a:ext>
              </a:extLst>
            </p:cNvPr>
            <p:cNvSpPr txBox="1">
              <a:spLocks noChangeArrowheads="1"/>
            </p:cNvSpPr>
            <p:nvPr/>
          </p:nvSpPr>
          <p:spPr bwMode="auto">
            <a:xfrm>
              <a:off x="4797" y="1444"/>
              <a:ext cx="2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5645" name="Rectangle 9">
              <a:extLst>
                <a:ext uri="{FF2B5EF4-FFF2-40B4-BE49-F238E27FC236}">
                  <a16:creationId xmlns:a16="http://schemas.microsoft.com/office/drawing/2014/main" id="{A01DB5B2-9629-4145-B2D8-997D8ED70C80}"/>
                </a:ext>
              </a:extLst>
            </p:cNvPr>
            <p:cNvSpPr>
              <a:spLocks noChangeArrowheads="1"/>
            </p:cNvSpPr>
            <p:nvPr/>
          </p:nvSpPr>
          <p:spPr bwMode="auto">
            <a:xfrm>
              <a:off x="2340" y="1431"/>
              <a:ext cx="411" cy="5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5646" name="Line 10">
              <a:extLst>
                <a:ext uri="{FF2B5EF4-FFF2-40B4-BE49-F238E27FC236}">
                  <a16:creationId xmlns:a16="http://schemas.microsoft.com/office/drawing/2014/main" id="{5FAE4405-4502-40C8-BDAB-0735E19FAFD4}"/>
                </a:ext>
              </a:extLst>
            </p:cNvPr>
            <p:cNvSpPr>
              <a:spLocks noChangeShapeType="1"/>
            </p:cNvSpPr>
            <p:nvPr/>
          </p:nvSpPr>
          <p:spPr bwMode="auto">
            <a:xfrm>
              <a:off x="2340" y="1728"/>
              <a:ext cx="91"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7" name="Line 11">
              <a:extLst>
                <a:ext uri="{FF2B5EF4-FFF2-40B4-BE49-F238E27FC236}">
                  <a16:creationId xmlns:a16="http://schemas.microsoft.com/office/drawing/2014/main" id="{0ECE7A9F-AD71-4704-9AC4-BA207F67A914}"/>
                </a:ext>
              </a:extLst>
            </p:cNvPr>
            <p:cNvSpPr>
              <a:spLocks noChangeShapeType="1"/>
            </p:cNvSpPr>
            <p:nvPr/>
          </p:nvSpPr>
          <p:spPr bwMode="auto">
            <a:xfrm flipH="1">
              <a:off x="2335" y="1776"/>
              <a:ext cx="92"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48" name="Text Box 12">
              <a:extLst>
                <a:ext uri="{FF2B5EF4-FFF2-40B4-BE49-F238E27FC236}">
                  <a16:creationId xmlns:a16="http://schemas.microsoft.com/office/drawing/2014/main" id="{41B1B002-F2AE-4512-9962-20D7C1EE0865}"/>
                </a:ext>
              </a:extLst>
            </p:cNvPr>
            <p:cNvSpPr txBox="1">
              <a:spLocks noChangeArrowheads="1"/>
            </p:cNvSpPr>
            <p:nvPr/>
          </p:nvSpPr>
          <p:spPr bwMode="auto">
            <a:xfrm>
              <a:off x="2376"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0</a:t>
              </a:r>
              <a:endParaRPr kumimoji="1" lang="en-US" altLang="zh-CN" sz="2000"/>
            </a:p>
          </p:txBody>
        </p:sp>
        <p:sp>
          <p:nvSpPr>
            <p:cNvPr id="25649" name="Text Box 13">
              <a:extLst>
                <a:ext uri="{FF2B5EF4-FFF2-40B4-BE49-F238E27FC236}">
                  <a16:creationId xmlns:a16="http://schemas.microsoft.com/office/drawing/2014/main" id="{900ED88B-322E-4167-99FB-AAC83C4B9416}"/>
                </a:ext>
              </a:extLst>
            </p:cNvPr>
            <p:cNvSpPr txBox="1">
              <a:spLocks noChangeArrowheads="1"/>
            </p:cNvSpPr>
            <p:nvPr/>
          </p:nvSpPr>
          <p:spPr bwMode="auto">
            <a:xfrm>
              <a:off x="2741"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25650" name="Line 14">
              <a:extLst>
                <a:ext uri="{FF2B5EF4-FFF2-40B4-BE49-F238E27FC236}">
                  <a16:creationId xmlns:a16="http://schemas.microsoft.com/office/drawing/2014/main" id="{E5BBD82C-8D75-4364-B40B-3BD4C69E7834}"/>
                </a:ext>
              </a:extLst>
            </p:cNvPr>
            <p:cNvSpPr>
              <a:spLocks noChangeShapeType="1"/>
            </p:cNvSpPr>
            <p:nvPr/>
          </p:nvSpPr>
          <p:spPr bwMode="auto">
            <a:xfrm>
              <a:off x="2249" y="1788"/>
              <a:ext cx="9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1" name="Line 15">
              <a:extLst>
                <a:ext uri="{FF2B5EF4-FFF2-40B4-BE49-F238E27FC236}">
                  <a16:creationId xmlns:a16="http://schemas.microsoft.com/office/drawing/2014/main" id="{4DA03B4C-C316-496C-B7B9-41C375BFCF65}"/>
                </a:ext>
              </a:extLst>
            </p:cNvPr>
            <p:cNvSpPr>
              <a:spLocks noChangeShapeType="1"/>
            </p:cNvSpPr>
            <p:nvPr/>
          </p:nvSpPr>
          <p:spPr bwMode="auto">
            <a:xfrm>
              <a:off x="2751" y="1517"/>
              <a:ext cx="41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2" name="Rectangle 16">
              <a:extLst>
                <a:ext uri="{FF2B5EF4-FFF2-40B4-BE49-F238E27FC236}">
                  <a16:creationId xmlns:a16="http://schemas.microsoft.com/office/drawing/2014/main" id="{2810E957-24A1-43E9-BEA3-E76946D195A1}"/>
                </a:ext>
              </a:extLst>
            </p:cNvPr>
            <p:cNvSpPr>
              <a:spLocks noChangeArrowheads="1"/>
            </p:cNvSpPr>
            <p:nvPr/>
          </p:nvSpPr>
          <p:spPr bwMode="auto">
            <a:xfrm>
              <a:off x="3161" y="1431"/>
              <a:ext cx="411" cy="51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5653" name="Line 17">
              <a:extLst>
                <a:ext uri="{FF2B5EF4-FFF2-40B4-BE49-F238E27FC236}">
                  <a16:creationId xmlns:a16="http://schemas.microsoft.com/office/drawing/2014/main" id="{9DA37164-BC64-488E-A294-CF6E7ED447FF}"/>
                </a:ext>
              </a:extLst>
            </p:cNvPr>
            <p:cNvSpPr>
              <a:spLocks noChangeShapeType="1"/>
            </p:cNvSpPr>
            <p:nvPr/>
          </p:nvSpPr>
          <p:spPr bwMode="auto">
            <a:xfrm>
              <a:off x="3161" y="1728"/>
              <a:ext cx="91"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4" name="Line 18">
              <a:extLst>
                <a:ext uri="{FF2B5EF4-FFF2-40B4-BE49-F238E27FC236}">
                  <a16:creationId xmlns:a16="http://schemas.microsoft.com/office/drawing/2014/main" id="{D4237F7D-660B-4F09-B6F0-F7EABA68149A}"/>
                </a:ext>
              </a:extLst>
            </p:cNvPr>
            <p:cNvSpPr>
              <a:spLocks noChangeShapeType="1"/>
            </p:cNvSpPr>
            <p:nvPr/>
          </p:nvSpPr>
          <p:spPr bwMode="auto">
            <a:xfrm flipH="1">
              <a:off x="3156" y="1776"/>
              <a:ext cx="92"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5" name="Text Box 19">
              <a:extLst>
                <a:ext uri="{FF2B5EF4-FFF2-40B4-BE49-F238E27FC236}">
                  <a16:creationId xmlns:a16="http://schemas.microsoft.com/office/drawing/2014/main" id="{1E86642C-F976-4268-B756-8189F0280318}"/>
                </a:ext>
              </a:extLst>
            </p:cNvPr>
            <p:cNvSpPr txBox="1">
              <a:spLocks noChangeArrowheads="1"/>
            </p:cNvSpPr>
            <p:nvPr/>
          </p:nvSpPr>
          <p:spPr bwMode="auto">
            <a:xfrm>
              <a:off x="3197"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1</a:t>
              </a:r>
              <a:endParaRPr kumimoji="1" lang="en-US" altLang="zh-CN" sz="2000"/>
            </a:p>
          </p:txBody>
        </p:sp>
        <p:sp>
          <p:nvSpPr>
            <p:cNvPr id="25656" name="Text Box 20">
              <a:extLst>
                <a:ext uri="{FF2B5EF4-FFF2-40B4-BE49-F238E27FC236}">
                  <a16:creationId xmlns:a16="http://schemas.microsoft.com/office/drawing/2014/main" id="{0155825B-626B-4A40-A7A5-F57FFBE50487}"/>
                </a:ext>
              </a:extLst>
            </p:cNvPr>
            <p:cNvSpPr txBox="1">
              <a:spLocks noChangeArrowheads="1"/>
            </p:cNvSpPr>
            <p:nvPr/>
          </p:nvSpPr>
          <p:spPr bwMode="auto">
            <a:xfrm>
              <a:off x="3562"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25657" name="Line 21">
              <a:extLst>
                <a:ext uri="{FF2B5EF4-FFF2-40B4-BE49-F238E27FC236}">
                  <a16:creationId xmlns:a16="http://schemas.microsoft.com/office/drawing/2014/main" id="{6470D864-DA9D-4581-A94D-A2A31B412488}"/>
                </a:ext>
              </a:extLst>
            </p:cNvPr>
            <p:cNvSpPr>
              <a:spLocks noChangeShapeType="1"/>
            </p:cNvSpPr>
            <p:nvPr/>
          </p:nvSpPr>
          <p:spPr bwMode="auto">
            <a:xfrm>
              <a:off x="3070" y="1782"/>
              <a:ext cx="9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8" name="Line 22">
              <a:extLst>
                <a:ext uri="{FF2B5EF4-FFF2-40B4-BE49-F238E27FC236}">
                  <a16:creationId xmlns:a16="http://schemas.microsoft.com/office/drawing/2014/main" id="{34766844-C8B6-41F2-91D2-89F3A6580630}"/>
                </a:ext>
              </a:extLst>
            </p:cNvPr>
            <p:cNvSpPr>
              <a:spLocks noChangeShapeType="1"/>
            </p:cNvSpPr>
            <p:nvPr/>
          </p:nvSpPr>
          <p:spPr bwMode="auto">
            <a:xfrm>
              <a:off x="3572" y="1517"/>
              <a:ext cx="41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59" name="Rectangle 23">
              <a:extLst>
                <a:ext uri="{FF2B5EF4-FFF2-40B4-BE49-F238E27FC236}">
                  <a16:creationId xmlns:a16="http://schemas.microsoft.com/office/drawing/2014/main" id="{E50CB505-236A-4645-8E9D-FDD0DC5673FD}"/>
                </a:ext>
              </a:extLst>
            </p:cNvPr>
            <p:cNvSpPr>
              <a:spLocks noChangeArrowheads="1"/>
            </p:cNvSpPr>
            <p:nvPr/>
          </p:nvSpPr>
          <p:spPr bwMode="auto">
            <a:xfrm>
              <a:off x="3982" y="1431"/>
              <a:ext cx="410" cy="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5660" name="Line 24">
              <a:extLst>
                <a:ext uri="{FF2B5EF4-FFF2-40B4-BE49-F238E27FC236}">
                  <a16:creationId xmlns:a16="http://schemas.microsoft.com/office/drawing/2014/main" id="{1D32A43B-4918-4B9F-9AF7-E2C64F751F9D}"/>
                </a:ext>
              </a:extLst>
            </p:cNvPr>
            <p:cNvSpPr>
              <a:spLocks noChangeShapeType="1"/>
            </p:cNvSpPr>
            <p:nvPr/>
          </p:nvSpPr>
          <p:spPr bwMode="auto">
            <a:xfrm>
              <a:off x="3982" y="1728"/>
              <a:ext cx="91"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1" name="Line 25">
              <a:extLst>
                <a:ext uri="{FF2B5EF4-FFF2-40B4-BE49-F238E27FC236}">
                  <a16:creationId xmlns:a16="http://schemas.microsoft.com/office/drawing/2014/main" id="{F0041F57-7A14-4E08-91C0-23D2C18B9B71}"/>
                </a:ext>
              </a:extLst>
            </p:cNvPr>
            <p:cNvSpPr>
              <a:spLocks noChangeShapeType="1"/>
            </p:cNvSpPr>
            <p:nvPr/>
          </p:nvSpPr>
          <p:spPr bwMode="auto">
            <a:xfrm flipH="1">
              <a:off x="3977" y="1776"/>
              <a:ext cx="91"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2" name="Text Box 26">
              <a:extLst>
                <a:ext uri="{FF2B5EF4-FFF2-40B4-BE49-F238E27FC236}">
                  <a16:creationId xmlns:a16="http://schemas.microsoft.com/office/drawing/2014/main" id="{869D8858-80DD-452A-A687-4C2AB5B67207}"/>
                </a:ext>
              </a:extLst>
            </p:cNvPr>
            <p:cNvSpPr txBox="1">
              <a:spLocks noChangeArrowheads="1"/>
            </p:cNvSpPr>
            <p:nvPr/>
          </p:nvSpPr>
          <p:spPr bwMode="auto">
            <a:xfrm>
              <a:off x="4018"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2</a:t>
              </a:r>
              <a:endParaRPr kumimoji="1" lang="en-US" altLang="zh-CN" sz="2000"/>
            </a:p>
          </p:txBody>
        </p:sp>
        <p:sp>
          <p:nvSpPr>
            <p:cNvPr id="25663" name="Text Box 27">
              <a:extLst>
                <a:ext uri="{FF2B5EF4-FFF2-40B4-BE49-F238E27FC236}">
                  <a16:creationId xmlns:a16="http://schemas.microsoft.com/office/drawing/2014/main" id="{055E8FB2-44EE-4B99-B28A-86AF0079F6A6}"/>
                </a:ext>
              </a:extLst>
            </p:cNvPr>
            <p:cNvSpPr txBox="1">
              <a:spLocks noChangeArrowheads="1"/>
            </p:cNvSpPr>
            <p:nvPr/>
          </p:nvSpPr>
          <p:spPr bwMode="auto">
            <a:xfrm>
              <a:off x="4383"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2</a:t>
              </a:r>
              <a:endParaRPr kumimoji="1" lang="en-US" altLang="zh-CN" sz="2000"/>
            </a:p>
          </p:txBody>
        </p:sp>
        <p:sp>
          <p:nvSpPr>
            <p:cNvPr id="25664" name="Line 28">
              <a:extLst>
                <a:ext uri="{FF2B5EF4-FFF2-40B4-BE49-F238E27FC236}">
                  <a16:creationId xmlns:a16="http://schemas.microsoft.com/office/drawing/2014/main" id="{BB92B71F-06A7-49BB-A190-7AEC702FA4AB}"/>
                </a:ext>
              </a:extLst>
            </p:cNvPr>
            <p:cNvSpPr>
              <a:spLocks noChangeShapeType="1"/>
            </p:cNvSpPr>
            <p:nvPr/>
          </p:nvSpPr>
          <p:spPr bwMode="auto">
            <a:xfrm>
              <a:off x="3890" y="1788"/>
              <a:ext cx="9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5" name="Line 29">
              <a:extLst>
                <a:ext uri="{FF2B5EF4-FFF2-40B4-BE49-F238E27FC236}">
                  <a16:creationId xmlns:a16="http://schemas.microsoft.com/office/drawing/2014/main" id="{D4A542D2-0CA3-4C91-AB0F-B0B2F9167BC3}"/>
                </a:ext>
              </a:extLst>
            </p:cNvPr>
            <p:cNvSpPr>
              <a:spLocks noChangeShapeType="1"/>
            </p:cNvSpPr>
            <p:nvPr/>
          </p:nvSpPr>
          <p:spPr bwMode="auto">
            <a:xfrm>
              <a:off x="4392" y="1517"/>
              <a:ext cx="41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6" name="Rectangle 30">
              <a:extLst>
                <a:ext uri="{FF2B5EF4-FFF2-40B4-BE49-F238E27FC236}">
                  <a16:creationId xmlns:a16="http://schemas.microsoft.com/office/drawing/2014/main" id="{9C60D1FC-CA16-480D-AD73-E5F94A78915D}"/>
                </a:ext>
              </a:extLst>
            </p:cNvPr>
            <p:cNvSpPr>
              <a:spLocks noChangeArrowheads="1"/>
            </p:cNvSpPr>
            <p:nvPr/>
          </p:nvSpPr>
          <p:spPr bwMode="auto">
            <a:xfrm>
              <a:off x="4802" y="1431"/>
              <a:ext cx="411" cy="51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5667" name="Line 31">
              <a:extLst>
                <a:ext uri="{FF2B5EF4-FFF2-40B4-BE49-F238E27FC236}">
                  <a16:creationId xmlns:a16="http://schemas.microsoft.com/office/drawing/2014/main" id="{F1A17DF0-7C73-48C6-B875-1BA18DC86D40}"/>
                </a:ext>
              </a:extLst>
            </p:cNvPr>
            <p:cNvSpPr>
              <a:spLocks noChangeShapeType="1"/>
            </p:cNvSpPr>
            <p:nvPr/>
          </p:nvSpPr>
          <p:spPr bwMode="auto">
            <a:xfrm>
              <a:off x="4802" y="1728"/>
              <a:ext cx="92" cy="4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8" name="Line 32">
              <a:extLst>
                <a:ext uri="{FF2B5EF4-FFF2-40B4-BE49-F238E27FC236}">
                  <a16:creationId xmlns:a16="http://schemas.microsoft.com/office/drawing/2014/main" id="{234C16C3-7A3B-4D76-BC34-E7D5E6FD8D13}"/>
                </a:ext>
              </a:extLst>
            </p:cNvPr>
            <p:cNvSpPr>
              <a:spLocks noChangeShapeType="1"/>
            </p:cNvSpPr>
            <p:nvPr/>
          </p:nvSpPr>
          <p:spPr bwMode="auto">
            <a:xfrm flipH="1">
              <a:off x="4798" y="1776"/>
              <a:ext cx="91" cy="6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69" name="Text Box 33">
              <a:extLst>
                <a:ext uri="{FF2B5EF4-FFF2-40B4-BE49-F238E27FC236}">
                  <a16:creationId xmlns:a16="http://schemas.microsoft.com/office/drawing/2014/main" id="{EE40AE6D-29CE-4DC2-B3BE-A1A67785CCDA}"/>
                </a:ext>
              </a:extLst>
            </p:cNvPr>
            <p:cNvSpPr txBox="1">
              <a:spLocks noChangeArrowheads="1"/>
            </p:cNvSpPr>
            <p:nvPr/>
          </p:nvSpPr>
          <p:spPr bwMode="auto">
            <a:xfrm>
              <a:off x="4839" y="1911"/>
              <a:ext cx="3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3</a:t>
              </a:r>
              <a:endParaRPr kumimoji="1" lang="en-US" altLang="zh-CN" sz="2000"/>
            </a:p>
          </p:txBody>
        </p:sp>
        <p:sp>
          <p:nvSpPr>
            <p:cNvPr id="25670" name="Text Box 34">
              <a:extLst>
                <a:ext uri="{FF2B5EF4-FFF2-40B4-BE49-F238E27FC236}">
                  <a16:creationId xmlns:a16="http://schemas.microsoft.com/office/drawing/2014/main" id="{F015D3BD-EB1F-4F38-B5C6-1631E8E4E85C}"/>
                </a:ext>
              </a:extLst>
            </p:cNvPr>
            <p:cNvSpPr txBox="1">
              <a:spLocks noChangeArrowheads="1"/>
            </p:cNvSpPr>
            <p:nvPr/>
          </p:nvSpPr>
          <p:spPr bwMode="auto">
            <a:xfrm>
              <a:off x="5203" y="1518"/>
              <a:ext cx="29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3</a:t>
              </a:r>
              <a:endParaRPr kumimoji="1" lang="en-US" altLang="zh-CN" sz="2000"/>
            </a:p>
          </p:txBody>
        </p:sp>
        <p:sp>
          <p:nvSpPr>
            <p:cNvPr id="25671" name="Line 35">
              <a:extLst>
                <a:ext uri="{FF2B5EF4-FFF2-40B4-BE49-F238E27FC236}">
                  <a16:creationId xmlns:a16="http://schemas.microsoft.com/office/drawing/2014/main" id="{B7867B42-6163-4D4A-BB96-205ADE0346CD}"/>
                </a:ext>
              </a:extLst>
            </p:cNvPr>
            <p:cNvSpPr>
              <a:spLocks noChangeShapeType="1"/>
            </p:cNvSpPr>
            <p:nvPr/>
          </p:nvSpPr>
          <p:spPr bwMode="auto">
            <a:xfrm>
              <a:off x="4711" y="1788"/>
              <a:ext cx="91"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5672" name="Group 36">
              <a:extLst>
                <a:ext uri="{FF2B5EF4-FFF2-40B4-BE49-F238E27FC236}">
                  <a16:creationId xmlns:a16="http://schemas.microsoft.com/office/drawing/2014/main" id="{7E1035AE-43C8-492A-B567-9E96CF556BAD}"/>
                </a:ext>
              </a:extLst>
            </p:cNvPr>
            <p:cNvGrpSpPr>
              <a:grpSpLocks/>
            </p:cNvGrpSpPr>
            <p:nvPr/>
          </p:nvGrpSpPr>
          <p:grpSpPr bwMode="auto">
            <a:xfrm>
              <a:off x="2249" y="1774"/>
              <a:ext cx="2462" cy="401"/>
              <a:chOff x="2249" y="1714"/>
              <a:chExt cx="2462" cy="461"/>
            </a:xfrm>
          </p:grpSpPr>
          <p:sp>
            <p:nvSpPr>
              <p:cNvPr id="25681" name="Line 37">
                <a:extLst>
                  <a:ext uri="{FF2B5EF4-FFF2-40B4-BE49-F238E27FC236}">
                    <a16:creationId xmlns:a16="http://schemas.microsoft.com/office/drawing/2014/main" id="{E8298FAB-CDC5-4E5D-A135-AEB42F6EEC74}"/>
                  </a:ext>
                </a:extLst>
              </p:cNvPr>
              <p:cNvSpPr>
                <a:spLocks noChangeShapeType="1"/>
              </p:cNvSpPr>
              <p:nvPr/>
            </p:nvSpPr>
            <p:spPr bwMode="auto">
              <a:xfrm>
                <a:off x="2249" y="1722"/>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2" name="Line 38">
                <a:extLst>
                  <a:ext uri="{FF2B5EF4-FFF2-40B4-BE49-F238E27FC236}">
                    <a16:creationId xmlns:a16="http://schemas.microsoft.com/office/drawing/2014/main" id="{4D55E3D6-E856-46EA-89FF-FCDB4E5938B6}"/>
                  </a:ext>
                </a:extLst>
              </p:cNvPr>
              <p:cNvSpPr>
                <a:spLocks noChangeShapeType="1"/>
              </p:cNvSpPr>
              <p:nvPr/>
            </p:nvSpPr>
            <p:spPr bwMode="auto">
              <a:xfrm>
                <a:off x="3070" y="1714"/>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3" name="Line 39">
                <a:extLst>
                  <a:ext uri="{FF2B5EF4-FFF2-40B4-BE49-F238E27FC236}">
                    <a16:creationId xmlns:a16="http://schemas.microsoft.com/office/drawing/2014/main" id="{D30BE71A-D92A-4EBB-AC15-6FF9C51E5578}"/>
                  </a:ext>
                </a:extLst>
              </p:cNvPr>
              <p:cNvSpPr>
                <a:spLocks noChangeShapeType="1"/>
              </p:cNvSpPr>
              <p:nvPr/>
            </p:nvSpPr>
            <p:spPr bwMode="auto">
              <a:xfrm>
                <a:off x="3890" y="1715"/>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84" name="Line 40">
                <a:extLst>
                  <a:ext uri="{FF2B5EF4-FFF2-40B4-BE49-F238E27FC236}">
                    <a16:creationId xmlns:a16="http://schemas.microsoft.com/office/drawing/2014/main" id="{0F656052-94B8-4209-ADD5-4571BFBF9590}"/>
                  </a:ext>
                </a:extLst>
              </p:cNvPr>
              <p:cNvSpPr>
                <a:spLocks noChangeShapeType="1"/>
              </p:cNvSpPr>
              <p:nvPr/>
            </p:nvSpPr>
            <p:spPr bwMode="auto">
              <a:xfrm>
                <a:off x="4711" y="1715"/>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73" name="Line 41">
              <a:extLst>
                <a:ext uri="{FF2B5EF4-FFF2-40B4-BE49-F238E27FC236}">
                  <a16:creationId xmlns:a16="http://schemas.microsoft.com/office/drawing/2014/main" id="{E3596C84-6BE3-47E9-A6FE-038C0955B827}"/>
                </a:ext>
              </a:extLst>
            </p:cNvPr>
            <p:cNvSpPr>
              <a:spLocks noChangeShapeType="1"/>
            </p:cNvSpPr>
            <p:nvPr/>
          </p:nvSpPr>
          <p:spPr bwMode="auto">
            <a:xfrm>
              <a:off x="5213" y="1517"/>
              <a:ext cx="22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4" name="Line 42">
              <a:extLst>
                <a:ext uri="{FF2B5EF4-FFF2-40B4-BE49-F238E27FC236}">
                  <a16:creationId xmlns:a16="http://schemas.microsoft.com/office/drawing/2014/main" id="{E18726E6-99A2-416B-B749-A52CC96CC77E}"/>
                </a:ext>
              </a:extLst>
            </p:cNvPr>
            <p:cNvSpPr>
              <a:spLocks noChangeShapeType="1"/>
            </p:cNvSpPr>
            <p:nvPr/>
          </p:nvSpPr>
          <p:spPr bwMode="auto">
            <a:xfrm>
              <a:off x="1927" y="2164"/>
              <a:ext cx="2784"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5" name="Line 43">
              <a:extLst>
                <a:ext uri="{FF2B5EF4-FFF2-40B4-BE49-F238E27FC236}">
                  <a16:creationId xmlns:a16="http://schemas.microsoft.com/office/drawing/2014/main" id="{92DA6351-5372-4FA4-96A8-D31B6B9E6660}"/>
                </a:ext>
              </a:extLst>
            </p:cNvPr>
            <p:cNvSpPr>
              <a:spLocks noChangeShapeType="1"/>
            </p:cNvSpPr>
            <p:nvPr/>
          </p:nvSpPr>
          <p:spPr bwMode="auto">
            <a:xfrm flipH="1">
              <a:off x="2200" y="1517"/>
              <a:ext cx="14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6" name="Line 44">
              <a:extLst>
                <a:ext uri="{FF2B5EF4-FFF2-40B4-BE49-F238E27FC236}">
                  <a16:creationId xmlns:a16="http://schemas.microsoft.com/office/drawing/2014/main" id="{B2CF28EC-22FD-42DE-BF1C-E2FA28045640}"/>
                </a:ext>
              </a:extLst>
            </p:cNvPr>
            <p:cNvSpPr>
              <a:spLocks noChangeShapeType="1"/>
            </p:cNvSpPr>
            <p:nvPr/>
          </p:nvSpPr>
          <p:spPr bwMode="auto">
            <a:xfrm flipV="1">
              <a:off x="2203" y="1253"/>
              <a:ext cx="0" cy="26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7" name="Line 45">
              <a:extLst>
                <a:ext uri="{FF2B5EF4-FFF2-40B4-BE49-F238E27FC236}">
                  <a16:creationId xmlns:a16="http://schemas.microsoft.com/office/drawing/2014/main" id="{48986EB3-AAB0-4828-96EA-AABBBD20C4ED}"/>
                </a:ext>
              </a:extLst>
            </p:cNvPr>
            <p:cNvSpPr>
              <a:spLocks noChangeShapeType="1"/>
            </p:cNvSpPr>
            <p:nvPr/>
          </p:nvSpPr>
          <p:spPr bwMode="auto">
            <a:xfrm flipH="1">
              <a:off x="2203" y="1253"/>
              <a:ext cx="3247"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78" name="Text Box 46">
              <a:extLst>
                <a:ext uri="{FF2B5EF4-FFF2-40B4-BE49-F238E27FC236}">
                  <a16:creationId xmlns:a16="http://schemas.microsoft.com/office/drawing/2014/main" id="{50AA5C1C-3825-4FDB-B4E5-09ABAD0B205A}"/>
                </a:ext>
              </a:extLst>
            </p:cNvPr>
            <p:cNvSpPr txBox="1">
              <a:spLocks noChangeArrowheads="1"/>
            </p:cNvSpPr>
            <p:nvPr/>
          </p:nvSpPr>
          <p:spPr bwMode="auto">
            <a:xfrm>
              <a:off x="1920" y="1356"/>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25679" name="Text Box 47">
              <a:extLst>
                <a:ext uri="{FF2B5EF4-FFF2-40B4-BE49-F238E27FC236}">
                  <a16:creationId xmlns:a16="http://schemas.microsoft.com/office/drawing/2014/main" id="{45734B98-ECDA-4CD0-9633-0F3CA2F262C2}"/>
                </a:ext>
              </a:extLst>
            </p:cNvPr>
            <p:cNvSpPr txBox="1">
              <a:spLocks noChangeArrowheads="1"/>
            </p:cNvSpPr>
            <p:nvPr/>
          </p:nvSpPr>
          <p:spPr bwMode="auto">
            <a:xfrm>
              <a:off x="1884" y="1911"/>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25680" name="Line 48">
              <a:extLst>
                <a:ext uri="{FF2B5EF4-FFF2-40B4-BE49-F238E27FC236}">
                  <a16:creationId xmlns:a16="http://schemas.microsoft.com/office/drawing/2014/main" id="{489879E5-C956-4FF6-9470-BB5EC62B4325}"/>
                </a:ext>
              </a:extLst>
            </p:cNvPr>
            <p:cNvSpPr>
              <a:spLocks noChangeShapeType="1"/>
            </p:cNvSpPr>
            <p:nvPr/>
          </p:nvSpPr>
          <p:spPr bwMode="auto">
            <a:xfrm flipV="1">
              <a:off x="5442" y="1253"/>
              <a:ext cx="0" cy="26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5608" name="Text Box 49">
            <a:extLst>
              <a:ext uri="{FF2B5EF4-FFF2-40B4-BE49-F238E27FC236}">
                <a16:creationId xmlns:a16="http://schemas.microsoft.com/office/drawing/2014/main" id="{E7B4850B-252D-4B28-A6ED-8E92B93256A9}"/>
              </a:ext>
            </a:extLst>
          </p:cNvPr>
          <p:cNvSpPr txBox="1">
            <a:spLocks noChangeArrowheads="1"/>
          </p:cNvSpPr>
          <p:nvPr/>
        </p:nvSpPr>
        <p:spPr bwMode="auto">
          <a:xfrm>
            <a:off x="935038" y="2241550"/>
            <a:ext cx="1541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b="0"/>
              <a:t>D</a:t>
            </a:r>
            <a:r>
              <a:rPr lang="en-US" altLang="zh-CN" sz="2000" b="0"/>
              <a:t>0</a:t>
            </a:r>
            <a:r>
              <a:rPr lang="en-US" altLang="zh-CN" b="0"/>
              <a:t> = Q</a:t>
            </a:r>
            <a:r>
              <a:rPr lang="en-US" altLang="zh-CN" sz="2000" b="0"/>
              <a:t>n-1</a:t>
            </a:r>
          </a:p>
        </p:txBody>
      </p:sp>
      <p:grpSp>
        <p:nvGrpSpPr>
          <p:cNvPr id="4" name="Group 50">
            <a:extLst>
              <a:ext uri="{FF2B5EF4-FFF2-40B4-BE49-F238E27FC236}">
                <a16:creationId xmlns:a16="http://schemas.microsoft.com/office/drawing/2014/main" id="{D820DD03-CBF4-4FE3-820B-AF1B9F40F232}"/>
              </a:ext>
            </a:extLst>
          </p:cNvPr>
          <p:cNvGrpSpPr>
            <a:grpSpLocks/>
          </p:cNvGrpSpPr>
          <p:nvPr/>
        </p:nvGrpSpPr>
        <p:grpSpPr bwMode="auto">
          <a:xfrm>
            <a:off x="803275" y="3860800"/>
            <a:ext cx="7866063" cy="1981200"/>
            <a:chOff x="506" y="2432"/>
            <a:chExt cx="4955" cy="1248"/>
          </a:xfrm>
        </p:grpSpPr>
        <p:sp>
          <p:nvSpPr>
            <p:cNvPr id="25611" name="Text Box 51">
              <a:extLst>
                <a:ext uri="{FF2B5EF4-FFF2-40B4-BE49-F238E27FC236}">
                  <a16:creationId xmlns:a16="http://schemas.microsoft.com/office/drawing/2014/main" id="{EDA8DF3C-676B-4100-901B-3C60A9DA8BEA}"/>
                </a:ext>
              </a:extLst>
            </p:cNvPr>
            <p:cNvSpPr txBox="1">
              <a:spLocks noChangeArrowheads="1"/>
            </p:cNvSpPr>
            <p:nvPr/>
          </p:nvSpPr>
          <p:spPr bwMode="auto">
            <a:xfrm>
              <a:off x="1723" y="2780"/>
              <a:ext cx="10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1110       0111</a:t>
              </a:r>
            </a:p>
            <a:p>
              <a:pPr eaLnBrk="1" hangingPunct="1">
                <a:spcAft>
                  <a:spcPct val="0"/>
                </a:spcAft>
                <a:buFontTx/>
                <a:buNone/>
              </a:pPr>
              <a:endParaRPr kumimoji="1" lang="en-US" altLang="zh-CN" sz="2000">
                <a:ea typeface="楷体_GB2312"/>
                <a:cs typeface="楷体_GB2312"/>
              </a:endParaRPr>
            </a:p>
            <a:p>
              <a:pPr eaLnBrk="1" hangingPunct="1">
                <a:spcAft>
                  <a:spcPct val="0"/>
                </a:spcAft>
                <a:buFontTx/>
                <a:buNone/>
              </a:pPr>
              <a:r>
                <a:rPr kumimoji="1" lang="en-US" altLang="zh-CN" sz="2000">
                  <a:ea typeface="楷体_GB2312"/>
                  <a:cs typeface="楷体_GB2312"/>
                </a:rPr>
                <a:t>1101       1011</a:t>
              </a:r>
            </a:p>
          </p:txBody>
        </p:sp>
        <p:sp>
          <p:nvSpPr>
            <p:cNvPr id="25612" name="Text Box 52">
              <a:extLst>
                <a:ext uri="{FF2B5EF4-FFF2-40B4-BE49-F238E27FC236}">
                  <a16:creationId xmlns:a16="http://schemas.microsoft.com/office/drawing/2014/main" id="{D734C963-47EF-4F02-84A0-422B217EABE8}"/>
                </a:ext>
              </a:extLst>
            </p:cNvPr>
            <p:cNvSpPr txBox="1">
              <a:spLocks noChangeArrowheads="1"/>
            </p:cNvSpPr>
            <p:nvPr/>
          </p:nvSpPr>
          <p:spPr bwMode="auto">
            <a:xfrm>
              <a:off x="2971" y="2768"/>
              <a:ext cx="10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1100       0110</a:t>
              </a:r>
            </a:p>
            <a:p>
              <a:pPr eaLnBrk="1" hangingPunct="1">
                <a:spcAft>
                  <a:spcPct val="0"/>
                </a:spcAft>
                <a:buFontTx/>
                <a:buNone/>
              </a:pPr>
              <a:endParaRPr kumimoji="1" lang="en-US" altLang="zh-CN" sz="2000">
                <a:ea typeface="楷体_GB2312"/>
                <a:cs typeface="楷体_GB2312"/>
              </a:endParaRPr>
            </a:p>
            <a:p>
              <a:pPr eaLnBrk="1" hangingPunct="1">
                <a:spcAft>
                  <a:spcPct val="0"/>
                </a:spcAft>
                <a:buFontTx/>
                <a:buNone/>
              </a:pPr>
              <a:r>
                <a:rPr kumimoji="1" lang="en-US" altLang="zh-CN" sz="2000">
                  <a:ea typeface="楷体_GB2312"/>
                  <a:cs typeface="楷体_GB2312"/>
                </a:rPr>
                <a:t>1001       0011</a:t>
              </a:r>
            </a:p>
          </p:txBody>
        </p:sp>
        <p:sp>
          <p:nvSpPr>
            <p:cNvPr id="25613" name="Text Box 53">
              <a:extLst>
                <a:ext uri="{FF2B5EF4-FFF2-40B4-BE49-F238E27FC236}">
                  <a16:creationId xmlns:a16="http://schemas.microsoft.com/office/drawing/2014/main" id="{9297B527-C1C1-4215-8DB3-E59746E79D19}"/>
                </a:ext>
              </a:extLst>
            </p:cNvPr>
            <p:cNvSpPr txBox="1">
              <a:spLocks noChangeArrowheads="1"/>
            </p:cNvSpPr>
            <p:nvPr/>
          </p:nvSpPr>
          <p:spPr bwMode="auto">
            <a:xfrm>
              <a:off x="506" y="2777"/>
              <a:ext cx="103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solidFill>
                    <a:srgbClr val="0000FF"/>
                  </a:solidFill>
                  <a:ea typeface="楷体_GB2312"/>
                  <a:cs typeface="楷体_GB2312"/>
                </a:rPr>
                <a:t>1000       0100</a:t>
              </a:r>
            </a:p>
            <a:p>
              <a:pPr eaLnBrk="1" hangingPunct="1">
                <a:spcAft>
                  <a:spcPct val="0"/>
                </a:spcAft>
                <a:buFontTx/>
                <a:buNone/>
              </a:pPr>
              <a:endParaRPr kumimoji="1" lang="en-US" altLang="zh-CN" sz="2000">
                <a:solidFill>
                  <a:srgbClr val="0000FF"/>
                </a:solidFill>
                <a:ea typeface="楷体_GB2312"/>
                <a:cs typeface="楷体_GB2312"/>
              </a:endParaRPr>
            </a:p>
            <a:p>
              <a:pPr eaLnBrk="1" hangingPunct="1">
                <a:spcAft>
                  <a:spcPct val="0"/>
                </a:spcAft>
                <a:buFontTx/>
                <a:buNone/>
              </a:pPr>
              <a:r>
                <a:rPr kumimoji="1" lang="en-US" altLang="zh-CN" sz="2000">
                  <a:solidFill>
                    <a:srgbClr val="0000FF"/>
                  </a:solidFill>
                  <a:ea typeface="楷体_GB2312"/>
                  <a:cs typeface="楷体_GB2312"/>
                </a:rPr>
                <a:t>0001       0010</a:t>
              </a:r>
            </a:p>
          </p:txBody>
        </p:sp>
        <p:sp>
          <p:nvSpPr>
            <p:cNvPr id="25614" name="Arc 54">
              <a:extLst>
                <a:ext uri="{FF2B5EF4-FFF2-40B4-BE49-F238E27FC236}">
                  <a16:creationId xmlns:a16="http://schemas.microsoft.com/office/drawing/2014/main" id="{5D0D7D9E-308B-49A7-BA1E-13984B4AEC67}"/>
                </a:ext>
              </a:extLst>
            </p:cNvPr>
            <p:cNvSpPr>
              <a:spLocks/>
            </p:cNvSpPr>
            <p:nvPr/>
          </p:nvSpPr>
          <p:spPr bwMode="auto">
            <a:xfrm rot="5400000">
              <a:off x="4494" y="3040"/>
              <a:ext cx="408" cy="143"/>
            </a:xfrm>
            <a:custGeom>
              <a:avLst/>
              <a:gdLst>
                <a:gd name="T0" fmla="*/ 0 w 43191"/>
                <a:gd name="T1" fmla="*/ 0 h 25870"/>
                <a:gd name="T2" fmla="*/ 0 w 43191"/>
                <a:gd name="T3" fmla="*/ 0 h 25870"/>
                <a:gd name="T4" fmla="*/ 0 w 43191"/>
                <a:gd name="T5" fmla="*/ 0 h 25870"/>
                <a:gd name="T6" fmla="*/ 0 60000 65536"/>
                <a:gd name="T7" fmla="*/ 0 60000 65536"/>
                <a:gd name="T8" fmla="*/ 0 60000 65536"/>
                <a:gd name="T9" fmla="*/ 0 w 43191"/>
                <a:gd name="T10" fmla="*/ 0 h 25870"/>
                <a:gd name="T11" fmla="*/ 43191 w 43191"/>
                <a:gd name="T12" fmla="*/ 25870 h 25870"/>
              </a:gdLst>
              <a:ahLst/>
              <a:cxnLst>
                <a:cxn ang="T6">
                  <a:pos x="T0" y="T1"/>
                </a:cxn>
                <a:cxn ang="T7">
                  <a:pos x="T2" y="T3"/>
                </a:cxn>
                <a:cxn ang="T8">
                  <a:pos x="T4" y="T5"/>
                </a:cxn>
              </a:cxnLst>
              <a:rect l="T9" t="T10" r="T11" b="T12"/>
              <a:pathLst>
                <a:path w="43191" h="25870" fill="none" extrusionOk="0">
                  <a:moveTo>
                    <a:pt x="-1" y="20983"/>
                  </a:moveTo>
                  <a:cubicBezTo>
                    <a:pt x="333" y="9299"/>
                    <a:pt x="9901" y="-1"/>
                    <a:pt x="21591" y="0"/>
                  </a:cubicBezTo>
                  <a:cubicBezTo>
                    <a:pt x="33520" y="0"/>
                    <a:pt x="43191" y="9670"/>
                    <a:pt x="43191" y="21600"/>
                  </a:cubicBezTo>
                  <a:cubicBezTo>
                    <a:pt x="43191" y="23033"/>
                    <a:pt x="43048" y="24464"/>
                    <a:pt x="42764" y="25869"/>
                  </a:cubicBezTo>
                </a:path>
                <a:path w="43191" h="25870" stroke="0" extrusionOk="0">
                  <a:moveTo>
                    <a:pt x="-1" y="20983"/>
                  </a:moveTo>
                  <a:cubicBezTo>
                    <a:pt x="333" y="9299"/>
                    <a:pt x="9901" y="-1"/>
                    <a:pt x="21591" y="0"/>
                  </a:cubicBezTo>
                  <a:cubicBezTo>
                    <a:pt x="33520" y="0"/>
                    <a:pt x="43191" y="9670"/>
                    <a:pt x="43191" y="21600"/>
                  </a:cubicBezTo>
                  <a:cubicBezTo>
                    <a:pt x="43191" y="23033"/>
                    <a:pt x="43048" y="24464"/>
                    <a:pt x="42764" y="25869"/>
                  </a:cubicBezTo>
                  <a:lnTo>
                    <a:pt x="21591" y="21600"/>
                  </a:lnTo>
                  <a:lnTo>
                    <a:pt x="-1" y="20983"/>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5" name="Arc 55">
              <a:extLst>
                <a:ext uri="{FF2B5EF4-FFF2-40B4-BE49-F238E27FC236}">
                  <a16:creationId xmlns:a16="http://schemas.microsoft.com/office/drawing/2014/main" id="{48A917E7-C78E-46FC-80F9-9559839ED76D}"/>
                </a:ext>
              </a:extLst>
            </p:cNvPr>
            <p:cNvSpPr>
              <a:spLocks/>
            </p:cNvSpPr>
            <p:nvPr/>
          </p:nvSpPr>
          <p:spPr bwMode="auto">
            <a:xfrm rot="5400000" flipH="1" flipV="1">
              <a:off x="4017" y="3041"/>
              <a:ext cx="409" cy="143"/>
            </a:xfrm>
            <a:custGeom>
              <a:avLst/>
              <a:gdLst>
                <a:gd name="T0" fmla="*/ 0 w 43200"/>
                <a:gd name="T1" fmla="*/ 0 h 25870"/>
                <a:gd name="T2" fmla="*/ 0 w 43200"/>
                <a:gd name="T3" fmla="*/ 0 h 25870"/>
                <a:gd name="T4" fmla="*/ 0 w 43200"/>
                <a:gd name="T5" fmla="*/ 0 h 25870"/>
                <a:gd name="T6" fmla="*/ 0 60000 65536"/>
                <a:gd name="T7" fmla="*/ 0 60000 65536"/>
                <a:gd name="T8" fmla="*/ 0 60000 65536"/>
                <a:gd name="T9" fmla="*/ 0 w 43200"/>
                <a:gd name="T10" fmla="*/ 0 h 25870"/>
                <a:gd name="T11" fmla="*/ 43200 w 43200"/>
                <a:gd name="T12" fmla="*/ 25870 h 25870"/>
              </a:gdLst>
              <a:ahLst/>
              <a:cxnLst>
                <a:cxn ang="T6">
                  <a:pos x="T0" y="T1"/>
                </a:cxn>
                <a:cxn ang="T7">
                  <a:pos x="T2" y="T3"/>
                </a:cxn>
                <a:cxn ang="T8">
                  <a:pos x="T4" y="T5"/>
                </a:cxn>
              </a:cxnLst>
              <a:rect l="T9" t="T10" r="T11" b="T12"/>
              <a:pathLst>
                <a:path w="43200" h="25870" fill="none" extrusionOk="0">
                  <a:moveTo>
                    <a:pt x="69" y="23330"/>
                  </a:moveTo>
                  <a:cubicBezTo>
                    <a:pt x="23" y="22755"/>
                    <a:pt x="0" y="22177"/>
                    <a:pt x="0" y="21600"/>
                  </a:cubicBezTo>
                  <a:cubicBezTo>
                    <a:pt x="0" y="9670"/>
                    <a:pt x="9670" y="0"/>
                    <a:pt x="21600" y="0"/>
                  </a:cubicBezTo>
                  <a:cubicBezTo>
                    <a:pt x="33529" y="0"/>
                    <a:pt x="43200" y="9670"/>
                    <a:pt x="43200" y="21600"/>
                  </a:cubicBezTo>
                  <a:cubicBezTo>
                    <a:pt x="43200" y="23033"/>
                    <a:pt x="43057" y="24464"/>
                    <a:pt x="42773" y="25869"/>
                  </a:cubicBezTo>
                </a:path>
                <a:path w="43200" h="25870" stroke="0" extrusionOk="0">
                  <a:moveTo>
                    <a:pt x="69" y="23330"/>
                  </a:moveTo>
                  <a:cubicBezTo>
                    <a:pt x="23" y="22755"/>
                    <a:pt x="0" y="22177"/>
                    <a:pt x="0" y="21600"/>
                  </a:cubicBezTo>
                  <a:cubicBezTo>
                    <a:pt x="0" y="9670"/>
                    <a:pt x="9670" y="0"/>
                    <a:pt x="21600" y="0"/>
                  </a:cubicBezTo>
                  <a:cubicBezTo>
                    <a:pt x="33529" y="0"/>
                    <a:pt x="43200" y="9670"/>
                    <a:pt x="43200" y="21600"/>
                  </a:cubicBezTo>
                  <a:cubicBezTo>
                    <a:pt x="43200" y="23033"/>
                    <a:pt x="43057" y="24464"/>
                    <a:pt x="42773" y="25869"/>
                  </a:cubicBezTo>
                  <a:lnTo>
                    <a:pt x="21600" y="21600"/>
                  </a:lnTo>
                  <a:lnTo>
                    <a:pt x="69" y="23330"/>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6" name="Arc 56">
              <a:extLst>
                <a:ext uri="{FF2B5EF4-FFF2-40B4-BE49-F238E27FC236}">
                  <a16:creationId xmlns:a16="http://schemas.microsoft.com/office/drawing/2014/main" id="{2AAC6AE8-1D94-4184-A817-39CF648D3620}"/>
                </a:ext>
              </a:extLst>
            </p:cNvPr>
            <p:cNvSpPr>
              <a:spLocks/>
            </p:cNvSpPr>
            <p:nvPr/>
          </p:nvSpPr>
          <p:spPr bwMode="auto">
            <a:xfrm>
              <a:off x="5261" y="3180"/>
              <a:ext cx="180" cy="242"/>
            </a:xfrm>
            <a:custGeom>
              <a:avLst/>
              <a:gdLst>
                <a:gd name="T0" fmla="*/ 0 w 39411"/>
                <a:gd name="T1" fmla="*/ 0 h 43200"/>
                <a:gd name="T2" fmla="*/ 0 w 39411"/>
                <a:gd name="T3" fmla="*/ 0 h 43200"/>
                <a:gd name="T4" fmla="*/ 0 w 39411"/>
                <a:gd name="T5" fmla="*/ 0 h 43200"/>
                <a:gd name="T6" fmla="*/ 0 60000 65536"/>
                <a:gd name="T7" fmla="*/ 0 60000 65536"/>
                <a:gd name="T8" fmla="*/ 0 60000 65536"/>
                <a:gd name="T9" fmla="*/ 0 w 39411"/>
                <a:gd name="T10" fmla="*/ 0 h 43200"/>
                <a:gd name="T11" fmla="*/ 39411 w 39411"/>
                <a:gd name="T12" fmla="*/ 43200 h 43200"/>
              </a:gdLst>
              <a:ahLst/>
              <a:cxnLst>
                <a:cxn ang="T6">
                  <a:pos x="T0" y="T1"/>
                </a:cxn>
                <a:cxn ang="T7">
                  <a:pos x="T2" y="T3"/>
                </a:cxn>
                <a:cxn ang="T8">
                  <a:pos x="T4" y="T5"/>
                </a:cxn>
              </a:cxnLst>
              <a:rect l="T9" t="T10" r="T11" b="T12"/>
              <a:pathLst>
                <a:path w="39411" h="43200" fill="none" extrusionOk="0">
                  <a:moveTo>
                    <a:pt x="6711" y="3070"/>
                  </a:moveTo>
                  <a:cubicBezTo>
                    <a:pt x="10065" y="1061"/>
                    <a:pt x="13901" y="-1"/>
                    <a:pt x="17811" y="0"/>
                  </a:cubicBezTo>
                  <a:cubicBezTo>
                    <a:pt x="29740" y="0"/>
                    <a:pt x="39411" y="9670"/>
                    <a:pt x="39411" y="21600"/>
                  </a:cubicBezTo>
                  <a:cubicBezTo>
                    <a:pt x="39411" y="33529"/>
                    <a:pt x="29740" y="43200"/>
                    <a:pt x="17811" y="43200"/>
                  </a:cubicBezTo>
                  <a:cubicBezTo>
                    <a:pt x="10690" y="43200"/>
                    <a:pt x="4028" y="39691"/>
                    <a:pt x="0" y="33819"/>
                  </a:cubicBezTo>
                </a:path>
                <a:path w="39411" h="43200" stroke="0" extrusionOk="0">
                  <a:moveTo>
                    <a:pt x="6711" y="3070"/>
                  </a:moveTo>
                  <a:cubicBezTo>
                    <a:pt x="10065" y="1061"/>
                    <a:pt x="13901" y="-1"/>
                    <a:pt x="17811" y="0"/>
                  </a:cubicBezTo>
                  <a:cubicBezTo>
                    <a:pt x="29740" y="0"/>
                    <a:pt x="39411" y="9670"/>
                    <a:pt x="39411" y="21600"/>
                  </a:cubicBezTo>
                  <a:cubicBezTo>
                    <a:pt x="39411" y="33529"/>
                    <a:pt x="29740" y="43200"/>
                    <a:pt x="17811" y="43200"/>
                  </a:cubicBezTo>
                  <a:cubicBezTo>
                    <a:pt x="10690" y="43200"/>
                    <a:pt x="4028" y="39691"/>
                    <a:pt x="0" y="33819"/>
                  </a:cubicBezTo>
                  <a:lnTo>
                    <a:pt x="17811" y="21600"/>
                  </a:lnTo>
                  <a:lnTo>
                    <a:pt x="6711" y="3070"/>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7" name="Arc 57">
              <a:extLst>
                <a:ext uri="{FF2B5EF4-FFF2-40B4-BE49-F238E27FC236}">
                  <a16:creationId xmlns:a16="http://schemas.microsoft.com/office/drawing/2014/main" id="{79783377-0DC9-4F6A-BEB4-0656FF919451}"/>
                </a:ext>
              </a:extLst>
            </p:cNvPr>
            <p:cNvSpPr>
              <a:spLocks/>
            </p:cNvSpPr>
            <p:nvPr/>
          </p:nvSpPr>
          <p:spPr bwMode="auto">
            <a:xfrm>
              <a:off x="5284" y="2795"/>
              <a:ext cx="177" cy="242"/>
            </a:xfrm>
            <a:custGeom>
              <a:avLst/>
              <a:gdLst>
                <a:gd name="T0" fmla="*/ 0 w 38605"/>
                <a:gd name="T1" fmla="*/ 0 h 43200"/>
                <a:gd name="T2" fmla="*/ 0 w 38605"/>
                <a:gd name="T3" fmla="*/ 0 h 43200"/>
                <a:gd name="T4" fmla="*/ 0 w 38605"/>
                <a:gd name="T5" fmla="*/ 0 h 43200"/>
                <a:gd name="T6" fmla="*/ 0 60000 65536"/>
                <a:gd name="T7" fmla="*/ 0 60000 65536"/>
                <a:gd name="T8" fmla="*/ 0 60000 65536"/>
                <a:gd name="T9" fmla="*/ 0 w 38605"/>
                <a:gd name="T10" fmla="*/ 0 h 43200"/>
                <a:gd name="T11" fmla="*/ 38605 w 38605"/>
                <a:gd name="T12" fmla="*/ 43200 h 43200"/>
              </a:gdLst>
              <a:ahLst/>
              <a:cxnLst>
                <a:cxn ang="T6">
                  <a:pos x="T0" y="T1"/>
                </a:cxn>
                <a:cxn ang="T7">
                  <a:pos x="T2" y="T3"/>
                </a:cxn>
                <a:cxn ang="T8">
                  <a:pos x="T4" y="T5"/>
                </a:cxn>
              </a:cxnLst>
              <a:rect l="T9" t="T10" r="T11" b="T12"/>
              <a:pathLst>
                <a:path w="38605" h="43200" fill="none" extrusionOk="0">
                  <a:moveTo>
                    <a:pt x="2537" y="5561"/>
                  </a:moveTo>
                  <a:cubicBezTo>
                    <a:pt x="6505" y="1981"/>
                    <a:pt x="11660" y="-1"/>
                    <a:pt x="17005" y="0"/>
                  </a:cubicBezTo>
                  <a:cubicBezTo>
                    <a:pt x="28934" y="0"/>
                    <a:pt x="38605" y="9670"/>
                    <a:pt x="38605" y="21600"/>
                  </a:cubicBezTo>
                  <a:cubicBezTo>
                    <a:pt x="38605" y="33529"/>
                    <a:pt x="28934" y="43200"/>
                    <a:pt x="17005" y="43200"/>
                  </a:cubicBezTo>
                  <a:cubicBezTo>
                    <a:pt x="10365" y="43200"/>
                    <a:pt x="4094" y="40146"/>
                    <a:pt x="0" y="34918"/>
                  </a:cubicBezTo>
                </a:path>
                <a:path w="38605" h="43200" stroke="0" extrusionOk="0">
                  <a:moveTo>
                    <a:pt x="2537" y="5561"/>
                  </a:moveTo>
                  <a:cubicBezTo>
                    <a:pt x="6505" y="1981"/>
                    <a:pt x="11660" y="-1"/>
                    <a:pt x="17005" y="0"/>
                  </a:cubicBezTo>
                  <a:cubicBezTo>
                    <a:pt x="28934" y="0"/>
                    <a:pt x="38605" y="9670"/>
                    <a:pt x="38605" y="21600"/>
                  </a:cubicBezTo>
                  <a:cubicBezTo>
                    <a:pt x="38605" y="33529"/>
                    <a:pt x="28934" y="43200"/>
                    <a:pt x="17005" y="43200"/>
                  </a:cubicBezTo>
                  <a:cubicBezTo>
                    <a:pt x="10365" y="43200"/>
                    <a:pt x="4094" y="40146"/>
                    <a:pt x="0" y="34918"/>
                  </a:cubicBezTo>
                  <a:lnTo>
                    <a:pt x="17005" y="21600"/>
                  </a:lnTo>
                  <a:lnTo>
                    <a:pt x="2537" y="5561"/>
                  </a:lnTo>
                  <a:close/>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5618" name="Line 58">
              <a:extLst>
                <a:ext uri="{FF2B5EF4-FFF2-40B4-BE49-F238E27FC236}">
                  <a16:creationId xmlns:a16="http://schemas.microsoft.com/office/drawing/2014/main" id="{2D291CDE-93A0-4F65-8904-4E3F6E6E9049}"/>
                </a:ext>
              </a:extLst>
            </p:cNvPr>
            <p:cNvSpPr>
              <a:spLocks noChangeShapeType="1"/>
            </p:cNvSpPr>
            <p:nvPr/>
          </p:nvSpPr>
          <p:spPr bwMode="auto">
            <a:xfrm>
              <a:off x="935" y="2912"/>
              <a:ext cx="197"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19" name="Line 59">
              <a:extLst>
                <a:ext uri="{FF2B5EF4-FFF2-40B4-BE49-F238E27FC236}">
                  <a16:creationId xmlns:a16="http://schemas.microsoft.com/office/drawing/2014/main" id="{C69F0CE7-7CF7-480B-8C43-E7297008490F}"/>
                </a:ext>
              </a:extLst>
            </p:cNvPr>
            <p:cNvSpPr>
              <a:spLocks noChangeShapeType="1"/>
            </p:cNvSpPr>
            <p:nvPr/>
          </p:nvSpPr>
          <p:spPr bwMode="auto">
            <a:xfrm flipH="1">
              <a:off x="903" y="3296"/>
              <a:ext cx="197" cy="0"/>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0" name="Line 60">
              <a:extLst>
                <a:ext uri="{FF2B5EF4-FFF2-40B4-BE49-F238E27FC236}">
                  <a16:creationId xmlns:a16="http://schemas.microsoft.com/office/drawing/2014/main" id="{43396986-1459-4832-9751-36B100E0AAE3}"/>
                </a:ext>
              </a:extLst>
            </p:cNvPr>
            <p:cNvSpPr>
              <a:spLocks noChangeShapeType="1"/>
            </p:cNvSpPr>
            <p:nvPr/>
          </p:nvSpPr>
          <p:spPr bwMode="auto">
            <a:xfrm>
              <a:off x="1338" y="3008"/>
              <a:ext cx="0" cy="19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1" name="Line 61">
              <a:extLst>
                <a:ext uri="{FF2B5EF4-FFF2-40B4-BE49-F238E27FC236}">
                  <a16:creationId xmlns:a16="http://schemas.microsoft.com/office/drawing/2014/main" id="{33CE05A2-AA1F-42D2-BC45-B7608191980D}"/>
                </a:ext>
              </a:extLst>
            </p:cNvPr>
            <p:cNvSpPr>
              <a:spLocks noChangeShapeType="1"/>
            </p:cNvSpPr>
            <p:nvPr/>
          </p:nvSpPr>
          <p:spPr bwMode="auto">
            <a:xfrm flipV="1">
              <a:off x="725" y="3008"/>
              <a:ext cx="0" cy="192"/>
            </a:xfrm>
            <a:prstGeom prst="line">
              <a:avLst/>
            </a:prstGeom>
            <a:noFill/>
            <a:ln w="1905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2" name="Rectangle 62">
              <a:extLst>
                <a:ext uri="{FF2B5EF4-FFF2-40B4-BE49-F238E27FC236}">
                  <a16:creationId xmlns:a16="http://schemas.microsoft.com/office/drawing/2014/main" id="{9108C31E-B0BA-42B7-8948-421E1A11F4E6}"/>
                </a:ext>
              </a:extLst>
            </p:cNvPr>
            <p:cNvSpPr>
              <a:spLocks noChangeArrowheads="1"/>
            </p:cNvSpPr>
            <p:nvPr/>
          </p:nvSpPr>
          <p:spPr bwMode="auto">
            <a:xfrm>
              <a:off x="862" y="3407"/>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(a)</a:t>
              </a:r>
              <a:endParaRPr kumimoji="1" lang="zh-CN" altLang="en-US" sz="2000" b="0">
                <a:latin typeface="Arial" panose="020B0604020202020204" pitchFamily="34" charset="0"/>
              </a:endParaRPr>
            </a:p>
          </p:txBody>
        </p:sp>
        <p:sp>
          <p:nvSpPr>
            <p:cNvPr id="25623" name="Rectangle 63">
              <a:extLst>
                <a:ext uri="{FF2B5EF4-FFF2-40B4-BE49-F238E27FC236}">
                  <a16:creationId xmlns:a16="http://schemas.microsoft.com/office/drawing/2014/main" id="{68582B16-57D7-472F-963A-BF5B99051CA7}"/>
                </a:ext>
              </a:extLst>
            </p:cNvPr>
            <p:cNvSpPr>
              <a:spLocks noChangeArrowheads="1"/>
            </p:cNvSpPr>
            <p:nvPr/>
          </p:nvSpPr>
          <p:spPr bwMode="auto">
            <a:xfrm>
              <a:off x="4921" y="277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0000</a:t>
              </a:r>
              <a:endParaRPr kumimoji="1" lang="zh-CN" altLang="en-US" sz="2000">
                <a:ea typeface="楷体_GB2312"/>
                <a:cs typeface="楷体_GB2312"/>
              </a:endParaRPr>
            </a:p>
          </p:txBody>
        </p:sp>
        <p:sp>
          <p:nvSpPr>
            <p:cNvPr id="25624" name="Rectangle 64">
              <a:extLst>
                <a:ext uri="{FF2B5EF4-FFF2-40B4-BE49-F238E27FC236}">
                  <a16:creationId xmlns:a16="http://schemas.microsoft.com/office/drawing/2014/main" id="{19406EDF-C3C3-481C-9896-277E3DC9832F}"/>
                </a:ext>
              </a:extLst>
            </p:cNvPr>
            <p:cNvSpPr>
              <a:spLocks noChangeArrowheads="1"/>
            </p:cNvSpPr>
            <p:nvPr/>
          </p:nvSpPr>
          <p:spPr bwMode="auto">
            <a:xfrm>
              <a:off x="4921" y="315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1111</a:t>
              </a:r>
              <a:endParaRPr kumimoji="1" lang="zh-CN" altLang="en-US" sz="2000">
                <a:ea typeface="楷体_GB2312"/>
                <a:cs typeface="楷体_GB2312"/>
              </a:endParaRPr>
            </a:p>
          </p:txBody>
        </p:sp>
        <p:sp>
          <p:nvSpPr>
            <p:cNvPr id="25625" name="Rectangle 65">
              <a:extLst>
                <a:ext uri="{FF2B5EF4-FFF2-40B4-BE49-F238E27FC236}">
                  <a16:creationId xmlns:a16="http://schemas.microsoft.com/office/drawing/2014/main" id="{5E33E14E-235D-4A38-B998-86B69E9FC6C6}"/>
                </a:ext>
              </a:extLst>
            </p:cNvPr>
            <p:cNvSpPr>
              <a:spLocks noChangeArrowheads="1"/>
            </p:cNvSpPr>
            <p:nvPr/>
          </p:nvSpPr>
          <p:spPr bwMode="auto">
            <a:xfrm>
              <a:off x="4256" y="2772"/>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0101</a:t>
              </a:r>
              <a:endParaRPr kumimoji="1" lang="zh-CN" altLang="en-US" sz="2000">
                <a:ea typeface="楷体_GB2312"/>
                <a:cs typeface="楷体_GB2312"/>
              </a:endParaRPr>
            </a:p>
          </p:txBody>
        </p:sp>
        <p:sp>
          <p:nvSpPr>
            <p:cNvPr id="25626" name="Rectangle 66">
              <a:extLst>
                <a:ext uri="{FF2B5EF4-FFF2-40B4-BE49-F238E27FC236}">
                  <a16:creationId xmlns:a16="http://schemas.microsoft.com/office/drawing/2014/main" id="{71DC9718-6034-49EA-991D-93118689B494}"/>
                </a:ext>
              </a:extLst>
            </p:cNvPr>
            <p:cNvSpPr>
              <a:spLocks noChangeArrowheads="1"/>
            </p:cNvSpPr>
            <p:nvPr/>
          </p:nvSpPr>
          <p:spPr bwMode="auto">
            <a:xfrm>
              <a:off x="4234" y="3158"/>
              <a:ext cx="4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1010</a:t>
              </a:r>
              <a:endParaRPr kumimoji="1" lang="zh-CN" altLang="en-US" sz="2000">
                <a:ea typeface="楷体_GB2312"/>
                <a:cs typeface="楷体_GB2312"/>
              </a:endParaRPr>
            </a:p>
          </p:txBody>
        </p:sp>
        <p:grpSp>
          <p:nvGrpSpPr>
            <p:cNvPr id="25627" name="Group 67">
              <a:extLst>
                <a:ext uri="{FF2B5EF4-FFF2-40B4-BE49-F238E27FC236}">
                  <a16:creationId xmlns:a16="http://schemas.microsoft.com/office/drawing/2014/main" id="{6AFC98B7-2A09-4AAC-9B8E-896BAFCF6172}"/>
                </a:ext>
              </a:extLst>
            </p:cNvPr>
            <p:cNvGrpSpPr>
              <a:grpSpLocks/>
            </p:cNvGrpSpPr>
            <p:nvPr/>
          </p:nvGrpSpPr>
          <p:grpSpPr bwMode="auto">
            <a:xfrm>
              <a:off x="1950" y="2908"/>
              <a:ext cx="613" cy="745"/>
              <a:chOff x="725" y="2867"/>
              <a:chExt cx="613" cy="745"/>
            </a:xfrm>
          </p:grpSpPr>
          <p:sp>
            <p:nvSpPr>
              <p:cNvPr id="25636" name="Line 68">
                <a:extLst>
                  <a:ext uri="{FF2B5EF4-FFF2-40B4-BE49-F238E27FC236}">
                    <a16:creationId xmlns:a16="http://schemas.microsoft.com/office/drawing/2014/main" id="{5C0D535C-C23C-4B8D-BCBD-784560E6938A}"/>
                  </a:ext>
                </a:extLst>
              </p:cNvPr>
              <p:cNvSpPr>
                <a:spLocks noChangeShapeType="1"/>
              </p:cNvSpPr>
              <p:nvPr/>
            </p:nvSpPr>
            <p:spPr bwMode="auto">
              <a:xfrm>
                <a:off x="935" y="2867"/>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7" name="Line 69">
                <a:extLst>
                  <a:ext uri="{FF2B5EF4-FFF2-40B4-BE49-F238E27FC236}">
                    <a16:creationId xmlns:a16="http://schemas.microsoft.com/office/drawing/2014/main" id="{76A07980-84FF-4321-BB1E-4424B065DE64}"/>
                  </a:ext>
                </a:extLst>
              </p:cNvPr>
              <p:cNvSpPr>
                <a:spLocks noChangeShapeType="1"/>
              </p:cNvSpPr>
              <p:nvPr/>
            </p:nvSpPr>
            <p:spPr bwMode="auto">
              <a:xfrm flipH="1">
                <a:off x="903" y="3251"/>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8" name="Line 70">
                <a:extLst>
                  <a:ext uri="{FF2B5EF4-FFF2-40B4-BE49-F238E27FC236}">
                    <a16:creationId xmlns:a16="http://schemas.microsoft.com/office/drawing/2014/main" id="{C13BCC53-27CA-4F95-8C71-B302A3DDFE51}"/>
                  </a:ext>
                </a:extLst>
              </p:cNvPr>
              <p:cNvSpPr>
                <a:spLocks noChangeShapeType="1"/>
              </p:cNvSpPr>
              <p:nvPr/>
            </p:nvSpPr>
            <p:spPr bwMode="auto">
              <a:xfrm>
                <a:off x="1338" y="2963"/>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9" name="Line 71">
                <a:extLst>
                  <a:ext uri="{FF2B5EF4-FFF2-40B4-BE49-F238E27FC236}">
                    <a16:creationId xmlns:a16="http://schemas.microsoft.com/office/drawing/2014/main" id="{C6C87F67-57AB-4458-8D1B-EEB0803B3F90}"/>
                  </a:ext>
                </a:extLst>
              </p:cNvPr>
              <p:cNvSpPr>
                <a:spLocks noChangeShapeType="1"/>
              </p:cNvSpPr>
              <p:nvPr/>
            </p:nvSpPr>
            <p:spPr bwMode="auto">
              <a:xfrm flipV="1">
                <a:off x="725" y="2963"/>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40" name="Rectangle 72">
                <a:extLst>
                  <a:ext uri="{FF2B5EF4-FFF2-40B4-BE49-F238E27FC236}">
                    <a16:creationId xmlns:a16="http://schemas.microsoft.com/office/drawing/2014/main" id="{3B310637-BB2B-40F5-882C-52EB835C31B7}"/>
                  </a:ext>
                </a:extLst>
              </p:cNvPr>
              <p:cNvSpPr>
                <a:spLocks noChangeArrowheads="1"/>
              </p:cNvSpPr>
              <p:nvPr/>
            </p:nvSpPr>
            <p:spPr bwMode="auto">
              <a:xfrm>
                <a:off x="862" y="3362"/>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(b)</a:t>
                </a:r>
                <a:endParaRPr kumimoji="1" lang="zh-CN" altLang="en-US" sz="2000" b="0">
                  <a:latin typeface="Arial" panose="020B0604020202020204" pitchFamily="34" charset="0"/>
                </a:endParaRPr>
              </a:p>
            </p:txBody>
          </p:sp>
        </p:grpSp>
        <p:sp>
          <p:nvSpPr>
            <p:cNvPr id="25628" name="Line 73">
              <a:extLst>
                <a:ext uri="{FF2B5EF4-FFF2-40B4-BE49-F238E27FC236}">
                  <a16:creationId xmlns:a16="http://schemas.microsoft.com/office/drawing/2014/main" id="{A186EA90-E42D-4965-8B02-4984A17319CD}"/>
                </a:ext>
              </a:extLst>
            </p:cNvPr>
            <p:cNvSpPr>
              <a:spLocks noChangeShapeType="1"/>
            </p:cNvSpPr>
            <p:nvPr/>
          </p:nvSpPr>
          <p:spPr bwMode="auto">
            <a:xfrm>
              <a:off x="3385" y="2912"/>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29" name="Line 74">
              <a:extLst>
                <a:ext uri="{FF2B5EF4-FFF2-40B4-BE49-F238E27FC236}">
                  <a16:creationId xmlns:a16="http://schemas.microsoft.com/office/drawing/2014/main" id="{D2DC6351-6262-4221-A402-847E2C27AC4B}"/>
                </a:ext>
              </a:extLst>
            </p:cNvPr>
            <p:cNvSpPr>
              <a:spLocks noChangeShapeType="1"/>
            </p:cNvSpPr>
            <p:nvPr/>
          </p:nvSpPr>
          <p:spPr bwMode="auto">
            <a:xfrm flipH="1">
              <a:off x="3353" y="3296"/>
              <a:ext cx="19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0" name="Line 75">
              <a:extLst>
                <a:ext uri="{FF2B5EF4-FFF2-40B4-BE49-F238E27FC236}">
                  <a16:creationId xmlns:a16="http://schemas.microsoft.com/office/drawing/2014/main" id="{08513A7B-03F9-488E-89B3-E9CE97E3D012}"/>
                </a:ext>
              </a:extLst>
            </p:cNvPr>
            <p:cNvSpPr>
              <a:spLocks noChangeShapeType="1"/>
            </p:cNvSpPr>
            <p:nvPr/>
          </p:nvSpPr>
          <p:spPr bwMode="auto">
            <a:xfrm>
              <a:off x="3788" y="3008"/>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1" name="Line 76">
              <a:extLst>
                <a:ext uri="{FF2B5EF4-FFF2-40B4-BE49-F238E27FC236}">
                  <a16:creationId xmlns:a16="http://schemas.microsoft.com/office/drawing/2014/main" id="{BFF3AD21-4D0C-401E-9C4C-D7CDDC0407B8}"/>
                </a:ext>
              </a:extLst>
            </p:cNvPr>
            <p:cNvSpPr>
              <a:spLocks noChangeShapeType="1"/>
            </p:cNvSpPr>
            <p:nvPr/>
          </p:nvSpPr>
          <p:spPr bwMode="auto">
            <a:xfrm flipV="1">
              <a:off x="3175" y="3008"/>
              <a:ext cx="0" cy="192"/>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5632" name="Rectangle 77">
              <a:extLst>
                <a:ext uri="{FF2B5EF4-FFF2-40B4-BE49-F238E27FC236}">
                  <a16:creationId xmlns:a16="http://schemas.microsoft.com/office/drawing/2014/main" id="{B16A6A95-A2BA-418C-B7CD-45D4665932C1}"/>
                </a:ext>
              </a:extLst>
            </p:cNvPr>
            <p:cNvSpPr>
              <a:spLocks noChangeArrowheads="1"/>
            </p:cNvSpPr>
            <p:nvPr/>
          </p:nvSpPr>
          <p:spPr bwMode="auto">
            <a:xfrm>
              <a:off x="3312" y="3407"/>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(c)</a:t>
              </a:r>
              <a:endParaRPr kumimoji="1" lang="zh-CN" altLang="en-US" sz="2000" b="0">
                <a:latin typeface="Arial" panose="020B0604020202020204" pitchFamily="34" charset="0"/>
              </a:endParaRPr>
            </a:p>
          </p:txBody>
        </p:sp>
        <p:sp>
          <p:nvSpPr>
            <p:cNvPr id="25633" name="Rectangle 78">
              <a:extLst>
                <a:ext uri="{FF2B5EF4-FFF2-40B4-BE49-F238E27FC236}">
                  <a16:creationId xmlns:a16="http://schemas.microsoft.com/office/drawing/2014/main" id="{CAF7644D-3A7E-44D4-9981-945F59502890}"/>
                </a:ext>
              </a:extLst>
            </p:cNvPr>
            <p:cNvSpPr>
              <a:spLocks noChangeArrowheads="1"/>
            </p:cNvSpPr>
            <p:nvPr/>
          </p:nvSpPr>
          <p:spPr bwMode="auto">
            <a:xfrm>
              <a:off x="4263" y="3430"/>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(d)</a:t>
              </a:r>
              <a:endParaRPr kumimoji="1" lang="zh-CN" altLang="en-US" sz="2000" b="0">
                <a:latin typeface="Arial" panose="020B0604020202020204" pitchFamily="34" charset="0"/>
              </a:endParaRPr>
            </a:p>
          </p:txBody>
        </p:sp>
        <p:sp>
          <p:nvSpPr>
            <p:cNvPr id="25634" name="Rectangle 79">
              <a:extLst>
                <a:ext uri="{FF2B5EF4-FFF2-40B4-BE49-F238E27FC236}">
                  <a16:creationId xmlns:a16="http://schemas.microsoft.com/office/drawing/2014/main" id="{8178004D-C379-46C0-BAAC-CC2A8863645E}"/>
                </a:ext>
              </a:extLst>
            </p:cNvPr>
            <p:cNvSpPr>
              <a:spLocks noChangeArrowheads="1"/>
            </p:cNvSpPr>
            <p:nvPr/>
          </p:nvSpPr>
          <p:spPr bwMode="auto">
            <a:xfrm>
              <a:off x="4967" y="3430"/>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b="0">
                  <a:latin typeface="Arial" panose="020B0604020202020204" pitchFamily="34" charset="0"/>
                </a:rPr>
                <a:t>(e)</a:t>
              </a:r>
              <a:endParaRPr kumimoji="1" lang="zh-CN" altLang="en-US" sz="2000" b="0">
                <a:latin typeface="Arial" panose="020B0604020202020204" pitchFamily="34" charset="0"/>
              </a:endParaRPr>
            </a:p>
          </p:txBody>
        </p:sp>
        <p:sp>
          <p:nvSpPr>
            <p:cNvPr id="25635" name="Text Box 80">
              <a:extLst>
                <a:ext uri="{FF2B5EF4-FFF2-40B4-BE49-F238E27FC236}">
                  <a16:creationId xmlns:a16="http://schemas.microsoft.com/office/drawing/2014/main" id="{1B6A281C-1B93-4C03-BA68-C3FC50E1B642}"/>
                </a:ext>
              </a:extLst>
            </p:cNvPr>
            <p:cNvSpPr txBox="1">
              <a:spLocks noChangeArrowheads="1"/>
            </p:cNvSpPr>
            <p:nvPr/>
          </p:nvSpPr>
          <p:spPr bwMode="auto">
            <a:xfrm>
              <a:off x="2290" y="2432"/>
              <a:ext cx="10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a:t>(Q</a:t>
              </a:r>
              <a:r>
                <a:rPr lang="en-US" altLang="zh-CN" sz="1600"/>
                <a:t>0</a:t>
              </a:r>
              <a:r>
                <a:rPr lang="en-US" altLang="zh-CN" sz="2400"/>
                <a:t>Q</a:t>
              </a:r>
              <a:r>
                <a:rPr lang="en-US" altLang="zh-CN" sz="1600"/>
                <a:t>1</a:t>
              </a:r>
              <a:r>
                <a:rPr lang="en-US" altLang="zh-CN" sz="2400"/>
                <a:t>Q</a:t>
              </a:r>
              <a:r>
                <a:rPr lang="en-US" altLang="zh-CN" sz="1600"/>
                <a:t>2</a:t>
              </a:r>
              <a:r>
                <a:rPr lang="en-US" altLang="zh-CN" sz="2400"/>
                <a:t>Q</a:t>
              </a:r>
              <a:r>
                <a:rPr lang="en-US" altLang="zh-CN" sz="1600"/>
                <a:t>3</a:t>
              </a:r>
              <a:r>
                <a:rPr lang="en-US" altLang="zh-CN" sz="2400"/>
                <a:t>)</a:t>
              </a:r>
            </a:p>
          </p:txBody>
        </p:sp>
      </p:grpSp>
      <p:sp>
        <p:nvSpPr>
          <p:cNvPr id="1782865" name="Rectangle 81">
            <a:extLst>
              <a:ext uri="{FF2B5EF4-FFF2-40B4-BE49-F238E27FC236}">
                <a16:creationId xmlns:a16="http://schemas.microsoft.com/office/drawing/2014/main" id="{EB1B7B7B-3859-4458-82E6-ADC51445DB1A}"/>
              </a:ext>
            </a:extLst>
          </p:cNvPr>
          <p:cNvSpPr>
            <a:spLocks noChangeArrowheads="1"/>
          </p:cNvSpPr>
          <p:nvPr/>
        </p:nvSpPr>
        <p:spPr bwMode="auto">
          <a:xfrm>
            <a:off x="1581150" y="5892800"/>
            <a:ext cx="5748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zh-CN" sz="2400" b="0">
                <a:latin typeface="Arial" panose="020B0604020202020204" pitchFamily="34" charset="0"/>
              </a:rPr>
              <a:t>若取</a:t>
            </a:r>
            <a:r>
              <a:rPr kumimoji="1" lang="en-US" altLang="zh-CN" sz="2400" b="0">
                <a:latin typeface="Arial" panose="020B0604020202020204" pitchFamily="34" charset="0"/>
              </a:rPr>
              <a:t>(a)</a:t>
            </a:r>
            <a:r>
              <a:rPr kumimoji="1" lang="zh-CN" altLang="zh-CN" sz="2400" b="0">
                <a:latin typeface="Arial" panose="020B0604020202020204" pitchFamily="34" charset="0"/>
              </a:rPr>
              <a:t>为有效循环，则</a:t>
            </a:r>
            <a:r>
              <a:rPr kumimoji="1" lang="en-US" altLang="zh-CN" sz="2400" b="0">
                <a:latin typeface="Arial" panose="020B0604020202020204" pitchFamily="34" charset="0"/>
              </a:rPr>
              <a:t>(b)~(e)</a:t>
            </a:r>
            <a:r>
              <a:rPr kumimoji="1" lang="zh-CN" altLang="zh-CN" sz="2400" b="0">
                <a:latin typeface="Arial" panose="020B0604020202020204" pitchFamily="34" charset="0"/>
              </a:rPr>
              <a:t>为无效循环</a:t>
            </a:r>
            <a:endParaRPr kumimoji="1" lang="zh-CN" altLang="en-US" sz="2400" b="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278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82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286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30806CFE-E2C4-4E40-968C-F38C4231881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5B1197A-27DE-46AF-A43D-A0957FE333C8}"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7651" name="Rectangle 5">
            <a:extLst>
              <a:ext uri="{FF2B5EF4-FFF2-40B4-BE49-F238E27FC236}">
                <a16:creationId xmlns:a16="http://schemas.microsoft.com/office/drawing/2014/main" id="{DE944972-1294-4D6E-A7D2-FBD415A7AFB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7652" name="Rectangle 6">
            <a:extLst>
              <a:ext uri="{FF2B5EF4-FFF2-40B4-BE49-F238E27FC236}">
                <a16:creationId xmlns:a16="http://schemas.microsoft.com/office/drawing/2014/main" id="{3581FEF3-E8A0-4B99-93C8-0904E69F63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5531002-4506-412D-BECB-4E4B558BAFFF}" type="slidenum">
              <a:rPr lang="en-US" altLang="zh-CN" sz="1800" b="0" smtClean="0">
                <a:solidFill>
                  <a:srgbClr val="B2B2B2"/>
                </a:solidFill>
                <a:latin typeface="Arial" panose="020B0604020202020204" pitchFamily="34" charset="0"/>
              </a:rPr>
              <a:pPr>
                <a:spcAft>
                  <a:spcPct val="0"/>
                </a:spcAft>
                <a:buFontTx/>
                <a:buNone/>
              </a:pPr>
              <a:t>15</a:t>
            </a:fld>
            <a:endParaRPr lang="en-US" altLang="zh-CN" sz="1800" b="0">
              <a:solidFill>
                <a:srgbClr val="B2B2B2"/>
              </a:solidFill>
              <a:latin typeface="Arial" panose="020B0604020202020204" pitchFamily="34" charset="0"/>
            </a:endParaRPr>
          </a:p>
        </p:txBody>
      </p:sp>
      <p:sp>
        <p:nvSpPr>
          <p:cNvPr id="27653" name="Rectangle 2">
            <a:extLst>
              <a:ext uri="{FF2B5EF4-FFF2-40B4-BE49-F238E27FC236}">
                <a16:creationId xmlns:a16="http://schemas.microsoft.com/office/drawing/2014/main" id="{E47EE0DF-FE4C-4BB2-93F3-B4E9BD70BF32}"/>
              </a:ext>
            </a:extLst>
          </p:cNvPr>
          <p:cNvSpPr>
            <a:spLocks noGrp="1" noChangeArrowheads="1"/>
          </p:cNvSpPr>
          <p:nvPr>
            <p:ph type="title"/>
          </p:nvPr>
        </p:nvSpPr>
        <p:spPr/>
        <p:txBody>
          <a:bodyPr/>
          <a:lstStyle/>
          <a:p>
            <a:r>
              <a:rPr kumimoji="1" lang="zh-CN" altLang="en-US">
                <a:solidFill>
                  <a:schemeClr val="tx1"/>
                </a:solidFill>
              </a:rPr>
              <a:t>环形计数器</a:t>
            </a:r>
            <a:r>
              <a:rPr kumimoji="1" lang="en-US" altLang="zh-CN">
                <a:solidFill>
                  <a:schemeClr val="tx1"/>
                </a:solidFill>
                <a:latin typeface="宋体" panose="02010600030101010101" pitchFamily="2" charset="-122"/>
              </a:rPr>
              <a:t>(</a:t>
            </a:r>
            <a:r>
              <a:rPr kumimoji="1" lang="zh-CN" altLang="en-US">
                <a:solidFill>
                  <a:schemeClr val="tx1"/>
                </a:solidFill>
                <a:latin typeface="宋体" panose="02010600030101010101" pitchFamily="2" charset="-122"/>
              </a:rPr>
              <a:t>续</a:t>
            </a:r>
            <a:r>
              <a:rPr kumimoji="1" lang="en-US" altLang="zh-CN">
                <a:solidFill>
                  <a:schemeClr val="tx1"/>
                </a:solidFill>
                <a:latin typeface="宋体" panose="02010600030101010101" pitchFamily="2" charset="-122"/>
              </a:rPr>
              <a:t>)</a:t>
            </a:r>
            <a:endParaRPr kumimoji="1" lang="zh-CN" altLang="en-US">
              <a:solidFill>
                <a:schemeClr val="tx1"/>
              </a:solidFill>
              <a:latin typeface="宋体" panose="02010600030101010101" pitchFamily="2" charset="-122"/>
            </a:endParaRPr>
          </a:p>
        </p:txBody>
      </p:sp>
      <p:sp>
        <p:nvSpPr>
          <p:cNvPr id="27654" name="Rectangle 3">
            <a:extLst>
              <a:ext uri="{FF2B5EF4-FFF2-40B4-BE49-F238E27FC236}">
                <a16:creationId xmlns:a16="http://schemas.microsoft.com/office/drawing/2014/main" id="{C91A3959-7B99-4E2D-BDFD-A5590EBAD4F3}"/>
              </a:ext>
            </a:extLst>
          </p:cNvPr>
          <p:cNvSpPr>
            <a:spLocks noGrp="1" noChangeArrowheads="1"/>
          </p:cNvSpPr>
          <p:nvPr>
            <p:ph type="body" idx="1"/>
          </p:nvPr>
        </p:nvSpPr>
        <p:spPr>
          <a:xfrm>
            <a:off x="457200" y="1516063"/>
            <a:ext cx="8229600" cy="1150937"/>
          </a:xfrm>
        </p:spPr>
        <p:txBody>
          <a:bodyPr/>
          <a:lstStyle/>
          <a:p>
            <a:r>
              <a:rPr lang="zh-CN" altLang="en-US"/>
              <a:t>优点：无需附加译码电路即可输出顺序脉冲，称之为顺序或节拍脉冲发生器</a:t>
            </a:r>
          </a:p>
        </p:txBody>
      </p:sp>
      <p:grpSp>
        <p:nvGrpSpPr>
          <p:cNvPr id="27655" name="Group 4">
            <a:extLst>
              <a:ext uri="{FF2B5EF4-FFF2-40B4-BE49-F238E27FC236}">
                <a16:creationId xmlns:a16="http://schemas.microsoft.com/office/drawing/2014/main" id="{A6A39E4E-9B99-4B2A-8C6D-763BA0AFF548}"/>
              </a:ext>
            </a:extLst>
          </p:cNvPr>
          <p:cNvGrpSpPr>
            <a:grpSpLocks/>
          </p:cNvGrpSpPr>
          <p:nvPr/>
        </p:nvGrpSpPr>
        <p:grpSpPr bwMode="auto">
          <a:xfrm>
            <a:off x="3455988" y="2889250"/>
            <a:ext cx="5011737" cy="2738438"/>
            <a:chOff x="326" y="1248"/>
            <a:chExt cx="2794" cy="1680"/>
          </a:xfrm>
        </p:grpSpPr>
        <p:sp>
          <p:nvSpPr>
            <p:cNvPr id="27658" name="Line 5">
              <a:extLst>
                <a:ext uri="{FF2B5EF4-FFF2-40B4-BE49-F238E27FC236}">
                  <a16:creationId xmlns:a16="http://schemas.microsoft.com/office/drawing/2014/main" id="{59719ED4-6E39-4865-B19B-FDA78DE0FD62}"/>
                </a:ext>
              </a:extLst>
            </p:cNvPr>
            <p:cNvSpPr>
              <a:spLocks noChangeShapeType="1"/>
            </p:cNvSpPr>
            <p:nvPr/>
          </p:nvSpPr>
          <p:spPr bwMode="auto">
            <a:xfrm>
              <a:off x="672"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9" name="Line 6">
              <a:extLst>
                <a:ext uri="{FF2B5EF4-FFF2-40B4-BE49-F238E27FC236}">
                  <a16:creationId xmlns:a16="http://schemas.microsoft.com/office/drawing/2014/main" id="{D3043F35-13AF-4ECA-B805-4B01EF1C1D23}"/>
                </a:ext>
              </a:extLst>
            </p:cNvPr>
            <p:cNvSpPr>
              <a:spLocks noChangeShapeType="1"/>
            </p:cNvSpPr>
            <p:nvPr/>
          </p:nvSpPr>
          <p:spPr bwMode="auto">
            <a:xfrm flipV="1">
              <a:off x="864"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0" name="Line 7">
              <a:extLst>
                <a:ext uri="{FF2B5EF4-FFF2-40B4-BE49-F238E27FC236}">
                  <a16:creationId xmlns:a16="http://schemas.microsoft.com/office/drawing/2014/main" id="{8B7AC9A7-2861-4EDF-B72A-CA208BADC17E}"/>
                </a:ext>
              </a:extLst>
            </p:cNvPr>
            <p:cNvSpPr>
              <a:spLocks noChangeShapeType="1"/>
            </p:cNvSpPr>
            <p:nvPr/>
          </p:nvSpPr>
          <p:spPr bwMode="auto">
            <a:xfrm>
              <a:off x="864"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1" name="Line 8">
              <a:extLst>
                <a:ext uri="{FF2B5EF4-FFF2-40B4-BE49-F238E27FC236}">
                  <a16:creationId xmlns:a16="http://schemas.microsoft.com/office/drawing/2014/main" id="{5BE9E7BA-D9AE-449E-987C-2F0C9C54D218}"/>
                </a:ext>
              </a:extLst>
            </p:cNvPr>
            <p:cNvSpPr>
              <a:spLocks noChangeShapeType="1"/>
            </p:cNvSpPr>
            <p:nvPr/>
          </p:nvSpPr>
          <p:spPr bwMode="auto">
            <a:xfrm>
              <a:off x="1056"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2" name="Line 9">
              <a:extLst>
                <a:ext uri="{FF2B5EF4-FFF2-40B4-BE49-F238E27FC236}">
                  <a16:creationId xmlns:a16="http://schemas.microsoft.com/office/drawing/2014/main" id="{31E0A198-9A24-4BF1-832E-59A4ABFC9113}"/>
                </a:ext>
              </a:extLst>
            </p:cNvPr>
            <p:cNvSpPr>
              <a:spLocks noChangeShapeType="1"/>
            </p:cNvSpPr>
            <p:nvPr/>
          </p:nvSpPr>
          <p:spPr bwMode="auto">
            <a:xfrm>
              <a:off x="1056"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3" name="Line 10">
              <a:extLst>
                <a:ext uri="{FF2B5EF4-FFF2-40B4-BE49-F238E27FC236}">
                  <a16:creationId xmlns:a16="http://schemas.microsoft.com/office/drawing/2014/main" id="{BFCEFADF-7D01-4E82-BEDE-D8F00DC3EF29}"/>
                </a:ext>
              </a:extLst>
            </p:cNvPr>
            <p:cNvSpPr>
              <a:spLocks noChangeShapeType="1"/>
            </p:cNvSpPr>
            <p:nvPr/>
          </p:nvSpPr>
          <p:spPr bwMode="auto">
            <a:xfrm flipV="1">
              <a:off x="1248"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4" name="Line 11">
              <a:extLst>
                <a:ext uri="{FF2B5EF4-FFF2-40B4-BE49-F238E27FC236}">
                  <a16:creationId xmlns:a16="http://schemas.microsoft.com/office/drawing/2014/main" id="{54E082EC-7BE3-47FD-87CB-95CBF41FA764}"/>
                </a:ext>
              </a:extLst>
            </p:cNvPr>
            <p:cNvSpPr>
              <a:spLocks noChangeShapeType="1"/>
            </p:cNvSpPr>
            <p:nvPr/>
          </p:nvSpPr>
          <p:spPr bwMode="auto">
            <a:xfrm>
              <a:off x="1248"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5" name="Line 12">
              <a:extLst>
                <a:ext uri="{FF2B5EF4-FFF2-40B4-BE49-F238E27FC236}">
                  <a16:creationId xmlns:a16="http://schemas.microsoft.com/office/drawing/2014/main" id="{1C61D18E-EC37-41F5-9974-B17F0331D610}"/>
                </a:ext>
              </a:extLst>
            </p:cNvPr>
            <p:cNvSpPr>
              <a:spLocks noChangeShapeType="1"/>
            </p:cNvSpPr>
            <p:nvPr/>
          </p:nvSpPr>
          <p:spPr bwMode="auto">
            <a:xfrm>
              <a:off x="1440"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6" name="Line 13">
              <a:extLst>
                <a:ext uri="{FF2B5EF4-FFF2-40B4-BE49-F238E27FC236}">
                  <a16:creationId xmlns:a16="http://schemas.microsoft.com/office/drawing/2014/main" id="{A9C94541-F8E1-48F6-A581-CEBC9424DE7D}"/>
                </a:ext>
              </a:extLst>
            </p:cNvPr>
            <p:cNvSpPr>
              <a:spLocks noChangeShapeType="1"/>
            </p:cNvSpPr>
            <p:nvPr/>
          </p:nvSpPr>
          <p:spPr bwMode="auto">
            <a:xfrm>
              <a:off x="1440"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7" name="Line 14">
              <a:extLst>
                <a:ext uri="{FF2B5EF4-FFF2-40B4-BE49-F238E27FC236}">
                  <a16:creationId xmlns:a16="http://schemas.microsoft.com/office/drawing/2014/main" id="{3A893F02-4E46-4ED0-91DD-7AF3D46D3E21}"/>
                </a:ext>
              </a:extLst>
            </p:cNvPr>
            <p:cNvSpPr>
              <a:spLocks noChangeShapeType="1"/>
            </p:cNvSpPr>
            <p:nvPr/>
          </p:nvSpPr>
          <p:spPr bwMode="auto">
            <a:xfrm flipV="1">
              <a:off x="1632"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8" name="Line 15">
              <a:extLst>
                <a:ext uri="{FF2B5EF4-FFF2-40B4-BE49-F238E27FC236}">
                  <a16:creationId xmlns:a16="http://schemas.microsoft.com/office/drawing/2014/main" id="{8F089C22-4652-4A57-B900-204F7BCDF2A7}"/>
                </a:ext>
              </a:extLst>
            </p:cNvPr>
            <p:cNvSpPr>
              <a:spLocks noChangeShapeType="1"/>
            </p:cNvSpPr>
            <p:nvPr/>
          </p:nvSpPr>
          <p:spPr bwMode="auto">
            <a:xfrm>
              <a:off x="1632"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69" name="Line 16">
              <a:extLst>
                <a:ext uri="{FF2B5EF4-FFF2-40B4-BE49-F238E27FC236}">
                  <a16:creationId xmlns:a16="http://schemas.microsoft.com/office/drawing/2014/main" id="{A6580313-DE8B-40B2-B7CE-835705F9A65E}"/>
                </a:ext>
              </a:extLst>
            </p:cNvPr>
            <p:cNvSpPr>
              <a:spLocks noChangeShapeType="1"/>
            </p:cNvSpPr>
            <p:nvPr/>
          </p:nvSpPr>
          <p:spPr bwMode="auto">
            <a:xfrm>
              <a:off x="1824"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0" name="Line 17">
              <a:extLst>
                <a:ext uri="{FF2B5EF4-FFF2-40B4-BE49-F238E27FC236}">
                  <a16:creationId xmlns:a16="http://schemas.microsoft.com/office/drawing/2014/main" id="{674BD1F9-D8B5-49DD-9418-BCF8D3225414}"/>
                </a:ext>
              </a:extLst>
            </p:cNvPr>
            <p:cNvSpPr>
              <a:spLocks noChangeShapeType="1"/>
            </p:cNvSpPr>
            <p:nvPr/>
          </p:nvSpPr>
          <p:spPr bwMode="auto">
            <a:xfrm>
              <a:off x="1824"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1" name="Line 18">
              <a:extLst>
                <a:ext uri="{FF2B5EF4-FFF2-40B4-BE49-F238E27FC236}">
                  <a16:creationId xmlns:a16="http://schemas.microsoft.com/office/drawing/2014/main" id="{0A4D6B73-32F9-4E4E-8267-0B395A2C20DE}"/>
                </a:ext>
              </a:extLst>
            </p:cNvPr>
            <p:cNvSpPr>
              <a:spLocks noChangeShapeType="1"/>
            </p:cNvSpPr>
            <p:nvPr/>
          </p:nvSpPr>
          <p:spPr bwMode="auto">
            <a:xfrm flipV="1">
              <a:off x="2016"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2" name="Line 19">
              <a:extLst>
                <a:ext uri="{FF2B5EF4-FFF2-40B4-BE49-F238E27FC236}">
                  <a16:creationId xmlns:a16="http://schemas.microsoft.com/office/drawing/2014/main" id="{24C05BF7-883D-457D-B69A-C117A9FA2A1D}"/>
                </a:ext>
              </a:extLst>
            </p:cNvPr>
            <p:cNvSpPr>
              <a:spLocks noChangeShapeType="1"/>
            </p:cNvSpPr>
            <p:nvPr/>
          </p:nvSpPr>
          <p:spPr bwMode="auto">
            <a:xfrm>
              <a:off x="2016"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3" name="Line 20">
              <a:extLst>
                <a:ext uri="{FF2B5EF4-FFF2-40B4-BE49-F238E27FC236}">
                  <a16:creationId xmlns:a16="http://schemas.microsoft.com/office/drawing/2014/main" id="{82A8EAD3-5590-4B58-9187-6685A7BCB1B5}"/>
                </a:ext>
              </a:extLst>
            </p:cNvPr>
            <p:cNvSpPr>
              <a:spLocks noChangeShapeType="1"/>
            </p:cNvSpPr>
            <p:nvPr/>
          </p:nvSpPr>
          <p:spPr bwMode="auto">
            <a:xfrm>
              <a:off x="2208"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4" name="Line 21">
              <a:extLst>
                <a:ext uri="{FF2B5EF4-FFF2-40B4-BE49-F238E27FC236}">
                  <a16:creationId xmlns:a16="http://schemas.microsoft.com/office/drawing/2014/main" id="{CDBDE258-2E6C-445F-8B0C-E46E85F1D09A}"/>
                </a:ext>
              </a:extLst>
            </p:cNvPr>
            <p:cNvSpPr>
              <a:spLocks noChangeShapeType="1"/>
            </p:cNvSpPr>
            <p:nvPr/>
          </p:nvSpPr>
          <p:spPr bwMode="auto">
            <a:xfrm>
              <a:off x="2208"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5" name="Line 22">
              <a:extLst>
                <a:ext uri="{FF2B5EF4-FFF2-40B4-BE49-F238E27FC236}">
                  <a16:creationId xmlns:a16="http://schemas.microsoft.com/office/drawing/2014/main" id="{E18841E9-C314-4EBC-B981-05A8EB989FE8}"/>
                </a:ext>
              </a:extLst>
            </p:cNvPr>
            <p:cNvSpPr>
              <a:spLocks noChangeShapeType="1"/>
            </p:cNvSpPr>
            <p:nvPr/>
          </p:nvSpPr>
          <p:spPr bwMode="auto">
            <a:xfrm flipV="1">
              <a:off x="2400"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6" name="Line 23">
              <a:extLst>
                <a:ext uri="{FF2B5EF4-FFF2-40B4-BE49-F238E27FC236}">
                  <a16:creationId xmlns:a16="http://schemas.microsoft.com/office/drawing/2014/main" id="{4C0C0A85-3378-4432-8238-3762B9EE1142}"/>
                </a:ext>
              </a:extLst>
            </p:cNvPr>
            <p:cNvSpPr>
              <a:spLocks noChangeShapeType="1"/>
            </p:cNvSpPr>
            <p:nvPr/>
          </p:nvSpPr>
          <p:spPr bwMode="auto">
            <a:xfrm>
              <a:off x="2400"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7" name="Line 24">
              <a:extLst>
                <a:ext uri="{FF2B5EF4-FFF2-40B4-BE49-F238E27FC236}">
                  <a16:creationId xmlns:a16="http://schemas.microsoft.com/office/drawing/2014/main" id="{E6FC4E12-8BE6-4111-84BB-EE2327B903A0}"/>
                </a:ext>
              </a:extLst>
            </p:cNvPr>
            <p:cNvSpPr>
              <a:spLocks noChangeShapeType="1"/>
            </p:cNvSpPr>
            <p:nvPr/>
          </p:nvSpPr>
          <p:spPr bwMode="auto">
            <a:xfrm>
              <a:off x="2592"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8" name="Line 25">
              <a:extLst>
                <a:ext uri="{FF2B5EF4-FFF2-40B4-BE49-F238E27FC236}">
                  <a16:creationId xmlns:a16="http://schemas.microsoft.com/office/drawing/2014/main" id="{23942226-7457-4FD5-92DB-ECD32C6948B9}"/>
                </a:ext>
              </a:extLst>
            </p:cNvPr>
            <p:cNvSpPr>
              <a:spLocks noChangeShapeType="1"/>
            </p:cNvSpPr>
            <p:nvPr/>
          </p:nvSpPr>
          <p:spPr bwMode="auto">
            <a:xfrm>
              <a:off x="2592" y="148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79" name="Line 26">
              <a:extLst>
                <a:ext uri="{FF2B5EF4-FFF2-40B4-BE49-F238E27FC236}">
                  <a16:creationId xmlns:a16="http://schemas.microsoft.com/office/drawing/2014/main" id="{D9C6A29E-DFD5-41E9-AE10-03C285C784EE}"/>
                </a:ext>
              </a:extLst>
            </p:cNvPr>
            <p:cNvSpPr>
              <a:spLocks noChangeShapeType="1"/>
            </p:cNvSpPr>
            <p:nvPr/>
          </p:nvSpPr>
          <p:spPr bwMode="auto">
            <a:xfrm flipV="1">
              <a:off x="2784"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0" name="Line 27">
              <a:extLst>
                <a:ext uri="{FF2B5EF4-FFF2-40B4-BE49-F238E27FC236}">
                  <a16:creationId xmlns:a16="http://schemas.microsoft.com/office/drawing/2014/main" id="{501E2820-8581-4160-9F53-94F40F426678}"/>
                </a:ext>
              </a:extLst>
            </p:cNvPr>
            <p:cNvSpPr>
              <a:spLocks noChangeShapeType="1"/>
            </p:cNvSpPr>
            <p:nvPr/>
          </p:nvSpPr>
          <p:spPr bwMode="auto">
            <a:xfrm>
              <a:off x="2784" y="1248"/>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1" name="Line 28">
              <a:extLst>
                <a:ext uri="{FF2B5EF4-FFF2-40B4-BE49-F238E27FC236}">
                  <a16:creationId xmlns:a16="http://schemas.microsoft.com/office/drawing/2014/main" id="{8D7D0586-4FC9-48E3-A398-BC505A810905}"/>
                </a:ext>
              </a:extLst>
            </p:cNvPr>
            <p:cNvSpPr>
              <a:spLocks noChangeShapeType="1"/>
            </p:cNvSpPr>
            <p:nvPr/>
          </p:nvSpPr>
          <p:spPr bwMode="auto">
            <a:xfrm>
              <a:off x="2976" y="1248"/>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2" name="Line 29">
              <a:extLst>
                <a:ext uri="{FF2B5EF4-FFF2-40B4-BE49-F238E27FC236}">
                  <a16:creationId xmlns:a16="http://schemas.microsoft.com/office/drawing/2014/main" id="{59F56822-0706-4859-98D8-F1D5A9B8F39D}"/>
                </a:ext>
              </a:extLst>
            </p:cNvPr>
            <p:cNvSpPr>
              <a:spLocks noChangeShapeType="1"/>
            </p:cNvSpPr>
            <p:nvPr/>
          </p:nvSpPr>
          <p:spPr bwMode="auto">
            <a:xfrm>
              <a:off x="2976" y="148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3" name="Line 30">
              <a:extLst>
                <a:ext uri="{FF2B5EF4-FFF2-40B4-BE49-F238E27FC236}">
                  <a16:creationId xmlns:a16="http://schemas.microsoft.com/office/drawing/2014/main" id="{5D443C97-4557-4485-8645-E01FB1B9D260}"/>
                </a:ext>
              </a:extLst>
            </p:cNvPr>
            <p:cNvSpPr>
              <a:spLocks noChangeShapeType="1"/>
            </p:cNvSpPr>
            <p:nvPr/>
          </p:nvSpPr>
          <p:spPr bwMode="auto">
            <a:xfrm>
              <a:off x="864"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4" name="Line 31">
              <a:extLst>
                <a:ext uri="{FF2B5EF4-FFF2-40B4-BE49-F238E27FC236}">
                  <a16:creationId xmlns:a16="http://schemas.microsoft.com/office/drawing/2014/main" id="{0B917FD9-4C02-455A-8A86-B7F4859FBA1C}"/>
                </a:ext>
              </a:extLst>
            </p:cNvPr>
            <p:cNvSpPr>
              <a:spLocks noChangeShapeType="1"/>
            </p:cNvSpPr>
            <p:nvPr/>
          </p:nvSpPr>
          <p:spPr bwMode="auto">
            <a:xfrm>
              <a:off x="1248"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5" name="Line 32">
              <a:extLst>
                <a:ext uri="{FF2B5EF4-FFF2-40B4-BE49-F238E27FC236}">
                  <a16:creationId xmlns:a16="http://schemas.microsoft.com/office/drawing/2014/main" id="{A47144FF-CE31-48F7-B97D-4B8AF080C3B3}"/>
                </a:ext>
              </a:extLst>
            </p:cNvPr>
            <p:cNvSpPr>
              <a:spLocks noChangeShapeType="1"/>
            </p:cNvSpPr>
            <p:nvPr/>
          </p:nvSpPr>
          <p:spPr bwMode="auto">
            <a:xfrm>
              <a:off x="1632"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6" name="Line 33">
              <a:extLst>
                <a:ext uri="{FF2B5EF4-FFF2-40B4-BE49-F238E27FC236}">
                  <a16:creationId xmlns:a16="http://schemas.microsoft.com/office/drawing/2014/main" id="{9D0A79A2-A413-4280-8152-1AF7288A5A1D}"/>
                </a:ext>
              </a:extLst>
            </p:cNvPr>
            <p:cNvSpPr>
              <a:spLocks noChangeShapeType="1"/>
            </p:cNvSpPr>
            <p:nvPr/>
          </p:nvSpPr>
          <p:spPr bwMode="auto">
            <a:xfrm>
              <a:off x="2016"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7" name="Line 34">
              <a:extLst>
                <a:ext uri="{FF2B5EF4-FFF2-40B4-BE49-F238E27FC236}">
                  <a16:creationId xmlns:a16="http://schemas.microsoft.com/office/drawing/2014/main" id="{1D0BA72F-2CCB-45E5-AFD3-F7046D056076}"/>
                </a:ext>
              </a:extLst>
            </p:cNvPr>
            <p:cNvSpPr>
              <a:spLocks noChangeShapeType="1"/>
            </p:cNvSpPr>
            <p:nvPr/>
          </p:nvSpPr>
          <p:spPr bwMode="auto">
            <a:xfrm>
              <a:off x="2400"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8" name="Line 35">
              <a:extLst>
                <a:ext uri="{FF2B5EF4-FFF2-40B4-BE49-F238E27FC236}">
                  <a16:creationId xmlns:a16="http://schemas.microsoft.com/office/drawing/2014/main" id="{9AD7C5FC-A368-47CA-9DCF-CA5D85BB4B55}"/>
                </a:ext>
              </a:extLst>
            </p:cNvPr>
            <p:cNvSpPr>
              <a:spLocks noChangeShapeType="1"/>
            </p:cNvSpPr>
            <p:nvPr/>
          </p:nvSpPr>
          <p:spPr bwMode="auto">
            <a:xfrm>
              <a:off x="2784" y="1488"/>
              <a:ext cx="0" cy="1440"/>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89" name="Line 36">
              <a:extLst>
                <a:ext uri="{FF2B5EF4-FFF2-40B4-BE49-F238E27FC236}">
                  <a16:creationId xmlns:a16="http://schemas.microsoft.com/office/drawing/2014/main" id="{6B65546B-6963-4B11-9365-6DE0DFF40DDB}"/>
                </a:ext>
              </a:extLst>
            </p:cNvPr>
            <p:cNvSpPr>
              <a:spLocks noChangeShapeType="1"/>
            </p:cNvSpPr>
            <p:nvPr/>
          </p:nvSpPr>
          <p:spPr bwMode="auto">
            <a:xfrm>
              <a:off x="672" y="1632"/>
              <a:ext cx="192"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0" name="Line 37">
              <a:extLst>
                <a:ext uri="{FF2B5EF4-FFF2-40B4-BE49-F238E27FC236}">
                  <a16:creationId xmlns:a16="http://schemas.microsoft.com/office/drawing/2014/main" id="{FE628EBB-22AA-4860-A5BA-70949AAC5402}"/>
                </a:ext>
              </a:extLst>
            </p:cNvPr>
            <p:cNvSpPr>
              <a:spLocks noChangeShapeType="1"/>
            </p:cNvSpPr>
            <p:nvPr/>
          </p:nvSpPr>
          <p:spPr bwMode="auto">
            <a:xfrm>
              <a:off x="864" y="1632"/>
              <a:ext cx="0" cy="24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1" name="Line 38">
              <a:extLst>
                <a:ext uri="{FF2B5EF4-FFF2-40B4-BE49-F238E27FC236}">
                  <a16:creationId xmlns:a16="http://schemas.microsoft.com/office/drawing/2014/main" id="{CB9178C6-A71B-420E-8185-0CF2D631E7A6}"/>
                </a:ext>
              </a:extLst>
            </p:cNvPr>
            <p:cNvSpPr>
              <a:spLocks noChangeShapeType="1"/>
            </p:cNvSpPr>
            <p:nvPr/>
          </p:nvSpPr>
          <p:spPr bwMode="auto">
            <a:xfrm>
              <a:off x="864" y="1872"/>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2" name="Line 39">
              <a:extLst>
                <a:ext uri="{FF2B5EF4-FFF2-40B4-BE49-F238E27FC236}">
                  <a16:creationId xmlns:a16="http://schemas.microsoft.com/office/drawing/2014/main" id="{524B60A6-EB21-4116-8116-D1597706A04B}"/>
                </a:ext>
              </a:extLst>
            </p:cNvPr>
            <p:cNvSpPr>
              <a:spLocks noChangeShapeType="1"/>
            </p:cNvSpPr>
            <p:nvPr/>
          </p:nvSpPr>
          <p:spPr bwMode="auto">
            <a:xfrm>
              <a:off x="672" y="2256"/>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3" name="Line 40">
              <a:extLst>
                <a:ext uri="{FF2B5EF4-FFF2-40B4-BE49-F238E27FC236}">
                  <a16:creationId xmlns:a16="http://schemas.microsoft.com/office/drawing/2014/main" id="{01E171FE-A00D-486E-93A3-0277B5481E12}"/>
                </a:ext>
              </a:extLst>
            </p:cNvPr>
            <p:cNvSpPr>
              <a:spLocks noChangeShapeType="1"/>
            </p:cNvSpPr>
            <p:nvPr/>
          </p:nvSpPr>
          <p:spPr bwMode="auto">
            <a:xfrm flipV="1">
              <a:off x="864"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4" name="Line 41">
              <a:extLst>
                <a:ext uri="{FF2B5EF4-FFF2-40B4-BE49-F238E27FC236}">
                  <a16:creationId xmlns:a16="http://schemas.microsoft.com/office/drawing/2014/main" id="{41278B58-63C2-425D-A324-3758AE259BF8}"/>
                </a:ext>
              </a:extLst>
            </p:cNvPr>
            <p:cNvSpPr>
              <a:spLocks noChangeShapeType="1"/>
            </p:cNvSpPr>
            <p:nvPr/>
          </p:nvSpPr>
          <p:spPr bwMode="auto">
            <a:xfrm>
              <a:off x="864" y="2064"/>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5" name="Line 42">
              <a:extLst>
                <a:ext uri="{FF2B5EF4-FFF2-40B4-BE49-F238E27FC236}">
                  <a16:creationId xmlns:a16="http://schemas.microsoft.com/office/drawing/2014/main" id="{7664A233-A58B-4EF6-9F84-66E3A2B5B2F2}"/>
                </a:ext>
              </a:extLst>
            </p:cNvPr>
            <p:cNvSpPr>
              <a:spLocks noChangeShapeType="1"/>
            </p:cNvSpPr>
            <p:nvPr/>
          </p:nvSpPr>
          <p:spPr bwMode="auto">
            <a:xfrm>
              <a:off x="1248"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6" name="Line 43">
              <a:extLst>
                <a:ext uri="{FF2B5EF4-FFF2-40B4-BE49-F238E27FC236}">
                  <a16:creationId xmlns:a16="http://schemas.microsoft.com/office/drawing/2014/main" id="{2254F8DB-3809-43C7-9DD2-1235BEE4DCBF}"/>
                </a:ext>
              </a:extLst>
            </p:cNvPr>
            <p:cNvSpPr>
              <a:spLocks noChangeShapeType="1"/>
            </p:cNvSpPr>
            <p:nvPr/>
          </p:nvSpPr>
          <p:spPr bwMode="auto">
            <a:xfrm>
              <a:off x="1248" y="2256"/>
              <a:ext cx="115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7" name="Line 44">
              <a:extLst>
                <a:ext uri="{FF2B5EF4-FFF2-40B4-BE49-F238E27FC236}">
                  <a16:creationId xmlns:a16="http://schemas.microsoft.com/office/drawing/2014/main" id="{C4205990-A26F-4917-A8D2-0CF75D8AA2B4}"/>
                </a:ext>
              </a:extLst>
            </p:cNvPr>
            <p:cNvSpPr>
              <a:spLocks noChangeShapeType="1"/>
            </p:cNvSpPr>
            <p:nvPr/>
          </p:nvSpPr>
          <p:spPr bwMode="auto">
            <a:xfrm>
              <a:off x="672" y="2544"/>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8" name="Line 45">
              <a:extLst>
                <a:ext uri="{FF2B5EF4-FFF2-40B4-BE49-F238E27FC236}">
                  <a16:creationId xmlns:a16="http://schemas.microsoft.com/office/drawing/2014/main" id="{724C54CB-6C35-458B-B95A-4FBDA55D2B40}"/>
                </a:ext>
              </a:extLst>
            </p:cNvPr>
            <p:cNvSpPr>
              <a:spLocks noChangeShapeType="1"/>
            </p:cNvSpPr>
            <p:nvPr/>
          </p:nvSpPr>
          <p:spPr bwMode="auto">
            <a:xfrm flipV="1">
              <a:off x="1248" y="2352"/>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99" name="Line 46">
              <a:extLst>
                <a:ext uri="{FF2B5EF4-FFF2-40B4-BE49-F238E27FC236}">
                  <a16:creationId xmlns:a16="http://schemas.microsoft.com/office/drawing/2014/main" id="{24090193-6DBE-4A89-AAD7-BDE635CA6766}"/>
                </a:ext>
              </a:extLst>
            </p:cNvPr>
            <p:cNvSpPr>
              <a:spLocks noChangeShapeType="1"/>
            </p:cNvSpPr>
            <p:nvPr/>
          </p:nvSpPr>
          <p:spPr bwMode="auto">
            <a:xfrm>
              <a:off x="1248" y="2352"/>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0" name="Line 47">
              <a:extLst>
                <a:ext uri="{FF2B5EF4-FFF2-40B4-BE49-F238E27FC236}">
                  <a16:creationId xmlns:a16="http://schemas.microsoft.com/office/drawing/2014/main" id="{BEFB106A-CC35-40E3-95E8-D86FEDA47432}"/>
                </a:ext>
              </a:extLst>
            </p:cNvPr>
            <p:cNvSpPr>
              <a:spLocks noChangeShapeType="1"/>
            </p:cNvSpPr>
            <p:nvPr/>
          </p:nvSpPr>
          <p:spPr bwMode="auto">
            <a:xfrm>
              <a:off x="1632" y="2352"/>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1" name="Line 48">
              <a:extLst>
                <a:ext uri="{FF2B5EF4-FFF2-40B4-BE49-F238E27FC236}">
                  <a16:creationId xmlns:a16="http://schemas.microsoft.com/office/drawing/2014/main" id="{BC601BDA-9E1E-4F0E-93C5-608672008C04}"/>
                </a:ext>
              </a:extLst>
            </p:cNvPr>
            <p:cNvSpPr>
              <a:spLocks noChangeShapeType="1"/>
            </p:cNvSpPr>
            <p:nvPr/>
          </p:nvSpPr>
          <p:spPr bwMode="auto">
            <a:xfrm>
              <a:off x="1632" y="2544"/>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2" name="Line 49">
              <a:extLst>
                <a:ext uri="{FF2B5EF4-FFF2-40B4-BE49-F238E27FC236}">
                  <a16:creationId xmlns:a16="http://schemas.microsoft.com/office/drawing/2014/main" id="{D060A8FC-AB05-46AF-A9BB-03025983221D}"/>
                </a:ext>
              </a:extLst>
            </p:cNvPr>
            <p:cNvSpPr>
              <a:spLocks noChangeShapeType="1"/>
            </p:cNvSpPr>
            <p:nvPr/>
          </p:nvSpPr>
          <p:spPr bwMode="auto">
            <a:xfrm>
              <a:off x="672" y="283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3" name="Line 50">
              <a:extLst>
                <a:ext uri="{FF2B5EF4-FFF2-40B4-BE49-F238E27FC236}">
                  <a16:creationId xmlns:a16="http://schemas.microsoft.com/office/drawing/2014/main" id="{3C26ECC3-99C2-4F57-950C-5FAE7CBE03B8}"/>
                </a:ext>
              </a:extLst>
            </p:cNvPr>
            <p:cNvSpPr>
              <a:spLocks noChangeShapeType="1"/>
            </p:cNvSpPr>
            <p:nvPr/>
          </p:nvSpPr>
          <p:spPr bwMode="auto">
            <a:xfrm flipV="1">
              <a:off x="1632" y="264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4" name="Line 51">
              <a:extLst>
                <a:ext uri="{FF2B5EF4-FFF2-40B4-BE49-F238E27FC236}">
                  <a16:creationId xmlns:a16="http://schemas.microsoft.com/office/drawing/2014/main" id="{5FB9524D-635D-48F8-BDB0-8D8ECE1864FE}"/>
                </a:ext>
              </a:extLst>
            </p:cNvPr>
            <p:cNvSpPr>
              <a:spLocks noChangeShapeType="1"/>
            </p:cNvSpPr>
            <p:nvPr/>
          </p:nvSpPr>
          <p:spPr bwMode="auto">
            <a:xfrm>
              <a:off x="1632" y="2640"/>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5" name="Line 52">
              <a:extLst>
                <a:ext uri="{FF2B5EF4-FFF2-40B4-BE49-F238E27FC236}">
                  <a16:creationId xmlns:a16="http://schemas.microsoft.com/office/drawing/2014/main" id="{0348F551-466D-4D0A-A710-01A304E4A55A}"/>
                </a:ext>
              </a:extLst>
            </p:cNvPr>
            <p:cNvSpPr>
              <a:spLocks noChangeShapeType="1"/>
            </p:cNvSpPr>
            <p:nvPr/>
          </p:nvSpPr>
          <p:spPr bwMode="auto">
            <a:xfrm>
              <a:off x="2016" y="264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6" name="Line 53">
              <a:extLst>
                <a:ext uri="{FF2B5EF4-FFF2-40B4-BE49-F238E27FC236}">
                  <a16:creationId xmlns:a16="http://schemas.microsoft.com/office/drawing/2014/main" id="{9418DA06-D60E-4FFF-B26C-BC4C30D31E26}"/>
                </a:ext>
              </a:extLst>
            </p:cNvPr>
            <p:cNvSpPr>
              <a:spLocks noChangeShapeType="1"/>
            </p:cNvSpPr>
            <p:nvPr/>
          </p:nvSpPr>
          <p:spPr bwMode="auto">
            <a:xfrm>
              <a:off x="2016" y="2832"/>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7" name="Line 54">
              <a:extLst>
                <a:ext uri="{FF2B5EF4-FFF2-40B4-BE49-F238E27FC236}">
                  <a16:creationId xmlns:a16="http://schemas.microsoft.com/office/drawing/2014/main" id="{798D56CC-9E0E-4415-8982-9A8142CA590B}"/>
                </a:ext>
              </a:extLst>
            </p:cNvPr>
            <p:cNvSpPr>
              <a:spLocks noChangeShapeType="1"/>
            </p:cNvSpPr>
            <p:nvPr/>
          </p:nvSpPr>
          <p:spPr bwMode="auto">
            <a:xfrm flipV="1">
              <a:off x="2016" y="168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8" name="Line 55">
              <a:extLst>
                <a:ext uri="{FF2B5EF4-FFF2-40B4-BE49-F238E27FC236}">
                  <a16:creationId xmlns:a16="http://schemas.microsoft.com/office/drawing/2014/main" id="{FE71DD42-3B49-4223-8FFA-6DEF4C32010F}"/>
                </a:ext>
              </a:extLst>
            </p:cNvPr>
            <p:cNvSpPr>
              <a:spLocks noChangeShapeType="1"/>
            </p:cNvSpPr>
            <p:nvPr/>
          </p:nvSpPr>
          <p:spPr bwMode="auto">
            <a:xfrm>
              <a:off x="2016" y="1680"/>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09" name="Line 56">
              <a:extLst>
                <a:ext uri="{FF2B5EF4-FFF2-40B4-BE49-F238E27FC236}">
                  <a16:creationId xmlns:a16="http://schemas.microsoft.com/office/drawing/2014/main" id="{01453FCA-6842-46A6-8407-810B679EC7B4}"/>
                </a:ext>
              </a:extLst>
            </p:cNvPr>
            <p:cNvSpPr>
              <a:spLocks noChangeShapeType="1"/>
            </p:cNvSpPr>
            <p:nvPr/>
          </p:nvSpPr>
          <p:spPr bwMode="auto">
            <a:xfrm>
              <a:off x="2400" y="1680"/>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0" name="Line 57">
              <a:extLst>
                <a:ext uri="{FF2B5EF4-FFF2-40B4-BE49-F238E27FC236}">
                  <a16:creationId xmlns:a16="http://schemas.microsoft.com/office/drawing/2014/main" id="{52AFA3D9-4098-4A4C-B82F-0E44FA7BC30F}"/>
                </a:ext>
              </a:extLst>
            </p:cNvPr>
            <p:cNvSpPr>
              <a:spLocks noChangeShapeType="1"/>
            </p:cNvSpPr>
            <p:nvPr/>
          </p:nvSpPr>
          <p:spPr bwMode="auto">
            <a:xfrm>
              <a:off x="2400" y="1872"/>
              <a:ext cx="7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1" name="Line 58">
              <a:extLst>
                <a:ext uri="{FF2B5EF4-FFF2-40B4-BE49-F238E27FC236}">
                  <a16:creationId xmlns:a16="http://schemas.microsoft.com/office/drawing/2014/main" id="{F1CA638C-7A36-4B7D-83EF-671EB5CC90FA}"/>
                </a:ext>
              </a:extLst>
            </p:cNvPr>
            <p:cNvSpPr>
              <a:spLocks noChangeShapeType="1"/>
            </p:cNvSpPr>
            <p:nvPr/>
          </p:nvSpPr>
          <p:spPr bwMode="auto">
            <a:xfrm flipV="1">
              <a:off x="2400"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2" name="Line 59">
              <a:extLst>
                <a:ext uri="{FF2B5EF4-FFF2-40B4-BE49-F238E27FC236}">
                  <a16:creationId xmlns:a16="http://schemas.microsoft.com/office/drawing/2014/main" id="{B92DFB9E-9F0F-4D0F-99DF-9F80304BAD76}"/>
                </a:ext>
              </a:extLst>
            </p:cNvPr>
            <p:cNvSpPr>
              <a:spLocks noChangeShapeType="1"/>
            </p:cNvSpPr>
            <p:nvPr/>
          </p:nvSpPr>
          <p:spPr bwMode="auto">
            <a:xfrm>
              <a:off x="2400" y="2064"/>
              <a:ext cx="38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3" name="Line 60">
              <a:extLst>
                <a:ext uri="{FF2B5EF4-FFF2-40B4-BE49-F238E27FC236}">
                  <a16:creationId xmlns:a16="http://schemas.microsoft.com/office/drawing/2014/main" id="{458D67EC-7F39-4C0A-82CD-3F7FEDFFC657}"/>
                </a:ext>
              </a:extLst>
            </p:cNvPr>
            <p:cNvSpPr>
              <a:spLocks noChangeShapeType="1"/>
            </p:cNvSpPr>
            <p:nvPr/>
          </p:nvSpPr>
          <p:spPr bwMode="auto">
            <a:xfrm>
              <a:off x="2784" y="2064"/>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4" name="Line 61">
              <a:extLst>
                <a:ext uri="{FF2B5EF4-FFF2-40B4-BE49-F238E27FC236}">
                  <a16:creationId xmlns:a16="http://schemas.microsoft.com/office/drawing/2014/main" id="{1EBD63DA-6A2B-4EA1-BDEC-E5F3D3566C87}"/>
                </a:ext>
              </a:extLst>
            </p:cNvPr>
            <p:cNvSpPr>
              <a:spLocks noChangeShapeType="1"/>
            </p:cNvSpPr>
            <p:nvPr/>
          </p:nvSpPr>
          <p:spPr bwMode="auto">
            <a:xfrm>
              <a:off x="2784" y="225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5" name="Line 62">
              <a:extLst>
                <a:ext uri="{FF2B5EF4-FFF2-40B4-BE49-F238E27FC236}">
                  <a16:creationId xmlns:a16="http://schemas.microsoft.com/office/drawing/2014/main" id="{AF2F8BF5-A835-4F6E-8688-06E35D76D6F0}"/>
                </a:ext>
              </a:extLst>
            </p:cNvPr>
            <p:cNvSpPr>
              <a:spLocks noChangeShapeType="1"/>
            </p:cNvSpPr>
            <p:nvPr/>
          </p:nvSpPr>
          <p:spPr bwMode="auto">
            <a:xfrm>
              <a:off x="2400" y="254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6" name="Line 63">
              <a:extLst>
                <a:ext uri="{FF2B5EF4-FFF2-40B4-BE49-F238E27FC236}">
                  <a16:creationId xmlns:a16="http://schemas.microsoft.com/office/drawing/2014/main" id="{E9F76B67-FA2E-48D3-A95F-4135EA1950AC}"/>
                </a:ext>
              </a:extLst>
            </p:cNvPr>
            <p:cNvSpPr>
              <a:spLocks noChangeShapeType="1"/>
            </p:cNvSpPr>
            <p:nvPr/>
          </p:nvSpPr>
          <p:spPr bwMode="auto">
            <a:xfrm flipV="1">
              <a:off x="2784" y="2352"/>
              <a:ext cx="0" cy="192"/>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7" name="Line 64">
              <a:extLst>
                <a:ext uri="{FF2B5EF4-FFF2-40B4-BE49-F238E27FC236}">
                  <a16:creationId xmlns:a16="http://schemas.microsoft.com/office/drawing/2014/main" id="{DF18F72E-8AFF-4808-AAB6-9C0D570009F9}"/>
                </a:ext>
              </a:extLst>
            </p:cNvPr>
            <p:cNvSpPr>
              <a:spLocks noChangeShapeType="1"/>
            </p:cNvSpPr>
            <p:nvPr/>
          </p:nvSpPr>
          <p:spPr bwMode="auto">
            <a:xfrm>
              <a:off x="2784" y="2352"/>
              <a:ext cx="336"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8" name="Line 65">
              <a:extLst>
                <a:ext uri="{FF2B5EF4-FFF2-40B4-BE49-F238E27FC236}">
                  <a16:creationId xmlns:a16="http://schemas.microsoft.com/office/drawing/2014/main" id="{E0D5F968-E28E-42B7-A749-55FC3B162012}"/>
                </a:ext>
              </a:extLst>
            </p:cNvPr>
            <p:cNvSpPr>
              <a:spLocks noChangeShapeType="1"/>
            </p:cNvSpPr>
            <p:nvPr/>
          </p:nvSpPr>
          <p:spPr bwMode="auto">
            <a:xfrm>
              <a:off x="2784" y="2832"/>
              <a:ext cx="2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719" name="Text Box 66">
              <a:extLst>
                <a:ext uri="{FF2B5EF4-FFF2-40B4-BE49-F238E27FC236}">
                  <a16:creationId xmlns:a16="http://schemas.microsoft.com/office/drawing/2014/main" id="{DBB1937C-2180-43A8-AF7B-5FEC82E19B6E}"/>
                </a:ext>
              </a:extLst>
            </p:cNvPr>
            <p:cNvSpPr txBox="1">
              <a:spLocks noChangeArrowheads="1"/>
            </p:cNvSpPr>
            <p:nvPr/>
          </p:nvSpPr>
          <p:spPr bwMode="auto">
            <a:xfrm>
              <a:off x="326" y="1275"/>
              <a:ext cx="329" cy="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CP</a:t>
              </a:r>
            </a:p>
          </p:txBody>
        </p:sp>
        <p:sp>
          <p:nvSpPr>
            <p:cNvPr id="27720" name="Text Box 67">
              <a:extLst>
                <a:ext uri="{FF2B5EF4-FFF2-40B4-BE49-F238E27FC236}">
                  <a16:creationId xmlns:a16="http://schemas.microsoft.com/office/drawing/2014/main" id="{5F459FF2-B799-4B6F-8745-F8F441164B52}"/>
                </a:ext>
              </a:extLst>
            </p:cNvPr>
            <p:cNvSpPr txBox="1">
              <a:spLocks noChangeArrowheads="1"/>
            </p:cNvSpPr>
            <p:nvPr/>
          </p:nvSpPr>
          <p:spPr bwMode="auto">
            <a:xfrm>
              <a:off x="336" y="1602"/>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0</a:t>
              </a:r>
              <a:endParaRPr kumimoji="1" lang="en-US" altLang="zh-CN" sz="2400">
                <a:ea typeface="楷体_GB2312"/>
                <a:cs typeface="楷体_GB2312"/>
              </a:endParaRPr>
            </a:p>
          </p:txBody>
        </p:sp>
        <p:sp>
          <p:nvSpPr>
            <p:cNvPr id="27721" name="Text Box 68">
              <a:extLst>
                <a:ext uri="{FF2B5EF4-FFF2-40B4-BE49-F238E27FC236}">
                  <a16:creationId xmlns:a16="http://schemas.microsoft.com/office/drawing/2014/main" id="{16DD2826-9490-40D1-B398-3C8829C4B378}"/>
                </a:ext>
              </a:extLst>
            </p:cNvPr>
            <p:cNvSpPr txBox="1">
              <a:spLocks noChangeArrowheads="1"/>
            </p:cNvSpPr>
            <p:nvPr/>
          </p:nvSpPr>
          <p:spPr bwMode="auto">
            <a:xfrm>
              <a:off x="336" y="1976"/>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1</a:t>
              </a:r>
              <a:endParaRPr kumimoji="1" lang="en-US" altLang="zh-CN" sz="2400">
                <a:ea typeface="楷体_GB2312"/>
                <a:cs typeface="楷体_GB2312"/>
              </a:endParaRPr>
            </a:p>
          </p:txBody>
        </p:sp>
        <p:sp>
          <p:nvSpPr>
            <p:cNvPr id="27722" name="Text Box 69">
              <a:extLst>
                <a:ext uri="{FF2B5EF4-FFF2-40B4-BE49-F238E27FC236}">
                  <a16:creationId xmlns:a16="http://schemas.microsoft.com/office/drawing/2014/main" id="{6D591ACE-643D-43D2-9932-E83A0B6676AC}"/>
                </a:ext>
              </a:extLst>
            </p:cNvPr>
            <p:cNvSpPr txBox="1">
              <a:spLocks noChangeArrowheads="1"/>
            </p:cNvSpPr>
            <p:nvPr/>
          </p:nvSpPr>
          <p:spPr bwMode="auto">
            <a:xfrm>
              <a:off x="336" y="2274"/>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2</a:t>
              </a:r>
              <a:endParaRPr kumimoji="1" lang="en-US" altLang="zh-CN" sz="2400">
                <a:ea typeface="楷体_GB2312"/>
                <a:cs typeface="楷体_GB2312"/>
              </a:endParaRPr>
            </a:p>
          </p:txBody>
        </p:sp>
        <p:sp>
          <p:nvSpPr>
            <p:cNvPr id="27723" name="Text Box 70">
              <a:extLst>
                <a:ext uri="{FF2B5EF4-FFF2-40B4-BE49-F238E27FC236}">
                  <a16:creationId xmlns:a16="http://schemas.microsoft.com/office/drawing/2014/main" id="{9780C7D4-5601-4F67-BC9A-F064B546D9E7}"/>
                </a:ext>
              </a:extLst>
            </p:cNvPr>
            <p:cNvSpPr txBox="1">
              <a:spLocks noChangeArrowheads="1"/>
            </p:cNvSpPr>
            <p:nvPr/>
          </p:nvSpPr>
          <p:spPr bwMode="auto">
            <a:xfrm>
              <a:off x="336" y="2600"/>
              <a:ext cx="29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3</a:t>
              </a:r>
              <a:endParaRPr kumimoji="1" lang="en-US" altLang="zh-CN" sz="2400">
                <a:ea typeface="楷体_GB2312"/>
                <a:cs typeface="楷体_GB2312"/>
              </a:endParaRPr>
            </a:p>
          </p:txBody>
        </p:sp>
      </p:grpSp>
      <p:sp>
        <p:nvSpPr>
          <p:cNvPr id="1784903" name="Rectangle 71">
            <a:extLst>
              <a:ext uri="{FF2B5EF4-FFF2-40B4-BE49-F238E27FC236}">
                <a16:creationId xmlns:a16="http://schemas.microsoft.com/office/drawing/2014/main" id="{8095ECD8-072F-445C-815E-24E4D45F07EA}"/>
              </a:ext>
            </a:extLst>
          </p:cNvPr>
          <p:cNvSpPr>
            <a:spLocks noChangeArrowheads="1"/>
          </p:cNvSpPr>
          <p:nvPr/>
        </p:nvSpPr>
        <p:spPr bwMode="auto">
          <a:xfrm>
            <a:off x="468313" y="2744788"/>
            <a:ext cx="2879725" cy="363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缺点：状态利用率低，</a:t>
            </a:r>
            <a:r>
              <a:rPr kumimoji="1" lang="en-US" altLang="zh-CN"/>
              <a:t>n </a:t>
            </a:r>
            <a:r>
              <a:rPr kumimoji="1" lang="zh-CN" altLang="en-US"/>
              <a:t>个触发器构成的环形计数器仅有</a:t>
            </a:r>
            <a:r>
              <a:rPr kumimoji="1" lang="en-US" altLang="zh-CN"/>
              <a:t>n </a:t>
            </a:r>
            <a:r>
              <a:rPr kumimoji="1" lang="zh-CN" altLang="en-US"/>
              <a:t>个有效状态，有</a:t>
            </a:r>
            <a:r>
              <a:rPr kumimoji="1" lang="en-US" altLang="zh-CN"/>
              <a:t>2</a:t>
            </a:r>
            <a:r>
              <a:rPr kumimoji="1" lang="en-US" altLang="zh-CN" baseline="30000"/>
              <a:t>n</a:t>
            </a:r>
            <a:r>
              <a:rPr kumimoji="1" lang="en-US" altLang="zh-CN"/>
              <a:t>-n</a:t>
            </a:r>
            <a:r>
              <a:rPr kumimoji="1" lang="zh-CN" altLang="en-US"/>
              <a:t>个无效状态</a:t>
            </a:r>
          </a:p>
        </p:txBody>
      </p:sp>
      <p:sp>
        <p:nvSpPr>
          <p:cNvPr id="27657" name="Text Box 72">
            <a:extLst>
              <a:ext uri="{FF2B5EF4-FFF2-40B4-BE49-F238E27FC236}">
                <a16:creationId xmlns:a16="http://schemas.microsoft.com/office/drawing/2014/main" id="{2DD7F237-9768-43CD-95D1-1992325CCC29}"/>
              </a:ext>
            </a:extLst>
          </p:cNvPr>
          <p:cNvSpPr txBox="1">
            <a:spLocks noChangeArrowheads="1"/>
          </p:cNvSpPr>
          <p:nvPr/>
        </p:nvSpPr>
        <p:spPr bwMode="auto">
          <a:xfrm>
            <a:off x="5364163" y="5754688"/>
            <a:ext cx="12557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a:latin typeface="Arial" panose="020B0604020202020204" pitchFamily="34" charset="0"/>
              </a:rPr>
              <a:t>时序图</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49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490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2105F8C8-CAB8-4AAA-84C1-9395C5669B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6A3F6D9-4727-452A-8508-2999F8F84B89}"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8675" name="Rectangle 5">
            <a:extLst>
              <a:ext uri="{FF2B5EF4-FFF2-40B4-BE49-F238E27FC236}">
                <a16:creationId xmlns:a16="http://schemas.microsoft.com/office/drawing/2014/main" id="{21660D83-767E-465B-A7AE-2ABBD433A22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8676" name="Rectangle 6">
            <a:extLst>
              <a:ext uri="{FF2B5EF4-FFF2-40B4-BE49-F238E27FC236}">
                <a16:creationId xmlns:a16="http://schemas.microsoft.com/office/drawing/2014/main" id="{0AE3F74F-3C67-4FD6-852F-C394981794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8C5D869-7015-463F-A14A-ECBD780FB94A}" type="slidenum">
              <a:rPr lang="en-US" altLang="zh-CN" sz="1800" b="0" smtClean="0">
                <a:solidFill>
                  <a:srgbClr val="B2B2B2"/>
                </a:solidFill>
                <a:latin typeface="Arial" panose="020B0604020202020204" pitchFamily="34" charset="0"/>
              </a:rPr>
              <a:pPr>
                <a:spcAft>
                  <a:spcPct val="0"/>
                </a:spcAft>
                <a:buFontTx/>
                <a:buNone/>
              </a:pPr>
              <a:t>16</a:t>
            </a:fld>
            <a:endParaRPr lang="en-US" altLang="zh-CN" sz="1800" b="0">
              <a:solidFill>
                <a:srgbClr val="B2B2B2"/>
              </a:solidFill>
              <a:latin typeface="Arial" panose="020B0604020202020204" pitchFamily="34" charset="0"/>
            </a:endParaRPr>
          </a:p>
        </p:txBody>
      </p:sp>
      <p:sp>
        <p:nvSpPr>
          <p:cNvPr id="28677" name="Line 2">
            <a:extLst>
              <a:ext uri="{FF2B5EF4-FFF2-40B4-BE49-F238E27FC236}">
                <a16:creationId xmlns:a16="http://schemas.microsoft.com/office/drawing/2014/main" id="{A593E35D-A43E-4F71-A2E1-3975AFBE853B}"/>
              </a:ext>
            </a:extLst>
          </p:cNvPr>
          <p:cNvSpPr>
            <a:spLocks noChangeShapeType="1"/>
          </p:cNvSpPr>
          <p:nvPr/>
        </p:nvSpPr>
        <p:spPr bwMode="auto">
          <a:xfrm>
            <a:off x="8169275" y="2636838"/>
            <a:ext cx="46831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78" name="Rectangle 3">
            <a:extLst>
              <a:ext uri="{FF2B5EF4-FFF2-40B4-BE49-F238E27FC236}">
                <a16:creationId xmlns:a16="http://schemas.microsoft.com/office/drawing/2014/main" id="{2D4988DF-98E0-46C5-8B82-AB094D7404E4}"/>
              </a:ext>
            </a:extLst>
          </p:cNvPr>
          <p:cNvSpPr>
            <a:spLocks noGrp="1" noChangeArrowheads="1"/>
          </p:cNvSpPr>
          <p:nvPr>
            <p:ph type="title"/>
          </p:nvPr>
        </p:nvSpPr>
        <p:spPr/>
        <p:txBody>
          <a:bodyPr/>
          <a:lstStyle/>
          <a:p>
            <a:r>
              <a:rPr lang="zh-CN" altLang="en-US"/>
              <a:t>扭环形计数器</a:t>
            </a:r>
          </a:p>
        </p:txBody>
      </p:sp>
      <p:sp>
        <p:nvSpPr>
          <p:cNvPr id="1785860" name="Rectangle 4">
            <a:extLst>
              <a:ext uri="{FF2B5EF4-FFF2-40B4-BE49-F238E27FC236}">
                <a16:creationId xmlns:a16="http://schemas.microsoft.com/office/drawing/2014/main" id="{B6F328AC-1B3A-4016-946A-5118E47531E8}"/>
              </a:ext>
            </a:extLst>
          </p:cNvPr>
          <p:cNvSpPr>
            <a:spLocks noGrp="1" noChangeArrowheads="1"/>
          </p:cNvSpPr>
          <p:nvPr>
            <p:ph type="body" idx="1"/>
          </p:nvPr>
        </p:nvSpPr>
        <p:spPr>
          <a:xfrm>
            <a:off x="395288" y="2241550"/>
            <a:ext cx="2351087" cy="1042988"/>
          </a:xfrm>
        </p:spPr>
        <p:txBody>
          <a:bodyPr/>
          <a:lstStyle/>
          <a:p>
            <a:r>
              <a:rPr lang="zh-CN" altLang="en-US"/>
              <a:t>也称约翰逊计数器</a:t>
            </a:r>
            <a:endParaRPr kumimoji="1" lang="en-US" altLang="zh-CN"/>
          </a:p>
        </p:txBody>
      </p:sp>
      <p:sp>
        <p:nvSpPr>
          <p:cNvPr id="28680" name="Text Box 5">
            <a:extLst>
              <a:ext uri="{FF2B5EF4-FFF2-40B4-BE49-F238E27FC236}">
                <a16:creationId xmlns:a16="http://schemas.microsoft.com/office/drawing/2014/main" id="{91F3F762-D5DC-4EE6-9DF7-989B0DEE4A09}"/>
              </a:ext>
            </a:extLst>
          </p:cNvPr>
          <p:cNvSpPr txBox="1">
            <a:spLocks noChangeArrowheads="1"/>
          </p:cNvSpPr>
          <p:nvPr/>
        </p:nvSpPr>
        <p:spPr bwMode="auto">
          <a:xfrm>
            <a:off x="3595688"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8681" name="Text Box 6">
            <a:extLst>
              <a:ext uri="{FF2B5EF4-FFF2-40B4-BE49-F238E27FC236}">
                <a16:creationId xmlns:a16="http://schemas.microsoft.com/office/drawing/2014/main" id="{98400317-18E6-47AD-9172-BEDF687787D4}"/>
              </a:ext>
            </a:extLst>
          </p:cNvPr>
          <p:cNvSpPr txBox="1">
            <a:spLocks noChangeArrowheads="1"/>
          </p:cNvSpPr>
          <p:nvPr/>
        </p:nvSpPr>
        <p:spPr bwMode="auto">
          <a:xfrm>
            <a:off x="4899025"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8682" name="Text Box 7">
            <a:extLst>
              <a:ext uri="{FF2B5EF4-FFF2-40B4-BE49-F238E27FC236}">
                <a16:creationId xmlns:a16="http://schemas.microsoft.com/office/drawing/2014/main" id="{293D063D-C4DE-4EBD-8FCD-FE7C91E104DD}"/>
              </a:ext>
            </a:extLst>
          </p:cNvPr>
          <p:cNvSpPr txBox="1">
            <a:spLocks noChangeArrowheads="1"/>
          </p:cNvSpPr>
          <p:nvPr/>
        </p:nvSpPr>
        <p:spPr bwMode="auto">
          <a:xfrm>
            <a:off x="6200775"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8683" name="Text Box 8">
            <a:extLst>
              <a:ext uri="{FF2B5EF4-FFF2-40B4-BE49-F238E27FC236}">
                <a16:creationId xmlns:a16="http://schemas.microsoft.com/office/drawing/2014/main" id="{B12D3C78-3774-4A12-A224-1DE4FA58D616}"/>
              </a:ext>
            </a:extLst>
          </p:cNvPr>
          <p:cNvSpPr txBox="1">
            <a:spLocks noChangeArrowheads="1"/>
          </p:cNvSpPr>
          <p:nvPr/>
        </p:nvSpPr>
        <p:spPr bwMode="auto">
          <a:xfrm>
            <a:off x="7504113" y="2016125"/>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28684" name="Rectangle 9">
            <a:extLst>
              <a:ext uri="{FF2B5EF4-FFF2-40B4-BE49-F238E27FC236}">
                <a16:creationId xmlns:a16="http://schemas.microsoft.com/office/drawing/2014/main" id="{EF8C9B3C-FB27-4D43-A614-E75035AAB3D9}"/>
              </a:ext>
            </a:extLst>
          </p:cNvPr>
          <p:cNvSpPr>
            <a:spLocks noChangeArrowheads="1"/>
          </p:cNvSpPr>
          <p:nvPr/>
        </p:nvSpPr>
        <p:spPr bwMode="auto">
          <a:xfrm>
            <a:off x="3603625" y="1995488"/>
            <a:ext cx="652463"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8685" name="Line 10">
            <a:extLst>
              <a:ext uri="{FF2B5EF4-FFF2-40B4-BE49-F238E27FC236}">
                <a16:creationId xmlns:a16="http://schemas.microsoft.com/office/drawing/2014/main" id="{024BAFDF-A67C-4A07-8AF3-96646D31DC5D}"/>
              </a:ext>
            </a:extLst>
          </p:cNvPr>
          <p:cNvSpPr>
            <a:spLocks noChangeShapeType="1"/>
          </p:cNvSpPr>
          <p:nvPr/>
        </p:nvSpPr>
        <p:spPr bwMode="auto">
          <a:xfrm>
            <a:off x="3603625" y="2466975"/>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6" name="Line 11">
            <a:extLst>
              <a:ext uri="{FF2B5EF4-FFF2-40B4-BE49-F238E27FC236}">
                <a16:creationId xmlns:a16="http://schemas.microsoft.com/office/drawing/2014/main" id="{999B294B-3E1E-41A6-9E81-7DECAA90D099}"/>
              </a:ext>
            </a:extLst>
          </p:cNvPr>
          <p:cNvSpPr>
            <a:spLocks noChangeShapeType="1"/>
          </p:cNvSpPr>
          <p:nvPr/>
        </p:nvSpPr>
        <p:spPr bwMode="auto">
          <a:xfrm flipH="1">
            <a:off x="3595688" y="2543175"/>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87" name="Text Box 12">
            <a:extLst>
              <a:ext uri="{FF2B5EF4-FFF2-40B4-BE49-F238E27FC236}">
                <a16:creationId xmlns:a16="http://schemas.microsoft.com/office/drawing/2014/main" id="{3BEC13FA-D21B-4F7E-9B2B-4961CDD58EA5}"/>
              </a:ext>
            </a:extLst>
          </p:cNvPr>
          <p:cNvSpPr txBox="1">
            <a:spLocks noChangeArrowheads="1"/>
          </p:cNvSpPr>
          <p:nvPr/>
        </p:nvSpPr>
        <p:spPr bwMode="auto">
          <a:xfrm>
            <a:off x="3660775"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0</a:t>
            </a:r>
            <a:endParaRPr kumimoji="1" lang="en-US" altLang="zh-CN" sz="2000"/>
          </a:p>
        </p:txBody>
      </p:sp>
      <p:sp>
        <p:nvSpPr>
          <p:cNvPr id="28688" name="Text Box 13">
            <a:extLst>
              <a:ext uri="{FF2B5EF4-FFF2-40B4-BE49-F238E27FC236}">
                <a16:creationId xmlns:a16="http://schemas.microsoft.com/office/drawing/2014/main" id="{EF8FDB5A-DD15-40B4-88E0-B219E74F1FA6}"/>
              </a:ext>
            </a:extLst>
          </p:cNvPr>
          <p:cNvSpPr txBox="1">
            <a:spLocks noChangeArrowheads="1"/>
          </p:cNvSpPr>
          <p:nvPr/>
        </p:nvSpPr>
        <p:spPr bwMode="auto">
          <a:xfrm>
            <a:off x="4240213"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28689" name="Line 14">
            <a:extLst>
              <a:ext uri="{FF2B5EF4-FFF2-40B4-BE49-F238E27FC236}">
                <a16:creationId xmlns:a16="http://schemas.microsoft.com/office/drawing/2014/main" id="{A55A2888-3572-4BAA-A4F1-645BFD00A4A8}"/>
              </a:ext>
            </a:extLst>
          </p:cNvPr>
          <p:cNvSpPr>
            <a:spLocks noChangeShapeType="1"/>
          </p:cNvSpPr>
          <p:nvPr/>
        </p:nvSpPr>
        <p:spPr bwMode="auto">
          <a:xfrm>
            <a:off x="3459163" y="2562225"/>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0" name="Line 15">
            <a:extLst>
              <a:ext uri="{FF2B5EF4-FFF2-40B4-BE49-F238E27FC236}">
                <a16:creationId xmlns:a16="http://schemas.microsoft.com/office/drawing/2014/main" id="{F722B885-2243-4691-A7ED-6CFBB7983399}"/>
              </a:ext>
            </a:extLst>
          </p:cNvPr>
          <p:cNvSpPr>
            <a:spLocks noChangeShapeType="1"/>
          </p:cNvSpPr>
          <p:nvPr/>
        </p:nvSpPr>
        <p:spPr bwMode="auto">
          <a:xfrm>
            <a:off x="4256088" y="213201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1" name="Rectangle 16">
            <a:extLst>
              <a:ext uri="{FF2B5EF4-FFF2-40B4-BE49-F238E27FC236}">
                <a16:creationId xmlns:a16="http://schemas.microsoft.com/office/drawing/2014/main" id="{C9E645E6-5E92-4914-809D-D49A88C4CBA1}"/>
              </a:ext>
            </a:extLst>
          </p:cNvPr>
          <p:cNvSpPr>
            <a:spLocks noChangeArrowheads="1"/>
          </p:cNvSpPr>
          <p:nvPr/>
        </p:nvSpPr>
        <p:spPr bwMode="auto">
          <a:xfrm>
            <a:off x="4906963" y="1995488"/>
            <a:ext cx="652462"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8692" name="Line 17">
            <a:extLst>
              <a:ext uri="{FF2B5EF4-FFF2-40B4-BE49-F238E27FC236}">
                <a16:creationId xmlns:a16="http://schemas.microsoft.com/office/drawing/2014/main" id="{64A57934-19F3-4798-B7D4-89E544F23E1A}"/>
              </a:ext>
            </a:extLst>
          </p:cNvPr>
          <p:cNvSpPr>
            <a:spLocks noChangeShapeType="1"/>
          </p:cNvSpPr>
          <p:nvPr/>
        </p:nvSpPr>
        <p:spPr bwMode="auto">
          <a:xfrm>
            <a:off x="4906963" y="2466975"/>
            <a:ext cx="144462"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3" name="Line 18">
            <a:extLst>
              <a:ext uri="{FF2B5EF4-FFF2-40B4-BE49-F238E27FC236}">
                <a16:creationId xmlns:a16="http://schemas.microsoft.com/office/drawing/2014/main" id="{BB5DFD7B-FDB0-4DBD-A487-BF314154D64A}"/>
              </a:ext>
            </a:extLst>
          </p:cNvPr>
          <p:cNvSpPr>
            <a:spLocks noChangeShapeType="1"/>
          </p:cNvSpPr>
          <p:nvPr/>
        </p:nvSpPr>
        <p:spPr bwMode="auto">
          <a:xfrm flipH="1">
            <a:off x="4899025" y="2543175"/>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Text Box 19">
            <a:extLst>
              <a:ext uri="{FF2B5EF4-FFF2-40B4-BE49-F238E27FC236}">
                <a16:creationId xmlns:a16="http://schemas.microsoft.com/office/drawing/2014/main" id="{5126BAC4-13F1-4CCA-999F-91597B1E1524}"/>
              </a:ext>
            </a:extLst>
          </p:cNvPr>
          <p:cNvSpPr txBox="1">
            <a:spLocks noChangeArrowheads="1"/>
          </p:cNvSpPr>
          <p:nvPr/>
        </p:nvSpPr>
        <p:spPr bwMode="auto">
          <a:xfrm>
            <a:off x="4964113"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1</a:t>
            </a:r>
            <a:endParaRPr kumimoji="1" lang="en-US" altLang="zh-CN" sz="2000"/>
          </a:p>
        </p:txBody>
      </p:sp>
      <p:sp>
        <p:nvSpPr>
          <p:cNvPr id="28695" name="Text Box 20">
            <a:extLst>
              <a:ext uri="{FF2B5EF4-FFF2-40B4-BE49-F238E27FC236}">
                <a16:creationId xmlns:a16="http://schemas.microsoft.com/office/drawing/2014/main" id="{654BE6E0-DF81-476C-BABE-155C14F9A16B}"/>
              </a:ext>
            </a:extLst>
          </p:cNvPr>
          <p:cNvSpPr txBox="1">
            <a:spLocks noChangeArrowheads="1"/>
          </p:cNvSpPr>
          <p:nvPr/>
        </p:nvSpPr>
        <p:spPr bwMode="auto">
          <a:xfrm>
            <a:off x="5543550"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28696" name="Line 21">
            <a:extLst>
              <a:ext uri="{FF2B5EF4-FFF2-40B4-BE49-F238E27FC236}">
                <a16:creationId xmlns:a16="http://schemas.microsoft.com/office/drawing/2014/main" id="{CCF8BBA9-F7D2-43B3-861B-F369F7431993}"/>
              </a:ext>
            </a:extLst>
          </p:cNvPr>
          <p:cNvSpPr>
            <a:spLocks noChangeShapeType="1"/>
          </p:cNvSpPr>
          <p:nvPr/>
        </p:nvSpPr>
        <p:spPr bwMode="auto">
          <a:xfrm>
            <a:off x="4762500" y="2552700"/>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Line 22">
            <a:extLst>
              <a:ext uri="{FF2B5EF4-FFF2-40B4-BE49-F238E27FC236}">
                <a16:creationId xmlns:a16="http://schemas.microsoft.com/office/drawing/2014/main" id="{DC784E80-944C-4371-98CA-3E1865AFBEE6}"/>
              </a:ext>
            </a:extLst>
          </p:cNvPr>
          <p:cNvSpPr>
            <a:spLocks noChangeShapeType="1"/>
          </p:cNvSpPr>
          <p:nvPr/>
        </p:nvSpPr>
        <p:spPr bwMode="auto">
          <a:xfrm>
            <a:off x="5559425" y="213201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Rectangle 23">
            <a:extLst>
              <a:ext uri="{FF2B5EF4-FFF2-40B4-BE49-F238E27FC236}">
                <a16:creationId xmlns:a16="http://schemas.microsoft.com/office/drawing/2014/main" id="{991FB436-9402-47ED-8983-51BD826E6303}"/>
              </a:ext>
            </a:extLst>
          </p:cNvPr>
          <p:cNvSpPr>
            <a:spLocks noChangeArrowheads="1"/>
          </p:cNvSpPr>
          <p:nvPr/>
        </p:nvSpPr>
        <p:spPr bwMode="auto">
          <a:xfrm>
            <a:off x="6210300" y="1995488"/>
            <a:ext cx="650875"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8699" name="Line 24">
            <a:extLst>
              <a:ext uri="{FF2B5EF4-FFF2-40B4-BE49-F238E27FC236}">
                <a16:creationId xmlns:a16="http://schemas.microsoft.com/office/drawing/2014/main" id="{A8DBD8EC-1E6A-41AF-A97F-251EDFD160BA}"/>
              </a:ext>
            </a:extLst>
          </p:cNvPr>
          <p:cNvSpPr>
            <a:spLocks noChangeShapeType="1"/>
          </p:cNvSpPr>
          <p:nvPr/>
        </p:nvSpPr>
        <p:spPr bwMode="auto">
          <a:xfrm>
            <a:off x="6210300" y="2466975"/>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0" name="Line 25">
            <a:extLst>
              <a:ext uri="{FF2B5EF4-FFF2-40B4-BE49-F238E27FC236}">
                <a16:creationId xmlns:a16="http://schemas.microsoft.com/office/drawing/2014/main" id="{3AA5B130-67C4-4031-BC9D-750E296D9B6D}"/>
              </a:ext>
            </a:extLst>
          </p:cNvPr>
          <p:cNvSpPr>
            <a:spLocks noChangeShapeType="1"/>
          </p:cNvSpPr>
          <p:nvPr/>
        </p:nvSpPr>
        <p:spPr bwMode="auto">
          <a:xfrm flipH="1">
            <a:off x="6202363" y="2543175"/>
            <a:ext cx="144462"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Text Box 26">
            <a:extLst>
              <a:ext uri="{FF2B5EF4-FFF2-40B4-BE49-F238E27FC236}">
                <a16:creationId xmlns:a16="http://schemas.microsoft.com/office/drawing/2014/main" id="{D6EE3D36-7723-4B8E-83F1-AAF7FD691D59}"/>
              </a:ext>
            </a:extLst>
          </p:cNvPr>
          <p:cNvSpPr txBox="1">
            <a:spLocks noChangeArrowheads="1"/>
          </p:cNvSpPr>
          <p:nvPr/>
        </p:nvSpPr>
        <p:spPr bwMode="auto">
          <a:xfrm>
            <a:off x="6267450"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2</a:t>
            </a:r>
            <a:endParaRPr kumimoji="1" lang="en-US" altLang="zh-CN" sz="2000"/>
          </a:p>
        </p:txBody>
      </p:sp>
      <p:sp>
        <p:nvSpPr>
          <p:cNvPr id="28702" name="Text Box 27">
            <a:extLst>
              <a:ext uri="{FF2B5EF4-FFF2-40B4-BE49-F238E27FC236}">
                <a16:creationId xmlns:a16="http://schemas.microsoft.com/office/drawing/2014/main" id="{51BE6267-6E6C-4E4C-97E6-E7E9A23CA9A3}"/>
              </a:ext>
            </a:extLst>
          </p:cNvPr>
          <p:cNvSpPr txBox="1">
            <a:spLocks noChangeArrowheads="1"/>
          </p:cNvSpPr>
          <p:nvPr/>
        </p:nvSpPr>
        <p:spPr bwMode="auto">
          <a:xfrm>
            <a:off x="6846888"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2</a:t>
            </a:r>
            <a:endParaRPr kumimoji="1" lang="en-US" altLang="zh-CN" sz="2000"/>
          </a:p>
        </p:txBody>
      </p:sp>
      <p:sp>
        <p:nvSpPr>
          <p:cNvPr id="28703" name="Line 28">
            <a:extLst>
              <a:ext uri="{FF2B5EF4-FFF2-40B4-BE49-F238E27FC236}">
                <a16:creationId xmlns:a16="http://schemas.microsoft.com/office/drawing/2014/main" id="{F60D28FB-85A6-41D4-815B-BB3E29B6FFC0}"/>
              </a:ext>
            </a:extLst>
          </p:cNvPr>
          <p:cNvSpPr>
            <a:spLocks noChangeShapeType="1"/>
          </p:cNvSpPr>
          <p:nvPr/>
        </p:nvSpPr>
        <p:spPr bwMode="auto">
          <a:xfrm>
            <a:off x="6064250" y="2562225"/>
            <a:ext cx="1460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4" name="Line 29">
            <a:extLst>
              <a:ext uri="{FF2B5EF4-FFF2-40B4-BE49-F238E27FC236}">
                <a16:creationId xmlns:a16="http://schemas.microsoft.com/office/drawing/2014/main" id="{24E63E45-B894-45D5-96F7-6233FF4C35CA}"/>
              </a:ext>
            </a:extLst>
          </p:cNvPr>
          <p:cNvSpPr>
            <a:spLocks noChangeShapeType="1"/>
          </p:cNvSpPr>
          <p:nvPr/>
        </p:nvSpPr>
        <p:spPr bwMode="auto">
          <a:xfrm>
            <a:off x="6861175" y="2132013"/>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5" name="Rectangle 30">
            <a:extLst>
              <a:ext uri="{FF2B5EF4-FFF2-40B4-BE49-F238E27FC236}">
                <a16:creationId xmlns:a16="http://schemas.microsoft.com/office/drawing/2014/main" id="{275336AE-135A-4BA1-B4AC-08A8401CADBF}"/>
              </a:ext>
            </a:extLst>
          </p:cNvPr>
          <p:cNvSpPr>
            <a:spLocks noChangeArrowheads="1"/>
          </p:cNvSpPr>
          <p:nvPr/>
        </p:nvSpPr>
        <p:spPr bwMode="auto">
          <a:xfrm>
            <a:off x="7512050" y="1995488"/>
            <a:ext cx="652463"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8706" name="Line 31">
            <a:extLst>
              <a:ext uri="{FF2B5EF4-FFF2-40B4-BE49-F238E27FC236}">
                <a16:creationId xmlns:a16="http://schemas.microsoft.com/office/drawing/2014/main" id="{362ECF28-FC41-499E-85E9-36692C2B1845}"/>
              </a:ext>
            </a:extLst>
          </p:cNvPr>
          <p:cNvSpPr>
            <a:spLocks noChangeShapeType="1"/>
          </p:cNvSpPr>
          <p:nvPr/>
        </p:nvSpPr>
        <p:spPr bwMode="auto">
          <a:xfrm>
            <a:off x="7512050" y="2466975"/>
            <a:ext cx="146050"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7" name="Line 32">
            <a:extLst>
              <a:ext uri="{FF2B5EF4-FFF2-40B4-BE49-F238E27FC236}">
                <a16:creationId xmlns:a16="http://schemas.microsoft.com/office/drawing/2014/main" id="{B057160F-F738-4817-BAFD-D3129D921C3A}"/>
              </a:ext>
            </a:extLst>
          </p:cNvPr>
          <p:cNvSpPr>
            <a:spLocks noChangeShapeType="1"/>
          </p:cNvSpPr>
          <p:nvPr/>
        </p:nvSpPr>
        <p:spPr bwMode="auto">
          <a:xfrm flipH="1">
            <a:off x="7505700" y="2543175"/>
            <a:ext cx="144463"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8" name="Text Box 33">
            <a:extLst>
              <a:ext uri="{FF2B5EF4-FFF2-40B4-BE49-F238E27FC236}">
                <a16:creationId xmlns:a16="http://schemas.microsoft.com/office/drawing/2014/main" id="{CCEB269C-9DA4-416F-840A-C5968148D594}"/>
              </a:ext>
            </a:extLst>
          </p:cNvPr>
          <p:cNvSpPr txBox="1">
            <a:spLocks noChangeArrowheads="1"/>
          </p:cNvSpPr>
          <p:nvPr/>
        </p:nvSpPr>
        <p:spPr bwMode="auto">
          <a:xfrm>
            <a:off x="7570788" y="2757488"/>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FF</a:t>
            </a:r>
            <a:r>
              <a:rPr kumimoji="1" lang="en-US" altLang="zh-CN" sz="1400"/>
              <a:t>3</a:t>
            </a:r>
            <a:endParaRPr kumimoji="1" lang="en-US" altLang="zh-CN" sz="2000"/>
          </a:p>
        </p:txBody>
      </p:sp>
      <p:sp>
        <p:nvSpPr>
          <p:cNvPr id="28709" name="Text Box 34">
            <a:extLst>
              <a:ext uri="{FF2B5EF4-FFF2-40B4-BE49-F238E27FC236}">
                <a16:creationId xmlns:a16="http://schemas.microsoft.com/office/drawing/2014/main" id="{56BEB33D-8D71-4F9C-92D1-1FD887568DAE}"/>
              </a:ext>
            </a:extLst>
          </p:cNvPr>
          <p:cNvSpPr txBox="1">
            <a:spLocks noChangeArrowheads="1"/>
          </p:cNvSpPr>
          <p:nvPr/>
        </p:nvSpPr>
        <p:spPr bwMode="auto">
          <a:xfrm>
            <a:off x="8148638" y="2133600"/>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3</a:t>
            </a:r>
            <a:endParaRPr kumimoji="1" lang="en-US" altLang="zh-CN" sz="2000"/>
          </a:p>
        </p:txBody>
      </p:sp>
      <p:sp>
        <p:nvSpPr>
          <p:cNvPr id="28710" name="Line 35">
            <a:extLst>
              <a:ext uri="{FF2B5EF4-FFF2-40B4-BE49-F238E27FC236}">
                <a16:creationId xmlns:a16="http://schemas.microsoft.com/office/drawing/2014/main" id="{D3B993AE-E0BE-48DD-9606-9313B26B5470}"/>
              </a:ext>
            </a:extLst>
          </p:cNvPr>
          <p:cNvSpPr>
            <a:spLocks noChangeShapeType="1"/>
          </p:cNvSpPr>
          <p:nvPr/>
        </p:nvSpPr>
        <p:spPr bwMode="auto">
          <a:xfrm>
            <a:off x="7367588" y="2562225"/>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11" name="Group 36">
            <a:extLst>
              <a:ext uri="{FF2B5EF4-FFF2-40B4-BE49-F238E27FC236}">
                <a16:creationId xmlns:a16="http://schemas.microsoft.com/office/drawing/2014/main" id="{4336A37F-BEA3-44C5-BA75-DA3CEAEC8CA1}"/>
              </a:ext>
            </a:extLst>
          </p:cNvPr>
          <p:cNvGrpSpPr>
            <a:grpSpLocks/>
          </p:cNvGrpSpPr>
          <p:nvPr/>
        </p:nvGrpSpPr>
        <p:grpSpPr bwMode="auto">
          <a:xfrm>
            <a:off x="3459163" y="2551113"/>
            <a:ext cx="3908425" cy="639762"/>
            <a:chOff x="2249" y="1722"/>
            <a:chExt cx="2462" cy="463"/>
          </a:xfrm>
        </p:grpSpPr>
        <p:sp>
          <p:nvSpPr>
            <p:cNvPr id="28764" name="Line 37">
              <a:extLst>
                <a:ext uri="{FF2B5EF4-FFF2-40B4-BE49-F238E27FC236}">
                  <a16:creationId xmlns:a16="http://schemas.microsoft.com/office/drawing/2014/main" id="{C804E885-5801-4B83-AC8E-1A69661B6EA5}"/>
                </a:ext>
              </a:extLst>
            </p:cNvPr>
            <p:cNvSpPr>
              <a:spLocks noChangeShapeType="1"/>
            </p:cNvSpPr>
            <p:nvPr/>
          </p:nvSpPr>
          <p:spPr bwMode="auto">
            <a:xfrm>
              <a:off x="2249" y="1722"/>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5" name="Line 38">
              <a:extLst>
                <a:ext uri="{FF2B5EF4-FFF2-40B4-BE49-F238E27FC236}">
                  <a16:creationId xmlns:a16="http://schemas.microsoft.com/office/drawing/2014/main" id="{A6D3EECA-C548-4B76-9053-FF3FEAB53BC5}"/>
                </a:ext>
              </a:extLst>
            </p:cNvPr>
            <p:cNvSpPr>
              <a:spLocks noChangeShapeType="1"/>
            </p:cNvSpPr>
            <p:nvPr/>
          </p:nvSpPr>
          <p:spPr bwMode="auto">
            <a:xfrm>
              <a:off x="3070" y="1724"/>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6" name="Line 39">
              <a:extLst>
                <a:ext uri="{FF2B5EF4-FFF2-40B4-BE49-F238E27FC236}">
                  <a16:creationId xmlns:a16="http://schemas.microsoft.com/office/drawing/2014/main" id="{AB84BC34-A9C2-4089-91F6-CFCCFEFC0BA8}"/>
                </a:ext>
              </a:extLst>
            </p:cNvPr>
            <p:cNvSpPr>
              <a:spLocks noChangeShapeType="1"/>
            </p:cNvSpPr>
            <p:nvPr/>
          </p:nvSpPr>
          <p:spPr bwMode="auto">
            <a:xfrm>
              <a:off x="3890" y="1725"/>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7" name="Line 40">
              <a:extLst>
                <a:ext uri="{FF2B5EF4-FFF2-40B4-BE49-F238E27FC236}">
                  <a16:creationId xmlns:a16="http://schemas.microsoft.com/office/drawing/2014/main" id="{D725A8B3-4CE5-4719-9038-5F9D65D9FFFD}"/>
                </a:ext>
              </a:extLst>
            </p:cNvPr>
            <p:cNvSpPr>
              <a:spLocks noChangeShapeType="1"/>
            </p:cNvSpPr>
            <p:nvPr/>
          </p:nvSpPr>
          <p:spPr bwMode="auto">
            <a:xfrm>
              <a:off x="4711" y="1725"/>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12" name="Line 41">
            <a:extLst>
              <a:ext uri="{FF2B5EF4-FFF2-40B4-BE49-F238E27FC236}">
                <a16:creationId xmlns:a16="http://schemas.microsoft.com/office/drawing/2014/main" id="{F1557EFB-F44E-4505-AD6B-823DBD267C2B}"/>
              </a:ext>
            </a:extLst>
          </p:cNvPr>
          <p:cNvSpPr>
            <a:spLocks noChangeShapeType="1"/>
          </p:cNvSpPr>
          <p:nvPr/>
        </p:nvSpPr>
        <p:spPr bwMode="auto">
          <a:xfrm>
            <a:off x="8164513" y="2132013"/>
            <a:ext cx="2921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3" name="Line 42">
            <a:extLst>
              <a:ext uri="{FF2B5EF4-FFF2-40B4-BE49-F238E27FC236}">
                <a16:creationId xmlns:a16="http://schemas.microsoft.com/office/drawing/2014/main" id="{13063454-EEB3-43D2-9F6C-0BAFB17DE0AA}"/>
              </a:ext>
            </a:extLst>
          </p:cNvPr>
          <p:cNvSpPr>
            <a:spLocks noChangeShapeType="1"/>
          </p:cNvSpPr>
          <p:nvPr/>
        </p:nvSpPr>
        <p:spPr bwMode="auto">
          <a:xfrm>
            <a:off x="2947988" y="3171825"/>
            <a:ext cx="4419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4" name="Line 43">
            <a:extLst>
              <a:ext uri="{FF2B5EF4-FFF2-40B4-BE49-F238E27FC236}">
                <a16:creationId xmlns:a16="http://schemas.microsoft.com/office/drawing/2014/main" id="{881F532C-2F09-4DDA-9579-950C35A5C5D5}"/>
              </a:ext>
            </a:extLst>
          </p:cNvPr>
          <p:cNvSpPr>
            <a:spLocks noChangeShapeType="1"/>
          </p:cNvSpPr>
          <p:nvPr/>
        </p:nvSpPr>
        <p:spPr bwMode="auto">
          <a:xfrm flipH="1">
            <a:off x="3381375" y="2132013"/>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5" name="Line 44">
            <a:extLst>
              <a:ext uri="{FF2B5EF4-FFF2-40B4-BE49-F238E27FC236}">
                <a16:creationId xmlns:a16="http://schemas.microsoft.com/office/drawing/2014/main" id="{E17E29B4-3EA1-4BF0-9633-BA0A5D36FA51}"/>
              </a:ext>
            </a:extLst>
          </p:cNvPr>
          <p:cNvSpPr>
            <a:spLocks noChangeShapeType="1"/>
          </p:cNvSpPr>
          <p:nvPr/>
        </p:nvSpPr>
        <p:spPr bwMode="auto">
          <a:xfrm flipV="1">
            <a:off x="3386138" y="1712913"/>
            <a:ext cx="0" cy="4191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6" name="Line 45">
            <a:extLst>
              <a:ext uri="{FF2B5EF4-FFF2-40B4-BE49-F238E27FC236}">
                <a16:creationId xmlns:a16="http://schemas.microsoft.com/office/drawing/2014/main" id="{A3EC0873-FEB1-4A38-B851-E47F08E06A4E}"/>
              </a:ext>
            </a:extLst>
          </p:cNvPr>
          <p:cNvSpPr>
            <a:spLocks noChangeShapeType="1"/>
          </p:cNvSpPr>
          <p:nvPr/>
        </p:nvSpPr>
        <p:spPr bwMode="auto">
          <a:xfrm flipH="1">
            <a:off x="3386138" y="1712913"/>
            <a:ext cx="52514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7" name="Text Box 46">
            <a:extLst>
              <a:ext uri="{FF2B5EF4-FFF2-40B4-BE49-F238E27FC236}">
                <a16:creationId xmlns:a16="http://schemas.microsoft.com/office/drawing/2014/main" id="{76002C6C-55C6-4465-82F6-BBE96FA800BD}"/>
              </a:ext>
            </a:extLst>
          </p:cNvPr>
          <p:cNvSpPr txBox="1">
            <a:spLocks noChangeArrowheads="1"/>
          </p:cNvSpPr>
          <p:nvPr/>
        </p:nvSpPr>
        <p:spPr bwMode="auto">
          <a:xfrm>
            <a:off x="2936875" y="18764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28718" name="Text Box 47">
            <a:extLst>
              <a:ext uri="{FF2B5EF4-FFF2-40B4-BE49-F238E27FC236}">
                <a16:creationId xmlns:a16="http://schemas.microsoft.com/office/drawing/2014/main" id="{99D8F810-89B4-4269-B3C0-3F0617429C8F}"/>
              </a:ext>
            </a:extLst>
          </p:cNvPr>
          <p:cNvSpPr txBox="1">
            <a:spLocks noChangeArrowheads="1"/>
          </p:cNvSpPr>
          <p:nvPr/>
        </p:nvSpPr>
        <p:spPr bwMode="auto">
          <a:xfrm>
            <a:off x="2879725" y="2757488"/>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000"/>
              <a:t>CP</a:t>
            </a:r>
          </a:p>
        </p:txBody>
      </p:sp>
      <p:sp>
        <p:nvSpPr>
          <p:cNvPr id="28719" name="Line 48">
            <a:extLst>
              <a:ext uri="{FF2B5EF4-FFF2-40B4-BE49-F238E27FC236}">
                <a16:creationId xmlns:a16="http://schemas.microsoft.com/office/drawing/2014/main" id="{56B02608-0188-4AD0-AF49-859EDC5458BB}"/>
              </a:ext>
            </a:extLst>
          </p:cNvPr>
          <p:cNvSpPr>
            <a:spLocks noChangeShapeType="1"/>
          </p:cNvSpPr>
          <p:nvPr/>
        </p:nvSpPr>
        <p:spPr bwMode="auto">
          <a:xfrm flipV="1">
            <a:off x="8637588" y="1700213"/>
            <a:ext cx="0" cy="93662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Oval 49">
            <a:extLst>
              <a:ext uri="{FF2B5EF4-FFF2-40B4-BE49-F238E27FC236}">
                <a16:creationId xmlns:a16="http://schemas.microsoft.com/office/drawing/2014/main" id="{2534ACA9-BD0E-4FAD-BCB5-CDEFE3971C9C}"/>
              </a:ext>
            </a:extLst>
          </p:cNvPr>
          <p:cNvSpPr>
            <a:spLocks noChangeArrowheads="1"/>
          </p:cNvSpPr>
          <p:nvPr/>
        </p:nvSpPr>
        <p:spPr bwMode="auto">
          <a:xfrm>
            <a:off x="8164513" y="2576513"/>
            <a:ext cx="101600" cy="96837"/>
          </a:xfrm>
          <a:prstGeom prst="ellipse">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nvGrpSpPr>
          <p:cNvPr id="28721" name="Group 50">
            <a:extLst>
              <a:ext uri="{FF2B5EF4-FFF2-40B4-BE49-F238E27FC236}">
                <a16:creationId xmlns:a16="http://schemas.microsoft.com/office/drawing/2014/main" id="{83C68CF1-1742-45CC-A674-9C0A4F25019D}"/>
              </a:ext>
            </a:extLst>
          </p:cNvPr>
          <p:cNvGrpSpPr>
            <a:grpSpLocks/>
          </p:cNvGrpSpPr>
          <p:nvPr/>
        </p:nvGrpSpPr>
        <p:grpSpPr bwMode="auto">
          <a:xfrm>
            <a:off x="971550" y="1649413"/>
            <a:ext cx="1541463" cy="519112"/>
            <a:chOff x="662" y="1616"/>
            <a:chExt cx="971" cy="327"/>
          </a:xfrm>
        </p:grpSpPr>
        <p:sp>
          <p:nvSpPr>
            <p:cNvPr id="28762" name="Text Box 51">
              <a:extLst>
                <a:ext uri="{FF2B5EF4-FFF2-40B4-BE49-F238E27FC236}">
                  <a16:creationId xmlns:a16="http://schemas.microsoft.com/office/drawing/2014/main" id="{63455DB7-C193-44DC-B8C3-3082EACB15AE}"/>
                </a:ext>
              </a:extLst>
            </p:cNvPr>
            <p:cNvSpPr txBox="1">
              <a:spLocks noChangeArrowheads="1"/>
            </p:cNvSpPr>
            <p:nvPr/>
          </p:nvSpPr>
          <p:spPr bwMode="auto">
            <a:xfrm>
              <a:off x="662" y="1616"/>
              <a:ext cx="9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b="0"/>
                <a:t>D</a:t>
              </a:r>
              <a:r>
                <a:rPr lang="en-US" altLang="zh-CN" sz="2000" b="0"/>
                <a:t>0</a:t>
              </a:r>
              <a:r>
                <a:rPr lang="en-US" altLang="zh-CN" b="0"/>
                <a:t> = Q</a:t>
              </a:r>
              <a:r>
                <a:rPr lang="en-US" altLang="zh-CN" sz="2000" b="0"/>
                <a:t>n-1</a:t>
              </a:r>
            </a:p>
          </p:txBody>
        </p:sp>
        <p:sp>
          <p:nvSpPr>
            <p:cNvPr id="28763" name="Line 52">
              <a:extLst>
                <a:ext uri="{FF2B5EF4-FFF2-40B4-BE49-F238E27FC236}">
                  <a16:creationId xmlns:a16="http://schemas.microsoft.com/office/drawing/2014/main" id="{041F5912-7EDB-418A-9D46-B3812130D42B}"/>
                </a:ext>
              </a:extLst>
            </p:cNvPr>
            <p:cNvSpPr>
              <a:spLocks noChangeShapeType="1"/>
            </p:cNvSpPr>
            <p:nvPr/>
          </p:nvSpPr>
          <p:spPr bwMode="auto">
            <a:xfrm>
              <a:off x="1184" y="1662"/>
              <a:ext cx="22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785909" name="Rectangle 53">
            <a:extLst>
              <a:ext uri="{FF2B5EF4-FFF2-40B4-BE49-F238E27FC236}">
                <a16:creationId xmlns:a16="http://schemas.microsoft.com/office/drawing/2014/main" id="{EDB3CABB-4F60-4F5B-95E7-9EBF4DCF9D14}"/>
              </a:ext>
            </a:extLst>
          </p:cNvPr>
          <p:cNvSpPr>
            <a:spLocks noChangeArrowheads="1"/>
          </p:cNvSpPr>
          <p:nvPr/>
        </p:nvSpPr>
        <p:spPr bwMode="auto">
          <a:xfrm>
            <a:off x="3621088" y="4941888"/>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zh-CN" sz="2000">
                <a:latin typeface="Arial" panose="020B0604020202020204" pitchFamily="34" charset="0"/>
              </a:rPr>
              <a:t>有效循环</a:t>
            </a:r>
            <a:endParaRPr kumimoji="1" lang="zh-CN" altLang="en-US" sz="2000">
              <a:latin typeface="Arial" panose="020B0604020202020204" pitchFamily="34" charset="0"/>
            </a:endParaRPr>
          </a:p>
        </p:txBody>
      </p:sp>
      <p:sp>
        <p:nvSpPr>
          <p:cNvPr id="1785910" name="Rectangle 54">
            <a:extLst>
              <a:ext uri="{FF2B5EF4-FFF2-40B4-BE49-F238E27FC236}">
                <a16:creationId xmlns:a16="http://schemas.microsoft.com/office/drawing/2014/main" id="{E8CED6BF-F472-44A2-89C0-D012955DE4F4}"/>
              </a:ext>
            </a:extLst>
          </p:cNvPr>
          <p:cNvSpPr>
            <a:spLocks noChangeArrowheads="1"/>
          </p:cNvSpPr>
          <p:nvPr/>
        </p:nvSpPr>
        <p:spPr bwMode="auto">
          <a:xfrm>
            <a:off x="6692900" y="4941888"/>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无</a:t>
            </a:r>
            <a:r>
              <a:rPr kumimoji="1" lang="zh-CN" altLang="zh-CN" sz="2000">
                <a:latin typeface="Arial" panose="020B0604020202020204" pitchFamily="34" charset="0"/>
              </a:rPr>
              <a:t>效循环</a:t>
            </a:r>
            <a:endParaRPr kumimoji="1" lang="zh-CN" altLang="en-US" sz="2000">
              <a:latin typeface="Arial" panose="020B0604020202020204" pitchFamily="34" charset="0"/>
            </a:endParaRPr>
          </a:p>
        </p:txBody>
      </p:sp>
      <p:sp>
        <p:nvSpPr>
          <p:cNvPr id="1785911" name="Rectangle 55">
            <a:extLst>
              <a:ext uri="{FF2B5EF4-FFF2-40B4-BE49-F238E27FC236}">
                <a16:creationId xmlns:a16="http://schemas.microsoft.com/office/drawing/2014/main" id="{CE61739C-DB4E-4EF6-8C61-61D5D071DE68}"/>
              </a:ext>
            </a:extLst>
          </p:cNvPr>
          <p:cNvSpPr>
            <a:spLocks noChangeArrowheads="1"/>
          </p:cNvSpPr>
          <p:nvPr/>
        </p:nvSpPr>
        <p:spPr bwMode="auto">
          <a:xfrm>
            <a:off x="107950" y="3213100"/>
            <a:ext cx="27003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lnSpc>
                <a:spcPct val="110000"/>
              </a:lnSpc>
              <a:spcBef>
                <a:spcPct val="30000"/>
              </a:spcBef>
            </a:pPr>
            <a:r>
              <a:rPr lang="zh-CN" altLang="zh-CN" b="1"/>
              <a:t>有效循环</a:t>
            </a:r>
            <a:r>
              <a:rPr lang="zh-CN" altLang="en-US" b="1"/>
              <a:t>：每次状态转换，只有一位发生改变</a:t>
            </a:r>
            <a:endParaRPr lang="en-US" altLang="zh-CN" b="1"/>
          </a:p>
          <a:p>
            <a:pPr lvl="1">
              <a:lnSpc>
                <a:spcPct val="110000"/>
              </a:lnSpc>
              <a:spcBef>
                <a:spcPct val="30000"/>
              </a:spcBef>
            </a:pPr>
            <a:r>
              <a:rPr lang="zh-CN" altLang="en-US" b="1"/>
              <a:t>有效状态数是环形计数器的两倍</a:t>
            </a:r>
          </a:p>
        </p:txBody>
      </p:sp>
      <p:grpSp>
        <p:nvGrpSpPr>
          <p:cNvPr id="4" name="Group 56">
            <a:extLst>
              <a:ext uri="{FF2B5EF4-FFF2-40B4-BE49-F238E27FC236}">
                <a16:creationId xmlns:a16="http://schemas.microsoft.com/office/drawing/2014/main" id="{A562DFD8-46E9-44A5-895F-2E40C0F59B2D}"/>
              </a:ext>
            </a:extLst>
          </p:cNvPr>
          <p:cNvGrpSpPr>
            <a:grpSpLocks/>
          </p:cNvGrpSpPr>
          <p:nvPr/>
        </p:nvGrpSpPr>
        <p:grpSpPr bwMode="auto">
          <a:xfrm>
            <a:off x="2862263" y="3536950"/>
            <a:ext cx="5824537" cy="2663825"/>
            <a:chOff x="1803" y="2228"/>
            <a:chExt cx="3669" cy="1678"/>
          </a:xfrm>
        </p:grpSpPr>
        <p:grpSp>
          <p:nvGrpSpPr>
            <p:cNvPr id="28727" name="Group 57">
              <a:extLst>
                <a:ext uri="{FF2B5EF4-FFF2-40B4-BE49-F238E27FC236}">
                  <a16:creationId xmlns:a16="http://schemas.microsoft.com/office/drawing/2014/main" id="{1D9305F4-96FB-4103-8B0E-7C1D6FFBAECC}"/>
                </a:ext>
              </a:extLst>
            </p:cNvPr>
            <p:cNvGrpSpPr>
              <a:grpSpLocks/>
            </p:cNvGrpSpPr>
            <p:nvPr/>
          </p:nvGrpSpPr>
          <p:grpSpPr bwMode="auto">
            <a:xfrm>
              <a:off x="1803" y="2636"/>
              <a:ext cx="1735" cy="1270"/>
              <a:chOff x="2112" y="1392"/>
              <a:chExt cx="1735" cy="1392"/>
            </a:xfrm>
          </p:grpSpPr>
          <p:sp>
            <p:nvSpPr>
              <p:cNvPr id="28746" name="Oval 58">
                <a:extLst>
                  <a:ext uri="{FF2B5EF4-FFF2-40B4-BE49-F238E27FC236}">
                    <a16:creationId xmlns:a16="http://schemas.microsoft.com/office/drawing/2014/main" id="{66DA5138-6C25-4FC7-973B-0D320FB81B28}"/>
                  </a:ext>
                </a:extLst>
              </p:cNvPr>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0000</a:t>
                </a:r>
              </a:p>
            </p:txBody>
          </p:sp>
          <p:sp>
            <p:nvSpPr>
              <p:cNvPr id="28747" name="Line 59">
                <a:extLst>
                  <a:ext uri="{FF2B5EF4-FFF2-40B4-BE49-F238E27FC236}">
                    <a16:creationId xmlns:a16="http://schemas.microsoft.com/office/drawing/2014/main" id="{DD0266FB-ABAD-4357-8F23-6F5C41B6DF1B}"/>
                  </a:ext>
                </a:extLst>
              </p:cNvPr>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8" name="Oval 60">
                <a:extLst>
                  <a:ext uri="{FF2B5EF4-FFF2-40B4-BE49-F238E27FC236}">
                    <a16:creationId xmlns:a16="http://schemas.microsoft.com/office/drawing/2014/main" id="{B9834111-CABC-48C6-9C92-A852CCAB004D}"/>
                  </a:ext>
                </a:extLst>
              </p:cNvPr>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1000</a:t>
                </a:r>
              </a:p>
            </p:txBody>
          </p:sp>
          <p:sp>
            <p:nvSpPr>
              <p:cNvPr id="28749" name="Line 61">
                <a:extLst>
                  <a:ext uri="{FF2B5EF4-FFF2-40B4-BE49-F238E27FC236}">
                    <a16:creationId xmlns:a16="http://schemas.microsoft.com/office/drawing/2014/main" id="{536F176E-D787-451F-8ABE-A2BC1EBAEAE0}"/>
                  </a:ext>
                </a:extLst>
              </p:cNvPr>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0" name="Oval 62">
                <a:extLst>
                  <a:ext uri="{FF2B5EF4-FFF2-40B4-BE49-F238E27FC236}">
                    <a16:creationId xmlns:a16="http://schemas.microsoft.com/office/drawing/2014/main" id="{5CB69894-34C9-4224-94CD-18FA0E4E190C}"/>
                  </a:ext>
                </a:extLst>
              </p:cNvPr>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0001</a:t>
                </a:r>
              </a:p>
            </p:txBody>
          </p:sp>
          <p:sp>
            <p:nvSpPr>
              <p:cNvPr id="28751" name="Oval 63">
                <a:extLst>
                  <a:ext uri="{FF2B5EF4-FFF2-40B4-BE49-F238E27FC236}">
                    <a16:creationId xmlns:a16="http://schemas.microsoft.com/office/drawing/2014/main" id="{0C02B067-7963-41FF-82CE-958741E6DC2F}"/>
                  </a:ext>
                </a:extLst>
              </p:cNvPr>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sp>
            <p:nvSpPr>
              <p:cNvPr id="28752" name="Line 64">
                <a:extLst>
                  <a:ext uri="{FF2B5EF4-FFF2-40B4-BE49-F238E27FC236}">
                    <a16:creationId xmlns:a16="http://schemas.microsoft.com/office/drawing/2014/main" id="{8257AF95-9EA3-463B-A992-FF754FCEAFD2}"/>
                  </a:ext>
                </a:extLst>
              </p:cNvPr>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3" name="Line 65">
                <a:extLst>
                  <a:ext uri="{FF2B5EF4-FFF2-40B4-BE49-F238E27FC236}">
                    <a16:creationId xmlns:a16="http://schemas.microsoft.com/office/drawing/2014/main" id="{EC2F3B81-43A1-4456-96AB-7DD6D56A2F26}"/>
                  </a:ext>
                </a:extLst>
              </p:cNvPr>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4" name="Oval 66">
                <a:extLst>
                  <a:ext uri="{FF2B5EF4-FFF2-40B4-BE49-F238E27FC236}">
                    <a16:creationId xmlns:a16="http://schemas.microsoft.com/office/drawing/2014/main" id="{6193D92F-6353-4B0C-96FA-48EF64CD6B39}"/>
                  </a:ext>
                </a:extLst>
              </p:cNvPr>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1100</a:t>
                </a:r>
              </a:p>
            </p:txBody>
          </p:sp>
          <p:sp>
            <p:nvSpPr>
              <p:cNvPr id="28755" name="Line 67">
                <a:extLst>
                  <a:ext uri="{FF2B5EF4-FFF2-40B4-BE49-F238E27FC236}">
                    <a16:creationId xmlns:a16="http://schemas.microsoft.com/office/drawing/2014/main" id="{55532B4F-513C-454E-8D4D-E50BD445D786}"/>
                  </a:ext>
                </a:extLst>
              </p:cNvPr>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56" name="Oval 68">
                <a:extLst>
                  <a:ext uri="{FF2B5EF4-FFF2-40B4-BE49-F238E27FC236}">
                    <a16:creationId xmlns:a16="http://schemas.microsoft.com/office/drawing/2014/main" id="{39CD5204-365A-40B6-B96B-54CA2B0FFF03}"/>
                  </a:ext>
                </a:extLst>
              </p:cNvPr>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1111</a:t>
                </a:r>
              </a:p>
            </p:txBody>
          </p:sp>
          <p:sp>
            <p:nvSpPr>
              <p:cNvPr id="28757" name="Oval 69">
                <a:extLst>
                  <a:ext uri="{FF2B5EF4-FFF2-40B4-BE49-F238E27FC236}">
                    <a16:creationId xmlns:a16="http://schemas.microsoft.com/office/drawing/2014/main" id="{B7451CEB-F660-4A26-8913-329439A19B04}"/>
                  </a:ext>
                </a:extLst>
              </p:cNvPr>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0011</a:t>
                </a:r>
              </a:p>
            </p:txBody>
          </p:sp>
          <p:sp>
            <p:nvSpPr>
              <p:cNvPr id="28758" name="Oval 70">
                <a:extLst>
                  <a:ext uri="{FF2B5EF4-FFF2-40B4-BE49-F238E27FC236}">
                    <a16:creationId xmlns:a16="http://schemas.microsoft.com/office/drawing/2014/main" id="{CC15E7D7-1521-4B22-B6B8-55F9627246CC}"/>
                  </a:ext>
                </a:extLst>
              </p:cNvPr>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0111</a:t>
                </a:r>
              </a:p>
            </p:txBody>
          </p:sp>
          <p:sp>
            <p:nvSpPr>
              <p:cNvPr id="28759" name="Line 71">
                <a:extLst>
                  <a:ext uri="{FF2B5EF4-FFF2-40B4-BE49-F238E27FC236}">
                    <a16:creationId xmlns:a16="http://schemas.microsoft.com/office/drawing/2014/main" id="{1E6C935D-A867-4390-95B8-B4328D5C57B8}"/>
                  </a:ext>
                </a:extLst>
              </p:cNvPr>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0" name="Line 72">
                <a:extLst>
                  <a:ext uri="{FF2B5EF4-FFF2-40B4-BE49-F238E27FC236}">
                    <a16:creationId xmlns:a16="http://schemas.microsoft.com/office/drawing/2014/main" id="{C2F57AE9-E8DB-4A59-B506-D63C237BFA8A}"/>
                  </a:ext>
                </a:extLst>
              </p:cNvPr>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61" name="Line 73">
                <a:extLst>
                  <a:ext uri="{FF2B5EF4-FFF2-40B4-BE49-F238E27FC236}">
                    <a16:creationId xmlns:a16="http://schemas.microsoft.com/office/drawing/2014/main" id="{B4F5865A-0ED2-498C-B0CA-304CCF6B635E}"/>
                  </a:ext>
                </a:extLst>
              </p:cNvPr>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728" name="Group 74">
              <a:extLst>
                <a:ext uri="{FF2B5EF4-FFF2-40B4-BE49-F238E27FC236}">
                  <a16:creationId xmlns:a16="http://schemas.microsoft.com/office/drawing/2014/main" id="{BA8F199A-5DDB-478E-87DE-B0736F916988}"/>
                </a:ext>
              </a:extLst>
            </p:cNvPr>
            <p:cNvGrpSpPr>
              <a:grpSpLocks/>
            </p:cNvGrpSpPr>
            <p:nvPr/>
          </p:nvGrpSpPr>
          <p:grpSpPr bwMode="auto">
            <a:xfrm>
              <a:off x="3737" y="2636"/>
              <a:ext cx="1735" cy="1270"/>
              <a:chOff x="2112" y="1392"/>
              <a:chExt cx="1735" cy="1392"/>
            </a:xfrm>
          </p:grpSpPr>
          <p:sp>
            <p:nvSpPr>
              <p:cNvPr id="28730" name="Oval 75">
                <a:extLst>
                  <a:ext uri="{FF2B5EF4-FFF2-40B4-BE49-F238E27FC236}">
                    <a16:creationId xmlns:a16="http://schemas.microsoft.com/office/drawing/2014/main" id="{5EA91D2B-709E-48E4-B222-3F431A1F9E75}"/>
                  </a:ext>
                </a:extLst>
              </p:cNvPr>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28731" name="Line 76">
                <a:extLst>
                  <a:ext uri="{FF2B5EF4-FFF2-40B4-BE49-F238E27FC236}">
                    <a16:creationId xmlns:a16="http://schemas.microsoft.com/office/drawing/2014/main" id="{A87FDA11-6D6A-4616-AC63-4130CEA53B95}"/>
                  </a:ext>
                </a:extLst>
              </p:cNvPr>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2" name="Oval 77">
                <a:extLst>
                  <a:ext uri="{FF2B5EF4-FFF2-40B4-BE49-F238E27FC236}">
                    <a16:creationId xmlns:a16="http://schemas.microsoft.com/office/drawing/2014/main" id="{569DA1C8-A79B-47DA-AA24-F8C9E32F40B4}"/>
                  </a:ext>
                </a:extLst>
              </p:cNvPr>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28733" name="Line 78">
                <a:extLst>
                  <a:ext uri="{FF2B5EF4-FFF2-40B4-BE49-F238E27FC236}">
                    <a16:creationId xmlns:a16="http://schemas.microsoft.com/office/drawing/2014/main" id="{B58A009A-7F3F-4AFE-86B6-A529BFB0C841}"/>
                  </a:ext>
                </a:extLst>
              </p:cNvPr>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4" name="Oval 79">
                <a:extLst>
                  <a:ext uri="{FF2B5EF4-FFF2-40B4-BE49-F238E27FC236}">
                    <a16:creationId xmlns:a16="http://schemas.microsoft.com/office/drawing/2014/main" id="{73E20DE9-41E6-4E62-90FE-1B69CFEE1AF3}"/>
                  </a:ext>
                </a:extLst>
              </p:cNvPr>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28735" name="Oval 80">
                <a:extLst>
                  <a:ext uri="{FF2B5EF4-FFF2-40B4-BE49-F238E27FC236}">
                    <a16:creationId xmlns:a16="http://schemas.microsoft.com/office/drawing/2014/main" id="{09C516A6-8650-4E6E-91CE-168966F8A877}"/>
                  </a:ext>
                </a:extLst>
              </p:cNvPr>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28736" name="Line 81">
                <a:extLst>
                  <a:ext uri="{FF2B5EF4-FFF2-40B4-BE49-F238E27FC236}">
                    <a16:creationId xmlns:a16="http://schemas.microsoft.com/office/drawing/2014/main" id="{D740753E-C3BE-4CE9-B6BE-C18407218DEB}"/>
                  </a:ext>
                </a:extLst>
              </p:cNvPr>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7" name="Line 82">
                <a:extLst>
                  <a:ext uri="{FF2B5EF4-FFF2-40B4-BE49-F238E27FC236}">
                    <a16:creationId xmlns:a16="http://schemas.microsoft.com/office/drawing/2014/main" id="{86E27F68-4F82-414F-9B7F-0C6F365B5F34}"/>
                  </a:ext>
                </a:extLst>
              </p:cNvPr>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8" name="Oval 83">
                <a:extLst>
                  <a:ext uri="{FF2B5EF4-FFF2-40B4-BE49-F238E27FC236}">
                    <a16:creationId xmlns:a16="http://schemas.microsoft.com/office/drawing/2014/main" id="{89838127-85D3-4E85-B246-841BF1156338}"/>
                  </a:ext>
                </a:extLst>
              </p:cNvPr>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28739" name="Line 84">
                <a:extLst>
                  <a:ext uri="{FF2B5EF4-FFF2-40B4-BE49-F238E27FC236}">
                    <a16:creationId xmlns:a16="http://schemas.microsoft.com/office/drawing/2014/main" id="{367A918C-CF05-4230-BBC3-DAE2B2D90D64}"/>
                  </a:ext>
                </a:extLst>
              </p:cNvPr>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0" name="Oval 85">
                <a:extLst>
                  <a:ext uri="{FF2B5EF4-FFF2-40B4-BE49-F238E27FC236}">
                    <a16:creationId xmlns:a16="http://schemas.microsoft.com/office/drawing/2014/main" id="{458E2BC0-CBBA-477E-9399-A78A98A5B3E5}"/>
                  </a:ext>
                </a:extLst>
              </p:cNvPr>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28741" name="Oval 86">
                <a:extLst>
                  <a:ext uri="{FF2B5EF4-FFF2-40B4-BE49-F238E27FC236}">
                    <a16:creationId xmlns:a16="http://schemas.microsoft.com/office/drawing/2014/main" id="{A7D405BD-6F3F-4E59-87EA-5144C119DC49}"/>
                  </a:ext>
                </a:extLst>
              </p:cNvPr>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28742" name="Oval 87">
                <a:extLst>
                  <a:ext uri="{FF2B5EF4-FFF2-40B4-BE49-F238E27FC236}">
                    <a16:creationId xmlns:a16="http://schemas.microsoft.com/office/drawing/2014/main" id="{64257D7B-5B99-44BD-9B15-A5B230AEA032}"/>
                  </a:ext>
                </a:extLst>
              </p:cNvPr>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28743" name="Line 88">
                <a:extLst>
                  <a:ext uri="{FF2B5EF4-FFF2-40B4-BE49-F238E27FC236}">
                    <a16:creationId xmlns:a16="http://schemas.microsoft.com/office/drawing/2014/main" id="{4C3D51A8-9A5F-4EA0-A7AB-AAE20C8B74A6}"/>
                  </a:ext>
                </a:extLst>
              </p:cNvPr>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4" name="Line 89">
                <a:extLst>
                  <a:ext uri="{FF2B5EF4-FFF2-40B4-BE49-F238E27FC236}">
                    <a16:creationId xmlns:a16="http://schemas.microsoft.com/office/drawing/2014/main" id="{FECAD430-1D4E-4114-8A32-957C40C1E341}"/>
                  </a:ext>
                </a:extLst>
              </p:cNvPr>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5" name="Line 90">
                <a:extLst>
                  <a:ext uri="{FF2B5EF4-FFF2-40B4-BE49-F238E27FC236}">
                    <a16:creationId xmlns:a16="http://schemas.microsoft.com/office/drawing/2014/main" id="{542DAFE8-A45A-4901-8FAA-9CC3987CD6D6}"/>
                  </a:ext>
                </a:extLst>
              </p:cNvPr>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29" name="Oval 91">
              <a:extLst>
                <a:ext uri="{FF2B5EF4-FFF2-40B4-BE49-F238E27FC236}">
                  <a16:creationId xmlns:a16="http://schemas.microsoft.com/office/drawing/2014/main" id="{E44D3542-7371-40AF-8875-9385B3D4E551}"/>
                </a:ext>
              </a:extLst>
            </p:cNvPr>
            <p:cNvSpPr>
              <a:spLocks noChangeArrowheads="1"/>
            </p:cNvSpPr>
            <p:nvPr/>
          </p:nvSpPr>
          <p:spPr bwMode="auto">
            <a:xfrm>
              <a:off x="2146" y="2228"/>
              <a:ext cx="1052" cy="31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Q</a:t>
              </a:r>
              <a:r>
                <a:rPr lang="en-US" altLang="zh-CN" sz="1600" b="0"/>
                <a:t>0</a:t>
              </a:r>
              <a:r>
                <a:rPr lang="en-US" altLang="zh-CN" sz="2400" b="0"/>
                <a:t>Q</a:t>
              </a:r>
              <a:r>
                <a:rPr lang="en-US" altLang="zh-CN" sz="1600" b="0"/>
                <a:t>1</a:t>
              </a:r>
              <a:r>
                <a:rPr lang="en-US" altLang="zh-CN" sz="2400" b="0"/>
                <a:t>Q</a:t>
              </a:r>
              <a:r>
                <a:rPr lang="en-US" altLang="zh-CN" sz="1600" b="0"/>
                <a:t>2</a:t>
              </a:r>
              <a:r>
                <a:rPr lang="en-US" altLang="zh-CN" sz="2400" b="0"/>
                <a:t>Q</a:t>
              </a:r>
              <a:r>
                <a:rPr lang="en-US" altLang="zh-CN" sz="1600" b="0"/>
                <a:t>3</a:t>
              </a:r>
              <a:endParaRPr lang="zh-CN" altLang="en-US" sz="1600" b="0"/>
            </a:p>
          </p:txBody>
        </p:sp>
      </p:grpSp>
      <p:sp>
        <p:nvSpPr>
          <p:cNvPr id="1785948" name="Text Box 92">
            <a:extLst>
              <a:ext uri="{FF2B5EF4-FFF2-40B4-BE49-F238E27FC236}">
                <a16:creationId xmlns:a16="http://schemas.microsoft.com/office/drawing/2014/main" id="{0A56AA93-CFC3-448A-81A3-571AB950CBD7}"/>
              </a:ext>
            </a:extLst>
          </p:cNvPr>
          <p:cNvSpPr txBox="1">
            <a:spLocks noChangeArrowheads="1"/>
          </p:cNvSpPr>
          <p:nvPr/>
        </p:nvSpPr>
        <p:spPr bwMode="auto">
          <a:xfrm>
            <a:off x="6042025" y="3529013"/>
            <a:ext cx="2490788" cy="476250"/>
          </a:xfrm>
          <a:prstGeom prst="rect">
            <a:avLst/>
          </a:prstGeom>
          <a:noFill/>
          <a:ln w="1905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sz="2400" b="0">
                <a:latin typeface="Arial" panose="020B0604020202020204" pitchFamily="34" charset="0"/>
              </a:rPr>
              <a:t>自启动，如何</a:t>
            </a:r>
            <a:r>
              <a:rPr lang="en-US" altLang="zh-CN" sz="2400" b="0">
                <a:latin typeface="Arial" panose="020B0604020202020204" pitchFamily="34"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858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8590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8591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85911">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85911">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85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5860" grpId="0" build="p"/>
      <p:bldP spid="1785909" grpId="0"/>
      <p:bldP spid="1785910" grpId="0"/>
      <p:bldP spid="1785911" grpId="0" build="p"/>
      <p:bldP spid="178594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8BE3E400-63CB-46E3-87E5-F75FFD3A7BB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1F09E6F6-84B2-4A4D-9D6B-621DF2242DCF}"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29699" name="Rectangle 5">
            <a:extLst>
              <a:ext uri="{FF2B5EF4-FFF2-40B4-BE49-F238E27FC236}">
                <a16:creationId xmlns:a16="http://schemas.microsoft.com/office/drawing/2014/main" id="{202A87B5-5EE9-489B-ABA7-3AEAC493AE5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29700" name="Rectangle 6">
            <a:extLst>
              <a:ext uri="{FF2B5EF4-FFF2-40B4-BE49-F238E27FC236}">
                <a16:creationId xmlns:a16="http://schemas.microsoft.com/office/drawing/2014/main" id="{540CBF68-60DD-4302-8AA5-B57B2D6EED0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C616AB50-E0B9-4E3A-A91F-796E9072EEE3}" type="slidenum">
              <a:rPr lang="en-US" altLang="zh-CN" sz="1800" b="0" smtClean="0">
                <a:solidFill>
                  <a:srgbClr val="B2B2B2"/>
                </a:solidFill>
                <a:latin typeface="Arial" panose="020B0604020202020204" pitchFamily="34" charset="0"/>
              </a:rPr>
              <a:pPr>
                <a:spcAft>
                  <a:spcPct val="0"/>
                </a:spcAft>
                <a:buFontTx/>
                <a:buNone/>
              </a:pPr>
              <a:t>17</a:t>
            </a:fld>
            <a:endParaRPr lang="en-US" altLang="zh-CN" sz="1800" b="0">
              <a:solidFill>
                <a:srgbClr val="B2B2B2"/>
              </a:solidFill>
              <a:latin typeface="Arial" panose="020B0604020202020204" pitchFamily="34" charset="0"/>
            </a:endParaRPr>
          </a:p>
        </p:txBody>
      </p:sp>
      <p:sp>
        <p:nvSpPr>
          <p:cNvPr id="29701" name="Rectangle 2">
            <a:extLst>
              <a:ext uri="{FF2B5EF4-FFF2-40B4-BE49-F238E27FC236}">
                <a16:creationId xmlns:a16="http://schemas.microsoft.com/office/drawing/2014/main" id="{4E23B295-A71B-416C-A9FD-35AEB88F916A}"/>
              </a:ext>
            </a:extLst>
          </p:cNvPr>
          <p:cNvSpPr>
            <a:spLocks noGrp="1" noChangeArrowheads="1"/>
          </p:cNvSpPr>
          <p:nvPr>
            <p:ph type="title"/>
          </p:nvPr>
        </p:nvSpPr>
        <p:spPr>
          <a:xfrm>
            <a:off x="457200" y="80963"/>
            <a:ext cx="8229600" cy="890587"/>
          </a:xfrm>
        </p:spPr>
        <p:txBody>
          <a:bodyPr/>
          <a:lstStyle/>
          <a:p>
            <a:r>
              <a:rPr lang="zh-CN" altLang="en-US"/>
              <a:t>自启动扭环形计数器</a:t>
            </a:r>
          </a:p>
        </p:txBody>
      </p:sp>
      <p:sp>
        <p:nvSpPr>
          <p:cNvPr id="29702" name="Rectangle 3">
            <a:extLst>
              <a:ext uri="{FF2B5EF4-FFF2-40B4-BE49-F238E27FC236}">
                <a16:creationId xmlns:a16="http://schemas.microsoft.com/office/drawing/2014/main" id="{B0E1CEC9-26D5-4662-9064-85395738A875}"/>
              </a:ext>
            </a:extLst>
          </p:cNvPr>
          <p:cNvSpPr>
            <a:spLocks noChangeArrowheads="1"/>
          </p:cNvSpPr>
          <p:nvPr/>
        </p:nvSpPr>
        <p:spPr bwMode="auto">
          <a:xfrm>
            <a:off x="1522413" y="2024063"/>
            <a:ext cx="21336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9703" name="Line 4">
            <a:extLst>
              <a:ext uri="{FF2B5EF4-FFF2-40B4-BE49-F238E27FC236}">
                <a16:creationId xmlns:a16="http://schemas.microsoft.com/office/drawing/2014/main" id="{F674ECB1-2918-4EB2-AD60-CD7CE92AB932}"/>
              </a:ext>
            </a:extLst>
          </p:cNvPr>
          <p:cNvSpPr>
            <a:spLocks noChangeShapeType="1"/>
          </p:cNvSpPr>
          <p:nvPr/>
        </p:nvSpPr>
        <p:spPr bwMode="auto">
          <a:xfrm>
            <a:off x="1522413" y="30146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4" name="Line 5">
            <a:extLst>
              <a:ext uri="{FF2B5EF4-FFF2-40B4-BE49-F238E27FC236}">
                <a16:creationId xmlns:a16="http://schemas.microsoft.com/office/drawing/2014/main" id="{722672E5-E28E-460B-AC54-079DAD3C83B5}"/>
              </a:ext>
            </a:extLst>
          </p:cNvPr>
          <p:cNvSpPr>
            <a:spLocks noChangeShapeType="1"/>
          </p:cNvSpPr>
          <p:nvPr/>
        </p:nvSpPr>
        <p:spPr bwMode="auto">
          <a:xfrm>
            <a:off x="31226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5" name="Line 6">
            <a:extLst>
              <a:ext uri="{FF2B5EF4-FFF2-40B4-BE49-F238E27FC236}">
                <a16:creationId xmlns:a16="http://schemas.microsoft.com/office/drawing/2014/main" id="{2818AC24-A53D-4BF3-B9AB-E3B332E41AEA}"/>
              </a:ext>
            </a:extLst>
          </p:cNvPr>
          <p:cNvSpPr>
            <a:spLocks noChangeShapeType="1"/>
          </p:cNvSpPr>
          <p:nvPr/>
        </p:nvSpPr>
        <p:spPr bwMode="auto">
          <a:xfrm>
            <a:off x="25892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6" name="Line 7">
            <a:extLst>
              <a:ext uri="{FF2B5EF4-FFF2-40B4-BE49-F238E27FC236}">
                <a16:creationId xmlns:a16="http://schemas.microsoft.com/office/drawing/2014/main" id="{4F03990D-F6B6-47DB-8421-0C14F2439663}"/>
              </a:ext>
            </a:extLst>
          </p:cNvPr>
          <p:cNvSpPr>
            <a:spLocks noChangeShapeType="1"/>
          </p:cNvSpPr>
          <p:nvPr/>
        </p:nvSpPr>
        <p:spPr bwMode="auto">
          <a:xfrm>
            <a:off x="20558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8">
            <a:extLst>
              <a:ext uri="{FF2B5EF4-FFF2-40B4-BE49-F238E27FC236}">
                <a16:creationId xmlns:a16="http://schemas.microsoft.com/office/drawing/2014/main" id="{25B725B1-B76D-4D77-A9C5-FA180B10CE23}"/>
              </a:ext>
            </a:extLst>
          </p:cNvPr>
          <p:cNvSpPr>
            <a:spLocks noChangeShapeType="1"/>
          </p:cNvSpPr>
          <p:nvPr/>
        </p:nvSpPr>
        <p:spPr bwMode="auto">
          <a:xfrm>
            <a:off x="1522413" y="35480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9">
            <a:extLst>
              <a:ext uri="{FF2B5EF4-FFF2-40B4-BE49-F238E27FC236}">
                <a16:creationId xmlns:a16="http://schemas.microsoft.com/office/drawing/2014/main" id="{644F9834-F23F-4EF5-B80E-43478707DCCF}"/>
              </a:ext>
            </a:extLst>
          </p:cNvPr>
          <p:cNvSpPr>
            <a:spLocks noChangeShapeType="1"/>
          </p:cNvSpPr>
          <p:nvPr/>
        </p:nvSpPr>
        <p:spPr bwMode="auto">
          <a:xfrm>
            <a:off x="1522413" y="25574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Text Box 10">
            <a:extLst>
              <a:ext uri="{FF2B5EF4-FFF2-40B4-BE49-F238E27FC236}">
                <a16:creationId xmlns:a16="http://schemas.microsoft.com/office/drawing/2014/main" id="{3D0022E8-9F6A-4443-81B2-0C7CCB4CEEF9}"/>
              </a:ext>
            </a:extLst>
          </p:cNvPr>
          <p:cNvSpPr txBox="1">
            <a:spLocks noChangeArrowheads="1"/>
          </p:cNvSpPr>
          <p:nvPr/>
        </p:nvSpPr>
        <p:spPr bwMode="auto">
          <a:xfrm>
            <a:off x="1598613" y="16287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00     01      11     10</a:t>
            </a:r>
          </a:p>
        </p:txBody>
      </p:sp>
      <p:sp>
        <p:nvSpPr>
          <p:cNvPr id="29710" name="Text Box 11">
            <a:extLst>
              <a:ext uri="{FF2B5EF4-FFF2-40B4-BE49-F238E27FC236}">
                <a16:creationId xmlns:a16="http://schemas.microsoft.com/office/drawing/2014/main" id="{865BEAE0-1DAA-4041-8AE0-F55027CFB761}"/>
              </a:ext>
            </a:extLst>
          </p:cNvPr>
          <p:cNvSpPr txBox="1">
            <a:spLocks noChangeArrowheads="1"/>
          </p:cNvSpPr>
          <p:nvPr/>
        </p:nvSpPr>
        <p:spPr bwMode="auto">
          <a:xfrm>
            <a:off x="1100138" y="21383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a:t>
            </a:r>
          </a:p>
        </p:txBody>
      </p:sp>
      <p:sp>
        <p:nvSpPr>
          <p:cNvPr id="29711" name="Text Box 12">
            <a:extLst>
              <a:ext uri="{FF2B5EF4-FFF2-40B4-BE49-F238E27FC236}">
                <a16:creationId xmlns:a16="http://schemas.microsoft.com/office/drawing/2014/main" id="{60C1AD1B-878D-4CBB-BBDD-D5791C119008}"/>
              </a:ext>
            </a:extLst>
          </p:cNvPr>
          <p:cNvSpPr txBox="1">
            <a:spLocks noChangeArrowheads="1"/>
          </p:cNvSpPr>
          <p:nvPr/>
        </p:nvSpPr>
        <p:spPr bwMode="auto">
          <a:xfrm>
            <a:off x="1100138" y="26479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01</a:t>
            </a:r>
          </a:p>
        </p:txBody>
      </p:sp>
      <p:sp>
        <p:nvSpPr>
          <p:cNvPr id="29712" name="Text Box 13">
            <a:extLst>
              <a:ext uri="{FF2B5EF4-FFF2-40B4-BE49-F238E27FC236}">
                <a16:creationId xmlns:a16="http://schemas.microsoft.com/office/drawing/2014/main" id="{F70A5B80-A72B-43A3-8DED-29120B27974E}"/>
              </a:ext>
            </a:extLst>
          </p:cNvPr>
          <p:cNvSpPr txBox="1">
            <a:spLocks noChangeArrowheads="1"/>
          </p:cNvSpPr>
          <p:nvPr/>
        </p:nvSpPr>
        <p:spPr bwMode="auto">
          <a:xfrm>
            <a:off x="1100138" y="31051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11</a:t>
            </a:r>
          </a:p>
        </p:txBody>
      </p:sp>
      <p:sp>
        <p:nvSpPr>
          <p:cNvPr id="29713" name="Text Box 14">
            <a:extLst>
              <a:ext uri="{FF2B5EF4-FFF2-40B4-BE49-F238E27FC236}">
                <a16:creationId xmlns:a16="http://schemas.microsoft.com/office/drawing/2014/main" id="{0519989A-BCA4-460F-A0DB-9153E7DA1162}"/>
              </a:ext>
            </a:extLst>
          </p:cNvPr>
          <p:cNvSpPr txBox="1">
            <a:spLocks noChangeArrowheads="1"/>
          </p:cNvSpPr>
          <p:nvPr/>
        </p:nvSpPr>
        <p:spPr bwMode="auto">
          <a:xfrm>
            <a:off x="1100138" y="3638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10</a:t>
            </a:r>
          </a:p>
        </p:txBody>
      </p:sp>
      <p:sp>
        <p:nvSpPr>
          <p:cNvPr id="29714" name="Line 15">
            <a:extLst>
              <a:ext uri="{FF2B5EF4-FFF2-40B4-BE49-F238E27FC236}">
                <a16:creationId xmlns:a16="http://schemas.microsoft.com/office/drawing/2014/main" id="{49E548C0-DCE0-41FD-8E71-286FBDAD80EB}"/>
              </a:ext>
            </a:extLst>
          </p:cNvPr>
          <p:cNvSpPr>
            <a:spLocks noChangeShapeType="1"/>
          </p:cNvSpPr>
          <p:nvPr/>
        </p:nvSpPr>
        <p:spPr bwMode="auto">
          <a:xfrm flipH="1" flipV="1">
            <a:off x="989013" y="1490663"/>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5" name="Text Box 16">
            <a:extLst>
              <a:ext uri="{FF2B5EF4-FFF2-40B4-BE49-F238E27FC236}">
                <a16:creationId xmlns:a16="http://schemas.microsoft.com/office/drawing/2014/main" id="{04437219-2DAB-4082-B0F1-334A87F4D2ED}"/>
              </a:ext>
            </a:extLst>
          </p:cNvPr>
          <p:cNvSpPr txBox="1">
            <a:spLocks noChangeArrowheads="1"/>
          </p:cNvSpPr>
          <p:nvPr/>
        </p:nvSpPr>
        <p:spPr bwMode="auto">
          <a:xfrm>
            <a:off x="684213" y="1643063"/>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29716" name="Text Box 17">
            <a:extLst>
              <a:ext uri="{FF2B5EF4-FFF2-40B4-BE49-F238E27FC236}">
                <a16:creationId xmlns:a16="http://schemas.microsoft.com/office/drawing/2014/main" id="{E9DD5AD8-FF3F-4EF4-96AE-1FE9C258AE42}"/>
              </a:ext>
            </a:extLst>
          </p:cNvPr>
          <p:cNvSpPr txBox="1">
            <a:spLocks noChangeArrowheads="1"/>
          </p:cNvSpPr>
          <p:nvPr/>
        </p:nvSpPr>
        <p:spPr bwMode="auto">
          <a:xfrm>
            <a:off x="1135063" y="1304925"/>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r>
              <a:rPr kumimoji="1" lang="en-US" altLang="zh-CN" sz="2000">
                <a:ea typeface="楷体_GB2312"/>
                <a:cs typeface="楷体_GB2312"/>
              </a:rPr>
              <a:t>Q</a:t>
            </a:r>
            <a:r>
              <a:rPr kumimoji="1" lang="en-US" altLang="zh-CN" sz="2000" baseline="-25000">
                <a:ea typeface="楷体_GB2312"/>
                <a:cs typeface="楷体_GB2312"/>
              </a:rPr>
              <a:t>3</a:t>
            </a:r>
            <a:endParaRPr kumimoji="1" lang="en-US" altLang="zh-CN" sz="2000">
              <a:ea typeface="楷体_GB2312"/>
              <a:cs typeface="楷体_GB2312"/>
            </a:endParaRPr>
          </a:p>
        </p:txBody>
      </p:sp>
      <p:sp>
        <p:nvSpPr>
          <p:cNvPr id="29717" name="Text Box 18">
            <a:extLst>
              <a:ext uri="{FF2B5EF4-FFF2-40B4-BE49-F238E27FC236}">
                <a16:creationId xmlns:a16="http://schemas.microsoft.com/office/drawing/2014/main" id="{D858277E-2C9F-41B2-9ECF-C9EC301145C5}"/>
              </a:ext>
            </a:extLst>
          </p:cNvPr>
          <p:cNvSpPr txBox="1">
            <a:spLocks noChangeArrowheads="1"/>
          </p:cNvSpPr>
          <p:nvPr/>
        </p:nvSpPr>
        <p:spPr bwMode="auto">
          <a:xfrm>
            <a:off x="1658938" y="21383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x</a:t>
            </a:r>
          </a:p>
        </p:txBody>
      </p:sp>
      <p:sp>
        <p:nvSpPr>
          <p:cNvPr id="29718" name="Text Box 19">
            <a:extLst>
              <a:ext uri="{FF2B5EF4-FFF2-40B4-BE49-F238E27FC236}">
                <a16:creationId xmlns:a16="http://schemas.microsoft.com/office/drawing/2014/main" id="{F8CA55E5-4EAC-4E09-8858-C4D64A3649C8}"/>
              </a:ext>
            </a:extLst>
          </p:cNvPr>
          <p:cNvSpPr txBox="1">
            <a:spLocks noChangeArrowheads="1"/>
          </p:cNvSpPr>
          <p:nvPr/>
        </p:nvSpPr>
        <p:spPr bwMode="auto">
          <a:xfrm>
            <a:off x="1655763" y="26177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x      x      0       x</a:t>
            </a:r>
          </a:p>
        </p:txBody>
      </p:sp>
      <p:sp>
        <p:nvSpPr>
          <p:cNvPr id="29719" name="Text Box 20">
            <a:extLst>
              <a:ext uri="{FF2B5EF4-FFF2-40B4-BE49-F238E27FC236}">
                <a16:creationId xmlns:a16="http://schemas.microsoft.com/office/drawing/2014/main" id="{8874432D-0939-4A46-9322-DF98AE98A74C}"/>
              </a:ext>
            </a:extLst>
          </p:cNvPr>
          <p:cNvSpPr txBox="1">
            <a:spLocks noChangeArrowheads="1"/>
          </p:cNvSpPr>
          <p:nvPr/>
        </p:nvSpPr>
        <p:spPr bwMode="auto">
          <a:xfrm>
            <a:off x="1643063" y="30749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x      0       1</a:t>
            </a:r>
          </a:p>
        </p:txBody>
      </p:sp>
      <p:sp>
        <p:nvSpPr>
          <p:cNvPr id="29720" name="Text Box 21">
            <a:extLst>
              <a:ext uri="{FF2B5EF4-FFF2-40B4-BE49-F238E27FC236}">
                <a16:creationId xmlns:a16="http://schemas.microsoft.com/office/drawing/2014/main" id="{1FE28E99-59BF-4AA6-A746-297178CBE640}"/>
              </a:ext>
            </a:extLst>
          </p:cNvPr>
          <p:cNvSpPr txBox="1">
            <a:spLocks noChangeArrowheads="1"/>
          </p:cNvSpPr>
          <p:nvPr/>
        </p:nvSpPr>
        <p:spPr bwMode="auto">
          <a:xfrm>
            <a:off x="1655763" y="36083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x      x       x</a:t>
            </a:r>
          </a:p>
        </p:txBody>
      </p:sp>
      <p:sp>
        <p:nvSpPr>
          <p:cNvPr id="29721" name="Text Box 22">
            <a:extLst>
              <a:ext uri="{FF2B5EF4-FFF2-40B4-BE49-F238E27FC236}">
                <a16:creationId xmlns:a16="http://schemas.microsoft.com/office/drawing/2014/main" id="{42B45A35-84CC-4321-B228-A0100CCC8AEB}"/>
              </a:ext>
            </a:extLst>
          </p:cNvPr>
          <p:cNvSpPr txBox="1">
            <a:spLocks noChangeArrowheads="1"/>
          </p:cNvSpPr>
          <p:nvPr/>
        </p:nvSpPr>
        <p:spPr bwMode="auto">
          <a:xfrm>
            <a:off x="4932363" y="1527175"/>
            <a:ext cx="3630612"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 </a:t>
            </a:r>
            <a:r>
              <a:rPr kumimoji="1" lang="en-US" altLang="zh-CN" sz="2000">
                <a:ea typeface="楷体_GB2312"/>
                <a:cs typeface="楷体_GB2312"/>
              </a:rPr>
              <a:t> Q</a:t>
            </a:r>
            <a:r>
              <a:rPr kumimoji="1" lang="en-US" altLang="zh-CN" sz="2000" baseline="-25000">
                <a:ea typeface="楷体_GB2312"/>
                <a:cs typeface="楷体_GB2312"/>
              </a:rPr>
              <a:t>1 </a:t>
            </a:r>
            <a:r>
              <a:rPr kumimoji="1" lang="en-US" altLang="zh-CN" sz="2000">
                <a:ea typeface="楷体_GB2312"/>
                <a:cs typeface="楷体_GB2312"/>
              </a:rPr>
              <a:t> Q</a:t>
            </a:r>
            <a:r>
              <a:rPr kumimoji="1" lang="en-US" altLang="zh-CN" sz="2000" baseline="-25000">
                <a:ea typeface="楷体_GB2312"/>
                <a:cs typeface="楷体_GB2312"/>
              </a:rPr>
              <a:t>2 </a:t>
            </a:r>
            <a:r>
              <a:rPr kumimoji="1" lang="en-US" altLang="zh-CN" sz="2000">
                <a:ea typeface="楷体_GB2312"/>
                <a:cs typeface="楷体_GB2312"/>
              </a:rPr>
              <a:t> Q</a:t>
            </a:r>
            <a:r>
              <a:rPr kumimoji="1" lang="en-US" altLang="zh-CN" sz="2000" baseline="-25000">
                <a:ea typeface="楷体_GB2312"/>
                <a:cs typeface="楷体_GB2312"/>
              </a:rPr>
              <a:t>3</a:t>
            </a:r>
            <a:r>
              <a:rPr kumimoji="1" lang="en-US" altLang="zh-CN" sz="2000">
                <a:ea typeface="楷体_GB2312"/>
                <a:cs typeface="楷体_GB2312"/>
              </a:rPr>
              <a:t>    Q</a:t>
            </a:r>
            <a:r>
              <a:rPr kumimoji="1" lang="en-US" altLang="zh-CN" sz="2000" baseline="-25000">
                <a:ea typeface="楷体_GB2312"/>
                <a:cs typeface="楷体_GB2312"/>
              </a:rPr>
              <a:t>0</a:t>
            </a:r>
            <a:r>
              <a:rPr kumimoji="1" lang="en-US" altLang="zh-CN" sz="2000">
                <a:ea typeface="楷体_GB2312"/>
                <a:cs typeface="楷体_GB2312"/>
              </a:rPr>
              <a:t>   Q</a:t>
            </a:r>
            <a:r>
              <a:rPr kumimoji="1" lang="en-US" altLang="zh-CN" sz="2000" baseline="-25000">
                <a:ea typeface="楷体_GB2312"/>
                <a:cs typeface="楷体_GB2312"/>
              </a:rPr>
              <a:t>1</a:t>
            </a:r>
            <a:r>
              <a:rPr kumimoji="1" lang="en-US" altLang="zh-CN" sz="2000">
                <a:ea typeface="楷体_GB2312"/>
                <a:cs typeface="楷体_GB2312"/>
              </a:rPr>
              <a:t>   Q</a:t>
            </a:r>
            <a:r>
              <a:rPr kumimoji="1" lang="en-US" altLang="zh-CN" sz="2000" baseline="-25000">
                <a:ea typeface="楷体_GB2312"/>
                <a:cs typeface="楷体_GB2312"/>
              </a:rPr>
              <a:t>2</a:t>
            </a:r>
            <a:r>
              <a:rPr kumimoji="1" lang="en-US" altLang="zh-CN" sz="2000">
                <a:ea typeface="楷体_GB2312"/>
                <a:cs typeface="楷体_GB2312"/>
              </a:rPr>
              <a:t>   Q</a:t>
            </a:r>
            <a:r>
              <a:rPr kumimoji="1" lang="en-US" altLang="zh-CN" sz="2000" baseline="-25000">
                <a:ea typeface="楷体_GB2312"/>
                <a:cs typeface="楷体_GB2312"/>
              </a:rPr>
              <a:t>3</a:t>
            </a:r>
            <a:endParaRPr kumimoji="1" lang="en-US" altLang="zh-CN" sz="2000">
              <a:ea typeface="楷体_GB2312"/>
              <a:cs typeface="楷体_GB2312"/>
            </a:endParaRPr>
          </a:p>
          <a:p>
            <a:pPr eaLnBrk="1" hangingPunct="1">
              <a:lnSpc>
                <a:spcPct val="90000"/>
              </a:lnSpc>
              <a:spcAft>
                <a:spcPct val="0"/>
              </a:spcAft>
              <a:buFontTx/>
              <a:buNone/>
            </a:pPr>
            <a:endParaRPr kumimoji="1" lang="en-US" altLang="zh-CN" sz="1200">
              <a:ea typeface="楷体_GB2312"/>
              <a:cs typeface="楷体_GB2312"/>
            </a:endParaRP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0    0    0    0       1      0     0      0</a:t>
            </a:r>
          </a:p>
          <a:p>
            <a:pPr eaLnBrk="1" hangingPunct="1">
              <a:lnSpc>
                <a:spcPct val="90000"/>
              </a:lnSpc>
              <a:spcAft>
                <a:spcPct val="0"/>
              </a:spcAft>
              <a:buFontTx/>
              <a:buNone/>
            </a:pPr>
            <a:r>
              <a:rPr kumimoji="1" lang="en-US" altLang="zh-CN" sz="2000">
                <a:solidFill>
                  <a:srgbClr val="0000FF"/>
                </a:solidFill>
                <a:ea typeface="楷体_GB2312"/>
                <a:cs typeface="楷体_GB2312"/>
              </a:rPr>
              <a:t> 0    0    0    1       0      0     0      0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0    1    0       x      x     x      x</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0    0    1    1       0      0     0      1</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1    0    0       x      x     x      x</a:t>
            </a:r>
          </a:p>
          <a:p>
            <a:pPr eaLnBrk="1" hangingPunct="1">
              <a:lnSpc>
                <a:spcPct val="90000"/>
              </a:lnSpc>
              <a:spcAft>
                <a:spcPct val="0"/>
              </a:spcAft>
              <a:buFontTx/>
              <a:buNone/>
            </a:pPr>
            <a:r>
              <a:rPr kumimoji="1" lang="en-US" altLang="zh-CN" sz="2000">
                <a:ea typeface="楷体_GB2312"/>
                <a:cs typeface="楷体_GB2312"/>
              </a:rPr>
              <a:t> 0    1    0    1       x      x     x      x</a:t>
            </a:r>
          </a:p>
          <a:p>
            <a:pPr eaLnBrk="1" hangingPunct="1">
              <a:lnSpc>
                <a:spcPct val="90000"/>
              </a:lnSpc>
              <a:spcAft>
                <a:spcPct val="0"/>
              </a:spcAft>
              <a:buFontTx/>
              <a:buNone/>
            </a:pPr>
            <a:r>
              <a:rPr kumimoji="1" lang="en-US" altLang="zh-CN" sz="2000">
                <a:ea typeface="楷体_GB2312"/>
                <a:cs typeface="楷体_GB2312"/>
              </a:rPr>
              <a:t> 0    1    1    0       x      x     x      x</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0    1    1    1       0      0     1      1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1    0    0    0       1      1     0      0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1    0    0    1       x      x     x      x</a:t>
            </a:r>
          </a:p>
          <a:p>
            <a:pPr eaLnBrk="1" hangingPunct="1">
              <a:lnSpc>
                <a:spcPct val="90000"/>
              </a:lnSpc>
              <a:spcAft>
                <a:spcPct val="0"/>
              </a:spcAft>
              <a:buFontTx/>
              <a:buNone/>
            </a:pPr>
            <a:r>
              <a:rPr kumimoji="1" lang="en-US" altLang="zh-CN" sz="2000">
                <a:ea typeface="楷体_GB2312"/>
                <a:cs typeface="楷体_GB2312"/>
              </a:rPr>
              <a:t> 1    0    1    0       x      x     x      x</a:t>
            </a:r>
          </a:p>
          <a:p>
            <a:pPr eaLnBrk="1" hangingPunct="1">
              <a:lnSpc>
                <a:spcPct val="90000"/>
              </a:lnSpc>
              <a:spcAft>
                <a:spcPct val="0"/>
              </a:spcAft>
              <a:buFontTx/>
              <a:buNone/>
            </a:pPr>
            <a:r>
              <a:rPr kumimoji="1" lang="en-US" altLang="zh-CN" sz="2000">
                <a:ea typeface="楷体_GB2312"/>
                <a:cs typeface="楷体_GB2312"/>
              </a:rPr>
              <a:t> 1    0    1    1       x      x     x      x</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1    1    0    0       1      1     1      0</a:t>
            </a:r>
          </a:p>
          <a:p>
            <a:pPr eaLnBrk="1" hangingPunct="1">
              <a:lnSpc>
                <a:spcPct val="90000"/>
              </a:lnSpc>
              <a:spcAft>
                <a:spcPct val="0"/>
              </a:spcAft>
              <a:buFontTx/>
              <a:buNone/>
            </a:pPr>
            <a:r>
              <a:rPr kumimoji="1" lang="en-US" altLang="zh-CN" sz="2000">
                <a:ea typeface="楷体_GB2312"/>
                <a:cs typeface="楷体_GB2312"/>
              </a:rPr>
              <a:t> 1    1    0    1       x      x     x      x</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1    1    1    0       1      1     1      1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1    1    1    1       0      1     1      1</a:t>
            </a:r>
          </a:p>
        </p:txBody>
      </p:sp>
      <p:sp>
        <p:nvSpPr>
          <p:cNvPr id="29722" name="Text Box 23">
            <a:extLst>
              <a:ext uri="{FF2B5EF4-FFF2-40B4-BE49-F238E27FC236}">
                <a16:creationId xmlns:a16="http://schemas.microsoft.com/office/drawing/2014/main" id="{2E96A570-58ED-496C-8459-302DAB3D75E9}"/>
              </a:ext>
            </a:extLst>
          </p:cNvPr>
          <p:cNvSpPr txBox="1">
            <a:spLocks noChangeArrowheads="1"/>
          </p:cNvSpPr>
          <p:nvPr/>
        </p:nvSpPr>
        <p:spPr bwMode="auto">
          <a:xfrm>
            <a:off x="6829425" y="14398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29723" name="Text Box 24">
            <a:extLst>
              <a:ext uri="{FF2B5EF4-FFF2-40B4-BE49-F238E27FC236}">
                <a16:creationId xmlns:a16="http://schemas.microsoft.com/office/drawing/2014/main" id="{E1A22E23-FD25-4918-AE18-37C5A6652AFF}"/>
              </a:ext>
            </a:extLst>
          </p:cNvPr>
          <p:cNvSpPr txBox="1">
            <a:spLocks noChangeArrowheads="1"/>
          </p:cNvSpPr>
          <p:nvPr/>
        </p:nvSpPr>
        <p:spPr bwMode="auto">
          <a:xfrm>
            <a:off x="7302500"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29724" name="Text Box 25">
            <a:extLst>
              <a:ext uri="{FF2B5EF4-FFF2-40B4-BE49-F238E27FC236}">
                <a16:creationId xmlns:a16="http://schemas.microsoft.com/office/drawing/2014/main" id="{F6489BEC-85CE-48E0-9818-942FB529B0BA}"/>
              </a:ext>
            </a:extLst>
          </p:cNvPr>
          <p:cNvSpPr txBox="1">
            <a:spLocks noChangeArrowheads="1"/>
          </p:cNvSpPr>
          <p:nvPr/>
        </p:nvSpPr>
        <p:spPr bwMode="auto">
          <a:xfrm>
            <a:off x="7770813"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29725" name="Text Box 26">
            <a:extLst>
              <a:ext uri="{FF2B5EF4-FFF2-40B4-BE49-F238E27FC236}">
                <a16:creationId xmlns:a16="http://schemas.microsoft.com/office/drawing/2014/main" id="{BF1FB853-8C7C-4EDE-A872-6C7476F788C5}"/>
              </a:ext>
            </a:extLst>
          </p:cNvPr>
          <p:cNvSpPr txBox="1">
            <a:spLocks noChangeArrowheads="1"/>
          </p:cNvSpPr>
          <p:nvPr/>
        </p:nvSpPr>
        <p:spPr bwMode="auto">
          <a:xfrm>
            <a:off x="8239125" y="14144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29726" name="Text Box 27">
            <a:extLst>
              <a:ext uri="{FF2B5EF4-FFF2-40B4-BE49-F238E27FC236}">
                <a16:creationId xmlns:a16="http://schemas.microsoft.com/office/drawing/2014/main" id="{A6868558-671D-476E-ABB1-8ABEE1E68CCB}"/>
              </a:ext>
            </a:extLst>
          </p:cNvPr>
          <p:cNvSpPr txBox="1">
            <a:spLocks noChangeArrowheads="1"/>
          </p:cNvSpPr>
          <p:nvPr/>
        </p:nvSpPr>
        <p:spPr bwMode="auto">
          <a:xfrm>
            <a:off x="5133975"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29727" name="Text Box 28">
            <a:extLst>
              <a:ext uri="{FF2B5EF4-FFF2-40B4-BE49-F238E27FC236}">
                <a16:creationId xmlns:a16="http://schemas.microsoft.com/office/drawing/2014/main" id="{17D2E52A-1156-4B65-AB03-72AD38F3CEE8}"/>
              </a:ext>
            </a:extLst>
          </p:cNvPr>
          <p:cNvSpPr txBox="1">
            <a:spLocks noChangeArrowheads="1"/>
          </p:cNvSpPr>
          <p:nvPr/>
        </p:nvSpPr>
        <p:spPr bwMode="auto">
          <a:xfrm>
            <a:off x="553878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29728" name="Text Box 29">
            <a:extLst>
              <a:ext uri="{FF2B5EF4-FFF2-40B4-BE49-F238E27FC236}">
                <a16:creationId xmlns:a16="http://schemas.microsoft.com/office/drawing/2014/main" id="{3CE595D2-6B4F-4981-8046-9E28E1782572}"/>
              </a:ext>
            </a:extLst>
          </p:cNvPr>
          <p:cNvSpPr txBox="1">
            <a:spLocks noChangeArrowheads="1"/>
          </p:cNvSpPr>
          <p:nvPr/>
        </p:nvSpPr>
        <p:spPr bwMode="auto">
          <a:xfrm>
            <a:off x="5897563"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29729" name="Text Box 30">
            <a:extLst>
              <a:ext uri="{FF2B5EF4-FFF2-40B4-BE49-F238E27FC236}">
                <a16:creationId xmlns:a16="http://schemas.microsoft.com/office/drawing/2014/main" id="{C4CEC233-C119-48BC-8C68-4D204DA8BB80}"/>
              </a:ext>
            </a:extLst>
          </p:cNvPr>
          <p:cNvSpPr txBox="1">
            <a:spLocks noChangeArrowheads="1"/>
          </p:cNvSpPr>
          <p:nvPr/>
        </p:nvSpPr>
        <p:spPr bwMode="auto">
          <a:xfrm>
            <a:off x="629443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29730" name="Line 31">
            <a:extLst>
              <a:ext uri="{FF2B5EF4-FFF2-40B4-BE49-F238E27FC236}">
                <a16:creationId xmlns:a16="http://schemas.microsoft.com/office/drawing/2014/main" id="{BA007281-9B29-4118-B127-F0C39FCDCA94}"/>
              </a:ext>
            </a:extLst>
          </p:cNvPr>
          <p:cNvSpPr>
            <a:spLocks noChangeShapeType="1"/>
          </p:cNvSpPr>
          <p:nvPr/>
        </p:nvSpPr>
        <p:spPr bwMode="auto">
          <a:xfrm flipH="1">
            <a:off x="6581775" y="1450975"/>
            <a:ext cx="6350" cy="49895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9731" name="Group 32">
            <a:extLst>
              <a:ext uri="{FF2B5EF4-FFF2-40B4-BE49-F238E27FC236}">
                <a16:creationId xmlns:a16="http://schemas.microsoft.com/office/drawing/2014/main" id="{156BC6E1-10DA-43D2-A11F-82BCC7B6DB16}"/>
              </a:ext>
            </a:extLst>
          </p:cNvPr>
          <p:cNvGrpSpPr>
            <a:grpSpLocks/>
          </p:cNvGrpSpPr>
          <p:nvPr/>
        </p:nvGrpSpPr>
        <p:grpSpPr bwMode="auto">
          <a:xfrm>
            <a:off x="5003800" y="1450975"/>
            <a:ext cx="3594100" cy="4989513"/>
            <a:chOff x="2929" y="914"/>
            <a:chExt cx="2605" cy="3143"/>
          </a:xfrm>
        </p:grpSpPr>
        <p:sp>
          <p:nvSpPr>
            <p:cNvPr id="29757" name="Line 33">
              <a:extLst>
                <a:ext uri="{FF2B5EF4-FFF2-40B4-BE49-F238E27FC236}">
                  <a16:creationId xmlns:a16="http://schemas.microsoft.com/office/drawing/2014/main" id="{396CD191-1CF8-4415-8D6D-B671E727E563}"/>
                </a:ext>
              </a:extLst>
            </p:cNvPr>
            <p:cNvSpPr>
              <a:spLocks noChangeShapeType="1"/>
            </p:cNvSpPr>
            <p:nvPr/>
          </p:nvSpPr>
          <p:spPr bwMode="auto">
            <a:xfrm>
              <a:off x="2929" y="914"/>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8" name="Line 34">
              <a:extLst>
                <a:ext uri="{FF2B5EF4-FFF2-40B4-BE49-F238E27FC236}">
                  <a16:creationId xmlns:a16="http://schemas.microsoft.com/office/drawing/2014/main" id="{1BD32B17-DF69-4031-BC27-D3E44C8D9F56}"/>
                </a:ext>
              </a:extLst>
            </p:cNvPr>
            <p:cNvSpPr>
              <a:spLocks noChangeShapeType="1"/>
            </p:cNvSpPr>
            <p:nvPr/>
          </p:nvSpPr>
          <p:spPr bwMode="auto">
            <a:xfrm>
              <a:off x="2929" y="1231"/>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59" name="Line 35">
              <a:extLst>
                <a:ext uri="{FF2B5EF4-FFF2-40B4-BE49-F238E27FC236}">
                  <a16:creationId xmlns:a16="http://schemas.microsoft.com/office/drawing/2014/main" id="{8B409A8F-A773-4B05-A7BF-4CBD4D6AA3DD}"/>
                </a:ext>
              </a:extLst>
            </p:cNvPr>
            <p:cNvSpPr>
              <a:spLocks noChangeShapeType="1"/>
            </p:cNvSpPr>
            <p:nvPr/>
          </p:nvSpPr>
          <p:spPr bwMode="auto">
            <a:xfrm>
              <a:off x="2929" y="4057"/>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732" name="Text Box 36">
            <a:extLst>
              <a:ext uri="{FF2B5EF4-FFF2-40B4-BE49-F238E27FC236}">
                <a16:creationId xmlns:a16="http://schemas.microsoft.com/office/drawing/2014/main" id="{2523F278-6F9D-4667-8C3B-820E4E8D57D5}"/>
              </a:ext>
            </a:extLst>
          </p:cNvPr>
          <p:cNvSpPr txBox="1">
            <a:spLocks noChangeArrowheads="1"/>
          </p:cNvSpPr>
          <p:nvPr/>
        </p:nvSpPr>
        <p:spPr bwMode="auto">
          <a:xfrm>
            <a:off x="6119813" y="90805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a:latin typeface="Arial" panose="020B0604020202020204" pitchFamily="34" charset="0"/>
              </a:rPr>
              <a:t>状态表</a:t>
            </a:r>
          </a:p>
        </p:txBody>
      </p:sp>
      <p:grpSp>
        <p:nvGrpSpPr>
          <p:cNvPr id="29733" name="Group 37">
            <a:extLst>
              <a:ext uri="{FF2B5EF4-FFF2-40B4-BE49-F238E27FC236}">
                <a16:creationId xmlns:a16="http://schemas.microsoft.com/office/drawing/2014/main" id="{6266F825-4A3F-46DC-844F-1DAC8DBE5094}"/>
              </a:ext>
            </a:extLst>
          </p:cNvPr>
          <p:cNvGrpSpPr>
            <a:grpSpLocks/>
          </p:cNvGrpSpPr>
          <p:nvPr/>
        </p:nvGrpSpPr>
        <p:grpSpPr bwMode="auto">
          <a:xfrm>
            <a:off x="792163" y="4437063"/>
            <a:ext cx="3330575" cy="1800225"/>
            <a:chOff x="2112" y="1392"/>
            <a:chExt cx="1735" cy="1392"/>
          </a:xfrm>
        </p:grpSpPr>
        <p:sp>
          <p:nvSpPr>
            <p:cNvPr id="29741" name="Oval 38">
              <a:extLst>
                <a:ext uri="{FF2B5EF4-FFF2-40B4-BE49-F238E27FC236}">
                  <a16:creationId xmlns:a16="http://schemas.microsoft.com/office/drawing/2014/main" id="{CC8A5D11-551E-4BEA-9B07-9FD3228BB223}"/>
                </a:ext>
              </a:extLst>
            </p:cNvPr>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0000</a:t>
              </a:r>
            </a:p>
          </p:txBody>
        </p:sp>
        <p:sp>
          <p:nvSpPr>
            <p:cNvPr id="29742" name="Line 39">
              <a:extLst>
                <a:ext uri="{FF2B5EF4-FFF2-40B4-BE49-F238E27FC236}">
                  <a16:creationId xmlns:a16="http://schemas.microsoft.com/office/drawing/2014/main" id="{54D4FE20-D3C0-4CF0-9DEF-7EC5E21E9C84}"/>
                </a:ext>
              </a:extLst>
            </p:cNvPr>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3" name="Oval 40">
              <a:extLst>
                <a:ext uri="{FF2B5EF4-FFF2-40B4-BE49-F238E27FC236}">
                  <a16:creationId xmlns:a16="http://schemas.microsoft.com/office/drawing/2014/main" id="{1D7F5953-374A-4AC9-BB77-65DB31FD6B6C}"/>
                </a:ext>
              </a:extLst>
            </p:cNvPr>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1000</a:t>
              </a:r>
            </a:p>
          </p:txBody>
        </p:sp>
        <p:sp>
          <p:nvSpPr>
            <p:cNvPr id="29744" name="Line 41">
              <a:extLst>
                <a:ext uri="{FF2B5EF4-FFF2-40B4-BE49-F238E27FC236}">
                  <a16:creationId xmlns:a16="http://schemas.microsoft.com/office/drawing/2014/main" id="{BAD765C5-3647-4214-B7D9-A01C0E32CD97}"/>
                </a:ext>
              </a:extLst>
            </p:cNvPr>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5" name="Oval 42">
              <a:extLst>
                <a:ext uri="{FF2B5EF4-FFF2-40B4-BE49-F238E27FC236}">
                  <a16:creationId xmlns:a16="http://schemas.microsoft.com/office/drawing/2014/main" id="{7C1110A7-03F8-4420-9918-3C47CF0F4F19}"/>
                </a:ext>
              </a:extLst>
            </p:cNvPr>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0001</a:t>
              </a:r>
            </a:p>
          </p:txBody>
        </p:sp>
        <p:sp>
          <p:nvSpPr>
            <p:cNvPr id="29746" name="Oval 43">
              <a:extLst>
                <a:ext uri="{FF2B5EF4-FFF2-40B4-BE49-F238E27FC236}">
                  <a16:creationId xmlns:a16="http://schemas.microsoft.com/office/drawing/2014/main" id="{E97E5545-B703-43F9-969F-403EC5A41858}"/>
                </a:ext>
              </a:extLst>
            </p:cNvPr>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sp>
          <p:nvSpPr>
            <p:cNvPr id="29747" name="Line 44">
              <a:extLst>
                <a:ext uri="{FF2B5EF4-FFF2-40B4-BE49-F238E27FC236}">
                  <a16:creationId xmlns:a16="http://schemas.microsoft.com/office/drawing/2014/main" id="{93E3D40E-50F0-4CB9-AA8E-5EBA6C3E34BD}"/>
                </a:ext>
              </a:extLst>
            </p:cNvPr>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8" name="Line 45">
              <a:extLst>
                <a:ext uri="{FF2B5EF4-FFF2-40B4-BE49-F238E27FC236}">
                  <a16:creationId xmlns:a16="http://schemas.microsoft.com/office/drawing/2014/main" id="{1A94D284-396F-43FA-850C-DE72B8A46F06}"/>
                </a:ext>
              </a:extLst>
            </p:cNvPr>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49" name="Oval 46">
              <a:extLst>
                <a:ext uri="{FF2B5EF4-FFF2-40B4-BE49-F238E27FC236}">
                  <a16:creationId xmlns:a16="http://schemas.microsoft.com/office/drawing/2014/main" id="{B0228E1E-5D3F-448E-916F-F7039AEE4169}"/>
                </a:ext>
              </a:extLst>
            </p:cNvPr>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1100</a:t>
              </a:r>
            </a:p>
          </p:txBody>
        </p:sp>
        <p:sp>
          <p:nvSpPr>
            <p:cNvPr id="29750" name="Line 47">
              <a:extLst>
                <a:ext uri="{FF2B5EF4-FFF2-40B4-BE49-F238E27FC236}">
                  <a16:creationId xmlns:a16="http://schemas.microsoft.com/office/drawing/2014/main" id="{78BCE512-0CA0-4F44-8D52-B008897F4F3B}"/>
                </a:ext>
              </a:extLst>
            </p:cNvPr>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1" name="Oval 48">
              <a:extLst>
                <a:ext uri="{FF2B5EF4-FFF2-40B4-BE49-F238E27FC236}">
                  <a16:creationId xmlns:a16="http://schemas.microsoft.com/office/drawing/2014/main" id="{C7D5AD71-4972-4928-AEF9-7B60059A4BD0}"/>
                </a:ext>
              </a:extLst>
            </p:cNvPr>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1111</a:t>
              </a:r>
            </a:p>
          </p:txBody>
        </p:sp>
        <p:sp>
          <p:nvSpPr>
            <p:cNvPr id="29752" name="Oval 49">
              <a:extLst>
                <a:ext uri="{FF2B5EF4-FFF2-40B4-BE49-F238E27FC236}">
                  <a16:creationId xmlns:a16="http://schemas.microsoft.com/office/drawing/2014/main" id="{E7183A26-B890-442A-B3FB-60DE8C2A561C}"/>
                </a:ext>
              </a:extLst>
            </p:cNvPr>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0011</a:t>
              </a:r>
            </a:p>
          </p:txBody>
        </p:sp>
        <p:sp>
          <p:nvSpPr>
            <p:cNvPr id="29753" name="Oval 50">
              <a:extLst>
                <a:ext uri="{FF2B5EF4-FFF2-40B4-BE49-F238E27FC236}">
                  <a16:creationId xmlns:a16="http://schemas.microsoft.com/office/drawing/2014/main" id="{5156A77E-A131-40DA-A53D-620BDEAC8274}"/>
                </a:ext>
              </a:extLst>
            </p:cNvPr>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0111</a:t>
              </a:r>
            </a:p>
          </p:txBody>
        </p:sp>
        <p:sp>
          <p:nvSpPr>
            <p:cNvPr id="29754" name="Line 51">
              <a:extLst>
                <a:ext uri="{FF2B5EF4-FFF2-40B4-BE49-F238E27FC236}">
                  <a16:creationId xmlns:a16="http://schemas.microsoft.com/office/drawing/2014/main" id="{1F535E40-462C-441E-B731-E72A8B1FC621}"/>
                </a:ext>
              </a:extLst>
            </p:cNvPr>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5" name="Line 52">
              <a:extLst>
                <a:ext uri="{FF2B5EF4-FFF2-40B4-BE49-F238E27FC236}">
                  <a16:creationId xmlns:a16="http://schemas.microsoft.com/office/drawing/2014/main" id="{DCBD34E1-C8F4-4AE5-A4EB-5443366D67A3}"/>
                </a:ext>
              </a:extLst>
            </p:cNvPr>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56" name="Line 53">
              <a:extLst>
                <a:ext uri="{FF2B5EF4-FFF2-40B4-BE49-F238E27FC236}">
                  <a16:creationId xmlns:a16="http://schemas.microsoft.com/office/drawing/2014/main" id="{7751ED27-0982-447A-A377-1A05D5906F77}"/>
                </a:ext>
              </a:extLst>
            </p:cNvPr>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9734" name="Text Box 54">
            <a:extLst>
              <a:ext uri="{FF2B5EF4-FFF2-40B4-BE49-F238E27FC236}">
                <a16:creationId xmlns:a16="http://schemas.microsoft.com/office/drawing/2014/main" id="{A03579DF-B14A-4B52-8360-1A89A9297B3B}"/>
              </a:ext>
            </a:extLst>
          </p:cNvPr>
          <p:cNvSpPr txBox="1">
            <a:spLocks noChangeArrowheads="1"/>
          </p:cNvSpPr>
          <p:nvPr/>
        </p:nvSpPr>
        <p:spPr bwMode="auto">
          <a:xfrm>
            <a:off x="468313" y="10890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a:t>
            </a:r>
            <a:endParaRPr kumimoji="1" lang="en-US" altLang="zh-CN" sz="2400">
              <a:ea typeface="楷体_GB2312"/>
              <a:cs typeface="楷体_GB2312"/>
            </a:endParaRPr>
          </a:p>
        </p:txBody>
      </p:sp>
      <p:sp>
        <p:nvSpPr>
          <p:cNvPr id="29735" name="Oval 55">
            <a:extLst>
              <a:ext uri="{FF2B5EF4-FFF2-40B4-BE49-F238E27FC236}">
                <a16:creationId xmlns:a16="http://schemas.microsoft.com/office/drawing/2014/main" id="{759F4699-0B99-41E5-A60A-C68F6843F8DC}"/>
              </a:ext>
            </a:extLst>
          </p:cNvPr>
          <p:cNvSpPr>
            <a:spLocks noChangeArrowheads="1"/>
          </p:cNvSpPr>
          <p:nvPr/>
        </p:nvSpPr>
        <p:spPr bwMode="auto">
          <a:xfrm>
            <a:off x="1692275" y="5084763"/>
            <a:ext cx="1547813" cy="503237"/>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Q</a:t>
            </a:r>
            <a:r>
              <a:rPr lang="en-US" altLang="zh-CN" sz="1600" b="0"/>
              <a:t>0</a:t>
            </a:r>
            <a:r>
              <a:rPr lang="en-US" altLang="zh-CN" sz="2400" b="0"/>
              <a:t>Q</a:t>
            </a:r>
            <a:r>
              <a:rPr lang="en-US" altLang="zh-CN" sz="1600" b="0"/>
              <a:t>1</a:t>
            </a:r>
            <a:r>
              <a:rPr lang="en-US" altLang="zh-CN" sz="2400" b="0"/>
              <a:t>Q</a:t>
            </a:r>
            <a:r>
              <a:rPr lang="en-US" altLang="zh-CN" sz="1600" b="0"/>
              <a:t>2</a:t>
            </a:r>
            <a:r>
              <a:rPr lang="en-US" altLang="zh-CN" sz="2400" b="0"/>
              <a:t>Q</a:t>
            </a:r>
            <a:r>
              <a:rPr lang="en-US" altLang="zh-CN" sz="1600" b="0"/>
              <a:t>3</a:t>
            </a:r>
            <a:endParaRPr lang="zh-CN" altLang="en-US" sz="1600" b="0"/>
          </a:p>
        </p:txBody>
      </p:sp>
      <p:sp>
        <p:nvSpPr>
          <p:cNvPr id="29736" name="AutoShape 56">
            <a:extLst>
              <a:ext uri="{FF2B5EF4-FFF2-40B4-BE49-F238E27FC236}">
                <a16:creationId xmlns:a16="http://schemas.microsoft.com/office/drawing/2014/main" id="{A3A5DE41-BEDD-41DD-931C-FEA6275C0A88}"/>
              </a:ext>
            </a:extLst>
          </p:cNvPr>
          <p:cNvSpPr>
            <a:spLocks/>
          </p:cNvSpPr>
          <p:nvPr/>
        </p:nvSpPr>
        <p:spPr bwMode="auto">
          <a:xfrm>
            <a:off x="14763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29737" name="AutoShape 57">
            <a:extLst>
              <a:ext uri="{FF2B5EF4-FFF2-40B4-BE49-F238E27FC236}">
                <a16:creationId xmlns:a16="http://schemas.microsoft.com/office/drawing/2014/main" id="{188756DF-E127-411E-9EDB-2B15B5C0E847}"/>
              </a:ext>
            </a:extLst>
          </p:cNvPr>
          <p:cNvSpPr>
            <a:spLocks/>
          </p:cNvSpPr>
          <p:nvPr/>
        </p:nvSpPr>
        <p:spPr bwMode="auto">
          <a:xfrm rot="10800000">
            <a:off x="32035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nvGrpSpPr>
          <p:cNvPr id="29738" name="Group 58">
            <a:extLst>
              <a:ext uri="{FF2B5EF4-FFF2-40B4-BE49-F238E27FC236}">
                <a16:creationId xmlns:a16="http://schemas.microsoft.com/office/drawing/2014/main" id="{31D6F585-1A6A-4D79-B15E-67E430881DC0}"/>
              </a:ext>
            </a:extLst>
          </p:cNvPr>
          <p:cNvGrpSpPr>
            <a:grpSpLocks/>
          </p:cNvGrpSpPr>
          <p:nvPr/>
        </p:nvGrpSpPr>
        <p:grpSpPr bwMode="auto">
          <a:xfrm>
            <a:off x="3714750" y="1208088"/>
            <a:ext cx="1144588" cy="457200"/>
            <a:chOff x="2245" y="1162"/>
            <a:chExt cx="721" cy="288"/>
          </a:xfrm>
        </p:grpSpPr>
        <p:sp>
          <p:nvSpPr>
            <p:cNvPr id="29739" name="Text Box 59">
              <a:extLst>
                <a:ext uri="{FF2B5EF4-FFF2-40B4-BE49-F238E27FC236}">
                  <a16:creationId xmlns:a16="http://schemas.microsoft.com/office/drawing/2014/main" id="{795EEC81-299E-47D6-B3DB-3374D1242E79}"/>
                </a:ext>
              </a:extLst>
            </p:cNvPr>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 </a:t>
              </a:r>
              <a:r>
                <a:rPr kumimoji="1" lang="en-US" altLang="zh-CN" sz="2400">
                  <a:ea typeface="楷体_GB2312"/>
                  <a:cs typeface="楷体_GB2312"/>
                </a:rPr>
                <a:t>= Q</a:t>
              </a:r>
              <a:r>
                <a:rPr kumimoji="1" lang="en-US" altLang="zh-CN" sz="2400" baseline="-25000">
                  <a:ea typeface="楷体_GB2312"/>
                  <a:cs typeface="楷体_GB2312"/>
                </a:rPr>
                <a:t>3</a:t>
              </a:r>
              <a:endParaRPr kumimoji="1" lang="en-US" altLang="zh-CN" sz="2400">
                <a:ea typeface="楷体_GB2312"/>
                <a:cs typeface="楷体_GB2312"/>
              </a:endParaRPr>
            </a:p>
          </p:txBody>
        </p:sp>
        <p:sp>
          <p:nvSpPr>
            <p:cNvPr id="29740" name="Line 60">
              <a:extLst>
                <a:ext uri="{FF2B5EF4-FFF2-40B4-BE49-F238E27FC236}">
                  <a16:creationId xmlns:a16="http://schemas.microsoft.com/office/drawing/2014/main" id="{F39587F9-9370-476D-BC34-39CC2EB8EB3C}"/>
                </a:ext>
              </a:extLst>
            </p:cNvPr>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a:extLst>
              <a:ext uri="{FF2B5EF4-FFF2-40B4-BE49-F238E27FC236}">
                <a16:creationId xmlns:a16="http://schemas.microsoft.com/office/drawing/2014/main" id="{93557C1B-23BA-4871-B5A8-DD55629BD03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ED72D642-CEFB-4EDF-BF16-50006A521CF7}"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30723" name="Rectangle 5">
            <a:extLst>
              <a:ext uri="{FF2B5EF4-FFF2-40B4-BE49-F238E27FC236}">
                <a16:creationId xmlns:a16="http://schemas.microsoft.com/office/drawing/2014/main" id="{0B8DCA0A-45AA-48A6-BFC6-6D9ACCF9C508}"/>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30724" name="Rectangle 6">
            <a:extLst>
              <a:ext uri="{FF2B5EF4-FFF2-40B4-BE49-F238E27FC236}">
                <a16:creationId xmlns:a16="http://schemas.microsoft.com/office/drawing/2014/main" id="{D6ABC697-7687-48EA-AA46-82C733C580F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47BFB47-2BAF-4544-ADA0-9A201C7F9617}" type="slidenum">
              <a:rPr lang="en-US" altLang="zh-CN" sz="1800" b="0" smtClean="0">
                <a:solidFill>
                  <a:srgbClr val="B2B2B2"/>
                </a:solidFill>
                <a:latin typeface="Arial" panose="020B0604020202020204" pitchFamily="34" charset="0"/>
              </a:rPr>
              <a:pPr>
                <a:spcAft>
                  <a:spcPct val="0"/>
                </a:spcAft>
                <a:buFontTx/>
                <a:buNone/>
              </a:pPr>
              <a:t>18</a:t>
            </a:fld>
            <a:endParaRPr lang="en-US" altLang="zh-CN" sz="1800" b="0">
              <a:solidFill>
                <a:srgbClr val="B2B2B2"/>
              </a:solidFill>
              <a:latin typeface="Arial" panose="020B0604020202020204" pitchFamily="34" charset="0"/>
            </a:endParaRPr>
          </a:p>
        </p:txBody>
      </p:sp>
      <p:sp>
        <p:nvSpPr>
          <p:cNvPr id="30725" name="Text Box 2">
            <a:extLst>
              <a:ext uri="{FF2B5EF4-FFF2-40B4-BE49-F238E27FC236}">
                <a16:creationId xmlns:a16="http://schemas.microsoft.com/office/drawing/2014/main" id="{A19BE3B0-C47C-4FA7-9F3A-F2FFF3FEE65A}"/>
              </a:ext>
            </a:extLst>
          </p:cNvPr>
          <p:cNvSpPr txBox="1">
            <a:spLocks noChangeArrowheads="1"/>
          </p:cNvSpPr>
          <p:nvPr/>
        </p:nvSpPr>
        <p:spPr bwMode="auto">
          <a:xfrm>
            <a:off x="4932363" y="1527175"/>
            <a:ext cx="3630612"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 </a:t>
            </a:r>
            <a:r>
              <a:rPr kumimoji="1" lang="en-US" altLang="zh-CN" sz="2000">
                <a:ea typeface="楷体_GB2312"/>
                <a:cs typeface="楷体_GB2312"/>
              </a:rPr>
              <a:t> Q</a:t>
            </a:r>
            <a:r>
              <a:rPr kumimoji="1" lang="en-US" altLang="zh-CN" sz="2000" baseline="-25000">
                <a:ea typeface="楷体_GB2312"/>
                <a:cs typeface="楷体_GB2312"/>
              </a:rPr>
              <a:t>1 </a:t>
            </a:r>
            <a:r>
              <a:rPr kumimoji="1" lang="en-US" altLang="zh-CN" sz="2000">
                <a:ea typeface="楷体_GB2312"/>
                <a:cs typeface="楷体_GB2312"/>
              </a:rPr>
              <a:t> Q</a:t>
            </a:r>
            <a:r>
              <a:rPr kumimoji="1" lang="en-US" altLang="zh-CN" sz="2000" baseline="-25000">
                <a:ea typeface="楷体_GB2312"/>
                <a:cs typeface="楷体_GB2312"/>
              </a:rPr>
              <a:t>2 </a:t>
            </a:r>
            <a:r>
              <a:rPr kumimoji="1" lang="en-US" altLang="zh-CN" sz="2000">
                <a:ea typeface="楷体_GB2312"/>
                <a:cs typeface="楷体_GB2312"/>
              </a:rPr>
              <a:t> Q</a:t>
            </a:r>
            <a:r>
              <a:rPr kumimoji="1" lang="en-US" altLang="zh-CN" sz="2000" baseline="-25000">
                <a:ea typeface="楷体_GB2312"/>
                <a:cs typeface="楷体_GB2312"/>
              </a:rPr>
              <a:t>3</a:t>
            </a:r>
            <a:r>
              <a:rPr kumimoji="1" lang="en-US" altLang="zh-CN" sz="2000">
                <a:ea typeface="楷体_GB2312"/>
                <a:cs typeface="楷体_GB2312"/>
              </a:rPr>
              <a:t>    Q</a:t>
            </a:r>
            <a:r>
              <a:rPr kumimoji="1" lang="en-US" altLang="zh-CN" sz="2000" baseline="-25000">
                <a:ea typeface="楷体_GB2312"/>
                <a:cs typeface="楷体_GB2312"/>
              </a:rPr>
              <a:t>0</a:t>
            </a:r>
            <a:r>
              <a:rPr kumimoji="1" lang="en-US" altLang="zh-CN" sz="2000">
                <a:ea typeface="楷体_GB2312"/>
                <a:cs typeface="楷体_GB2312"/>
              </a:rPr>
              <a:t>   Q</a:t>
            </a:r>
            <a:r>
              <a:rPr kumimoji="1" lang="en-US" altLang="zh-CN" sz="2000" baseline="-25000">
                <a:ea typeface="楷体_GB2312"/>
                <a:cs typeface="楷体_GB2312"/>
              </a:rPr>
              <a:t>1</a:t>
            </a:r>
            <a:r>
              <a:rPr kumimoji="1" lang="en-US" altLang="zh-CN" sz="2000">
                <a:ea typeface="楷体_GB2312"/>
                <a:cs typeface="楷体_GB2312"/>
              </a:rPr>
              <a:t>   Q</a:t>
            </a:r>
            <a:r>
              <a:rPr kumimoji="1" lang="en-US" altLang="zh-CN" sz="2000" baseline="-25000">
                <a:ea typeface="楷体_GB2312"/>
                <a:cs typeface="楷体_GB2312"/>
              </a:rPr>
              <a:t>2</a:t>
            </a:r>
            <a:r>
              <a:rPr kumimoji="1" lang="en-US" altLang="zh-CN" sz="2000">
                <a:ea typeface="楷体_GB2312"/>
                <a:cs typeface="楷体_GB2312"/>
              </a:rPr>
              <a:t>   Q</a:t>
            </a:r>
            <a:r>
              <a:rPr kumimoji="1" lang="en-US" altLang="zh-CN" sz="2000" baseline="-25000">
                <a:ea typeface="楷体_GB2312"/>
                <a:cs typeface="楷体_GB2312"/>
              </a:rPr>
              <a:t>3</a:t>
            </a:r>
            <a:endParaRPr kumimoji="1" lang="en-US" altLang="zh-CN" sz="2000">
              <a:ea typeface="楷体_GB2312"/>
              <a:cs typeface="楷体_GB2312"/>
            </a:endParaRPr>
          </a:p>
          <a:p>
            <a:pPr eaLnBrk="1" hangingPunct="1">
              <a:lnSpc>
                <a:spcPct val="90000"/>
              </a:lnSpc>
              <a:spcAft>
                <a:spcPct val="0"/>
              </a:spcAft>
              <a:buFontTx/>
              <a:buNone/>
            </a:pPr>
            <a:endParaRPr kumimoji="1" lang="en-US" altLang="zh-CN" sz="1200">
              <a:ea typeface="楷体_GB2312"/>
              <a:cs typeface="楷体_GB2312"/>
            </a:endParaRP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0    0    0    0       1      0     0      0</a:t>
            </a:r>
          </a:p>
          <a:p>
            <a:pPr eaLnBrk="1" hangingPunct="1">
              <a:lnSpc>
                <a:spcPct val="90000"/>
              </a:lnSpc>
              <a:spcAft>
                <a:spcPct val="0"/>
              </a:spcAft>
              <a:buFontTx/>
              <a:buNone/>
            </a:pPr>
            <a:r>
              <a:rPr kumimoji="1" lang="en-US" altLang="zh-CN" sz="2000">
                <a:solidFill>
                  <a:srgbClr val="0000FF"/>
                </a:solidFill>
                <a:ea typeface="楷体_GB2312"/>
                <a:cs typeface="楷体_GB2312"/>
              </a:rPr>
              <a:t> 0    0    0    1       0      0     0      0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0    0    1    0       1      0     0      1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0    0    1    1       0      0     0      1</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0    1    0    0       1      0     1      0</a:t>
            </a:r>
          </a:p>
          <a:p>
            <a:pPr eaLnBrk="1" hangingPunct="1">
              <a:lnSpc>
                <a:spcPct val="90000"/>
              </a:lnSpc>
              <a:spcAft>
                <a:spcPct val="0"/>
              </a:spcAft>
              <a:buFontTx/>
              <a:buNone/>
            </a:pPr>
            <a:r>
              <a:rPr kumimoji="1" lang="en-US" altLang="zh-CN" sz="2000">
                <a:ea typeface="楷体_GB2312"/>
                <a:cs typeface="楷体_GB2312"/>
              </a:rPr>
              <a:t> 0    1    0    1       0      0     1      0</a:t>
            </a:r>
          </a:p>
          <a:p>
            <a:pPr eaLnBrk="1" hangingPunct="1">
              <a:lnSpc>
                <a:spcPct val="90000"/>
              </a:lnSpc>
              <a:spcAft>
                <a:spcPct val="0"/>
              </a:spcAft>
              <a:buFontTx/>
              <a:buNone/>
            </a:pPr>
            <a:r>
              <a:rPr kumimoji="1" lang="en-US" altLang="zh-CN" sz="2000">
                <a:ea typeface="楷体_GB2312"/>
                <a:cs typeface="楷体_GB2312"/>
              </a:rPr>
              <a:t> 0    1    1    0       1      0     1      1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0    1    1    1       0      0     1      1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1    0    0    0       1      1     0      0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1    0    0    1       0      1     0      0</a:t>
            </a:r>
          </a:p>
          <a:p>
            <a:pPr eaLnBrk="1" hangingPunct="1">
              <a:lnSpc>
                <a:spcPct val="90000"/>
              </a:lnSpc>
              <a:spcAft>
                <a:spcPct val="0"/>
              </a:spcAft>
              <a:buFontTx/>
              <a:buNone/>
            </a:pPr>
            <a:r>
              <a:rPr kumimoji="1" lang="en-US" altLang="zh-CN" sz="2000">
                <a:ea typeface="楷体_GB2312"/>
                <a:cs typeface="楷体_GB2312"/>
              </a:rPr>
              <a:t> 1    0    1    0       1      1     0      1</a:t>
            </a:r>
          </a:p>
          <a:p>
            <a:pPr eaLnBrk="1" hangingPunct="1">
              <a:lnSpc>
                <a:spcPct val="90000"/>
              </a:lnSpc>
              <a:spcAft>
                <a:spcPct val="0"/>
              </a:spcAft>
              <a:buFontTx/>
              <a:buNone/>
            </a:pPr>
            <a:r>
              <a:rPr kumimoji="1" lang="en-US" altLang="zh-CN" sz="2000">
                <a:ea typeface="楷体_GB2312"/>
                <a:cs typeface="楷体_GB2312"/>
              </a:rPr>
              <a:t> 1    0    1    1       0      1     0      1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1    1    0    0       1      1     1      0</a:t>
            </a:r>
          </a:p>
          <a:p>
            <a:pPr eaLnBrk="1" hangingPunct="1">
              <a:lnSpc>
                <a:spcPct val="90000"/>
              </a:lnSpc>
              <a:spcAft>
                <a:spcPct val="0"/>
              </a:spcAft>
              <a:buFontTx/>
              <a:buNone/>
            </a:pPr>
            <a:r>
              <a:rPr kumimoji="1" lang="en-US" altLang="zh-CN" sz="2000">
                <a:ea typeface="楷体_GB2312"/>
                <a:cs typeface="楷体_GB2312"/>
              </a:rPr>
              <a:t> 1    1    0    1       0      1     1      0</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1    1    1    0       1      1     1      1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1    1    1    1       0      1     1      1</a:t>
            </a:r>
          </a:p>
        </p:txBody>
      </p:sp>
      <p:sp>
        <p:nvSpPr>
          <p:cNvPr id="30726" name="Text Box 3">
            <a:extLst>
              <a:ext uri="{FF2B5EF4-FFF2-40B4-BE49-F238E27FC236}">
                <a16:creationId xmlns:a16="http://schemas.microsoft.com/office/drawing/2014/main" id="{885BDFDA-DB8D-420A-9736-B191C26A0A35}"/>
              </a:ext>
            </a:extLst>
          </p:cNvPr>
          <p:cNvSpPr txBox="1">
            <a:spLocks noChangeArrowheads="1"/>
          </p:cNvSpPr>
          <p:nvPr/>
        </p:nvSpPr>
        <p:spPr bwMode="auto">
          <a:xfrm>
            <a:off x="6829425" y="14398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0727" name="Text Box 4">
            <a:extLst>
              <a:ext uri="{FF2B5EF4-FFF2-40B4-BE49-F238E27FC236}">
                <a16:creationId xmlns:a16="http://schemas.microsoft.com/office/drawing/2014/main" id="{85A60E03-4A86-4EE6-85C9-5F75D7247ED4}"/>
              </a:ext>
            </a:extLst>
          </p:cNvPr>
          <p:cNvSpPr txBox="1">
            <a:spLocks noChangeArrowheads="1"/>
          </p:cNvSpPr>
          <p:nvPr/>
        </p:nvSpPr>
        <p:spPr bwMode="auto">
          <a:xfrm>
            <a:off x="7302500"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0728" name="Text Box 5">
            <a:extLst>
              <a:ext uri="{FF2B5EF4-FFF2-40B4-BE49-F238E27FC236}">
                <a16:creationId xmlns:a16="http://schemas.microsoft.com/office/drawing/2014/main" id="{E574CC73-4B7A-459A-B505-BA5F34DAEAA6}"/>
              </a:ext>
            </a:extLst>
          </p:cNvPr>
          <p:cNvSpPr txBox="1">
            <a:spLocks noChangeArrowheads="1"/>
          </p:cNvSpPr>
          <p:nvPr/>
        </p:nvSpPr>
        <p:spPr bwMode="auto">
          <a:xfrm>
            <a:off x="7770813"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0729" name="Text Box 6">
            <a:extLst>
              <a:ext uri="{FF2B5EF4-FFF2-40B4-BE49-F238E27FC236}">
                <a16:creationId xmlns:a16="http://schemas.microsoft.com/office/drawing/2014/main" id="{FCBF6E7B-242C-40DB-A43B-9DA3EE852316}"/>
              </a:ext>
            </a:extLst>
          </p:cNvPr>
          <p:cNvSpPr txBox="1">
            <a:spLocks noChangeArrowheads="1"/>
          </p:cNvSpPr>
          <p:nvPr/>
        </p:nvSpPr>
        <p:spPr bwMode="auto">
          <a:xfrm>
            <a:off x="8239125" y="14144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0730" name="Text Box 7">
            <a:extLst>
              <a:ext uri="{FF2B5EF4-FFF2-40B4-BE49-F238E27FC236}">
                <a16:creationId xmlns:a16="http://schemas.microsoft.com/office/drawing/2014/main" id="{CDCA6282-E796-472D-938E-A8BA447AA482}"/>
              </a:ext>
            </a:extLst>
          </p:cNvPr>
          <p:cNvSpPr txBox="1">
            <a:spLocks noChangeArrowheads="1"/>
          </p:cNvSpPr>
          <p:nvPr/>
        </p:nvSpPr>
        <p:spPr bwMode="auto">
          <a:xfrm>
            <a:off x="5133975"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0731" name="Text Box 8">
            <a:extLst>
              <a:ext uri="{FF2B5EF4-FFF2-40B4-BE49-F238E27FC236}">
                <a16:creationId xmlns:a16="http://schemas.microsoft.com/office/drawing/2014/main" id="{E0766A30-B93E-443B-A97E-ED7CCF065B10}"/>
              </a:ext>
            </a:extLst>
          </p:cNvPr>
          <p:cNvSpPr txBox="1">
            <a:spLocks noChangeArrowheads="1"/>
          </p:cNvSpPr>
          <p:nvPr/>
        </p:nvSpPr>
        <p:spPr bwMode="auto">
          <a:xfrm>
            <a:off x="553878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0732" name="Text Box 9">
            <a:extLst>
              <a:ext uri="{FF2B5EF4-FFF2-40B4-BE49-F238E27FC236}">
                <a16:creationId xmlns:a16="http://schemas.microsoft.com/office/drawing/2014/main" id="{650AB27B-561A-49EA-8683-30B80BF41D95}"/>
              </a:ext>
            </a:extLst>
          </p:cNvPr>
          <p:cNvSpPr txBox="1">
            <a:spLocks noChangeArrowheads="1"/>
          </p:cNvSpPr>
          <p:nvPr/>
        </p:nvSpPr>
        <p:spPr bwMode="auto">
          <a:xfrm>
            <a:off x="5897563"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0733" name="Text Box 10">
            <a:extLst>
              <a:ext uri="{FF2B5EF4-FFF2-40B4-BE49-F238E27FC236}">
                <a16:creationId xmlns:a16="http://schemas.microsoft.com/office/drawing/2014/main" id="{0183C6DD-8987-4D74-9126-FEFFCE90540B}"/>
              </a:ext>
            </a:extLst>
          </p:cNvPr>
          <p:cNvSpPr txBox="1">
            <a:spLocks noChangeArrowheads="1"/>
          </p:cNvSpPr>
          <p:nvPr/>
        </p:nvSpPr>
        <p:spPr bwMode="auto">
          <a:xfrm>
            <a:off x="629443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0734" name="Line 11">
            <a:extLst>
              <a:ext uri="{FF2B5EF4-FFF2-40B4-BE49-F238E27FC236}">
                <a16:creationId xmlns:a16="http://schemas.microsoft.com/office/drawing/2014/main" id="{54B4955B-F27E-4078-BC9A-E397B9F1AF00}"/>
              </a:ext>
            </a:extLst>
          </p:cNvPr>
          <p:cNvSpPr>
            <a:spLocks noChangeShapeType="1"/>
          </p:cNvSpPr>
          <p:nvPr/>
        </p:nvSpPr>
        <p:spPr bwMode="auto">
          <a:xfrm flipH="1">
            <a:off x="6581775" y="1450975"/>
            <a:ext cx="6350" cy="49895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0735" name="Group 12">
            <a:extLst>
              <a:ext uri="{FF2B5EF4-FFF2-40B4-BE49-F238E27FC236}">
                <a16:creationId xmlns:a16="http://schemas.microsoft.com/office/drawing/2014/main" id="{55F5FCC7-D826-43FB-958B-C72D8A7B0FE1}"/>
              </a:ext>
            </a:extLst>
          </p:cNvPr>
          <p:cNvGrpSpPr>
            <a:grpSpLocks/>
          </p:cNvGrpSpPr>
          <p:nvPr/>
        </p:nvGrpSpPr>
        <p:grpSpPr bwMode="auto">
          <a:xfrm>
            <a:off x="5003800" y="1450975"/>
            <a:ext cx="3594100" cy="4989513"/>
            <a:chOff x="2929" y="914"/>
            <a:chExt cx="2605" cy="3143"/>
          </a:xfrm>
        </p:grpSpPr>
        <p:sp>
          <p:nvSpPr>
            <p:cNvPr id="30778" name="Line 13">
              <a:extLst>
                <a:ext uri="{FF2B5EF4-FFF2-40B4-BE49-F238E27FC236}">
                  <a16:creationId xmlns:a16="http://schemas.microsoft.com/office/drawing/2014/main" id="{CF01EFE0-1AF8-4243-B21F-AE76C67C92BB}"/>
                </a:ext>
              </a:extLst>
            </p:cNvPr>
            <p:cNvSpPr>
              <a:spLocks noChangeShapeType="1"/>
            </p:cNvSpPr>
            <p:nvPr/>
          </p:nvSpPr>
          <p:spPr bwMode="auto">
            <a:xfrm>
              <a:off x="2929" y="914"/>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79" name="Line 14">
              <a:extLst>
                <a:ext uri="{FF2B5EF4-FFF2-40B4-BE49-F238E27FC236}">
                  <a16:creationId xmlns:a16="http://schemas.microsoft.com/office/drawing/2014/main" id="{B72FA7CE-A09B-4C78-80D8-689E64D54E9A}"/>
                </a:ext>
              </a:extLst>
            </p:cNvPr>
            <p:cNvSpPr>
              <a:spLocks noChangeShapeType="1"/>
            </p:cNvSpPr>
            <p:nvPr/>
          </p:nvSpPr>
          <p:spPr bwMode="auto">
            <a:xfrm>
              <a:off x="2929" y="1231"/>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80" name="Line 15">
              <a:extLst>
                <a:ext uri="{FF2B5EF4-FFF2-40B4-BE49-F238E27FC236}">
                  <a16:creationId xmlns:a16="http://schemas.microsoft.com/office/drawing/2014/main" id="{F475B642-A0CF-40B7-9E6B-6A3C11F22065}"/>
                </a:ext>
              </a:extLst>
            </p:cNvPr>
            <p:cNvSpPr>
              <a:spLocks noChangeShapeType="1"/>
            </p:cNvSpPr>
            <p:nvPr/>
          </p:nvSpPr>
          <p:spPr bwMode="auto">
            <a:xfrm>
              <a:off x="2929" y="4057"/>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0736" name="Text Box 16">
            <a:extLst>
              <a:ext uri="{FF2B5EF4-FFF2-40B4-BE49-F238E27FC236}">
                <a16:creationId xmlns:a16="http://schemas.microsoft.com/office/drawing/2014/main" id="{FD77A877-5D74-41F8-B8AB-8E5F311C9DA2}"/>
              </a:ext>
            </a:extLst>
          </p:cNvPr>
          <p:cNvSpPr txBox="1">
            <a:spLocks noChangeArrowheads="1"/>
          </p:cNvSpPr>
          <p:nvPr/>
        </p:nvSpPr>
        <p:spPr bwMode="auto">
          <a:xfrm>
            <a:off x="6119813" y="90805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zh-CN" altLang="en-US">
                <a:latin typeface="Arial" panose="020B0604020202020204" pitchFamily="34" charset="0"/>
              </a:rPr>
              <a:t>状态表</a:t>
            </a:r>
          </a:p>
        </p:txBody>
      </p:sp>
      <p:sp>
        <p:nvSpPr>
          <p:cNvPr id="30737" name="Oval 17">
            <a:extLst>
              <a:ext uri="{FF2B5EF4-FFF2-40B4-BE49-F238E27FC236}">
                <a16:creationId xmlns:a16="http://schemas.microsoft.com/office/drawing/2014/main" id="{6B4BCA4B-65E2-4901-9D0B-49B53C316A75}"/>
              </a:ext>
            </a:extLst>
          </p:cNvPr>
          <p:cNvSpPr>
            <a:spLocks noChangeArrowheads="1"/>
          </p:cNvSpPr>
          <p:nvPr/>
        </p:nvSpPr>
        <p:spPr bwMode="auto">
          <a:xfrm>
            <a:off x="790575" y="4329113"/>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30738" name="Line 18">
            <a:extLst>
              <a:ext uri="{FF2B5EF4-FFF2-40B4-BE49-F238E27FC236}">
                <a16:creationId xmlns:a16="http://schemas.microsoft.com/office/drawing/2014/main" id="{097439C9-2644-4B7C-9B1C-B4DC28CE04DA}"/>
              </a:ext>
            </a:extLst>
          </p:cNvPr>
          <p:cNvSpPr>
            <a:spLocks noChangeShapeType="1"/>
          </p:cNvSpPr>
          <p:nvPr/>
        </p:nvSpPr>
        <p:spPr bwMode="auto">
          <a:xfrm>
            <a:off x="1585913" y="4556125"/>
            <a:ext cx="55721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39" name="Oval 19">
            <a:extLst>
              <a:ext uri="{FF2B5EF4-FFF2-40B4-BE49-F238E27FC236}">
                <a16:creationId xmlns:a16="http://schemas.microsoft.com/office/drawing/2014/main" id="{463DA9D0-7A47-4C89-93C4-9028BD9AB4D3}"/>
              </a:ext>
            </a:extLst>
          </p:cNvPr>
          <p:cNvSpPr>
            <a:spLocks noChangeArrowheads="1"/>
          </p:cNvSpPr>
          <p:nvPr/>
        </p:nvSpPr>
        <p:spPr bwMode="auto">
          <a:xfrm>
            <a:off x="2143125" y="4329113"/>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30740" name="Line 20">
            <a:extLst>
              <a:ext uri="{FF2B5EF4-FFF2-40B4-BE49-F238E27FC236}">
                <a16:creationId xmlns:a16="http://schemas.microsoft.com/office/drawing/2014/main" id="{60714AB0-CFF1-47CB-957B-277EDF46CF6F}"/>
              </a:ext>
            </a:extLst>
          </p:cNvPr>
          <p:cNvSpPr>
            <a:spLocks noChangeShapeType="1"/>
          </p:cNvSpPr>
          <p:nvPr/>
        </p:nvSpPr>
        <p:spPr bwMode="auto">
          <a:xfrm>
            <a:off x="3914775" y="4779963"/>
            <a:ext cx="0" cy="2825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1" name="Oval 21">
            <a:extLst>
              <a:ext uri="{FF2B5EF4-FFF2-40B4-BE49-F238E27FC236}">
                <a16:creationId xmlns:a16="http://schemas.microsoft.com/office/drawing/2014/main" id="{92B65171-5EF2-4FEB-B4E0-171AF89B0A43}"/>
              </a:ext>
            </a:extLst>
          </p:cNvPr>
          <p:cNvSpPr>
            <a:spLocks noChangeArrowheads="1"/>
          </p:cNvSpPr>
          <p:nvPr/>
        </p:nvSpPr>
        <p:spPr bwMode="auto">
          <a:xfrm>
            <a:off x="790575" y="50625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30742" name="Oval 22">
            <a:extLst>
              <a:ext uri="{FF2B5EF4-FFF2-40B4-BE49-F238E27FC236}">
                <a16:creationId xmlns:a16="http://schemas.microsoft.com/office/drawing/2014/main" id="{32342FE4-56A0-4F0E-80C7-856BC1E6CAD7}"/>
              </a:ext>
            </a:extLst>
          </p:cNvPr>
          <p:cNvSpPr>
            <a:spLocks noChangeArrowheads="1"/>
          </p:cNvSpPr>
          <p:nvPr/>
        </p:nvSpPr>
        <p:spPr bwMode="auto">
          <a:xfrm>
            <a:off x="3509963" y="5062538"/>
            <a:ext cx="795337"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30743" name="Line 23">
            <a:extLst>
              <a:ext uri="{FF2B5EF4-FFF2-40B4-BE49-F238E27FC236}">
                <a16:creationId xmlns:a16="http://schemas.microsoft.com/office/drawing/2014/main" id="{FA89483D-707D-4CCA-8D62-B97B6AD9D5EB}"/>
              </a:ext>
            </a:extLst>
          </p:cNvPr>
          <p:cNvSpPr>
            <a:spLocks noChangeShapeType="1"/>
          </p:cNvSpPr>
          <p:nvPr/>
        </p:nvSpPr>
        <p:spPr bwMode="auto">
          <a:xfrm flipV="1">
            <a:off x="1189038" y="4779963"/>
            <a:ext cx="0" cy="2825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4" name="Line 24">
            <a:extLst>
              <a:ext uri="{FF2B5EF4-FFF2-40B4-BE49-F238E27FC236}">
                <a16:creationId xmlns:a16="http://schemas.microsoft.com/office/drawing/2014/main" id="{E538135A-15F5-452B-B5B8-2B47FC419CF0}"/>
              </a:ext>
            </a:extLst>
          </p:cNvPr>
          <p:cNvSpPr>
            <a:spLocks noChangeShapeType="1"/>
          </p:cNvSpPr>
          <p:nvPr/>
        </p:nvSpPr>
        <p:spPr bwMode="auto">
          <a:xfrm>
            <a:off x="2967038" y="4545013"/>
            <a:ext cx="557212"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5" name="Oval 25">
            <a:extLst>
              <a:ext uri="{FF2B5EF4-FFF2-40B4-BE49-F238E27FC236}">
                <a16:creationId xmlns:a16="http://schemas.microsoft.com/office/drawing/2014/main" id="{7E942AAE-4DED-4E07-8895-351D79E035A9}"/>
              </a:ext>
            </a:extLst>
          </p:cNvPr>
          <p:cNvSpPr>
            <a:spLocks noChangeArrowheads="1"/>
          </p:cNvSpPr>
          <p:nvPr/>
        </p:nvSpPr>
        <p:spPr bwMode="auto">
          <a:xfrm>
            <a:off x="3524250" y="4329113"/>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30746" name="Line 26">
            <a:extLst>
              <a:ext uri="{FF2B5EF4-FFF2-40B4-BE49-F238E27FC236}">
                <a16:creationId xmlns:a16="http://schemas.microsoft.com/office/drawing/2014/main" id="{6292E2F8-6E7B-4CC8-96E1-03EB67EBDF8A}"/>
              </a:ext>
            </a:extLst>
          </p:cNvPr>
          <p:cNvSpPr>
            <a:spLocks noChangeShapeType="1"/>
          </p:cNvSpPr>
          <p:nvPr/>
        </p:nvSpPr>
        <p:spPr bwMode="auto">
          <a:xfrm>
            <a:off x="3914775" y="5513388"/>
            <a:ext cx="0" cy="282575"/>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47" name="Oval 27">
            <a:extLst>
              <a:ext uri="{FF2B5EF4-FFF2-40B4-BE49-F238E27FC236}">
                <a16:creationId xmlns:a16="http://schemas.microsoft.com/office/drawing/2014/main" id="{93C3A529-EC10-4E16-A0A7-60D5C63C7681}"/>
              </a:ext>
            </a:extLst>
          </p:cNvPr>
          <p:cNvSpPr>
            <a:spLocks noChangeArrowheads="1"/>
          </p:cNvSpPr>
          <p:nvPr/>
        </p:nvSpPr>
        <p:spPr bwMode="auto">
          <a:xfrm>
            <a:off x="3524250" y="57864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30748" name="Oval 28">
            <a:extLst>
              <a:ext uri="{FF2B5EF4-FFF2-40B4-BE49-F238E27FC236}">
                <a16:creationId xmlns:a16="http://schemas.microsoft.com/office/drawing/2014/main" id="{937AEE35-2CF9-4877-8ABD-20446DC822C3}"/>
              </a:ext>
            </a:extLst>
          </p:cNvPr>
          <p:cNvSpPr>
            <a:spLocks noChangeArrowheads="1"/>
          </p:cNvSpPr>
          <p:nvPr/>
        </p:nvSpPr>
        <p:spPr bwMode="auto">
          <a:xfrm>
            <a:off x="790575" y="57864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30749" name="Oval 29">
            <a:extLst>
              <a:ext uri="{FF2B5EF4-FFF2-40B4-BE49-F238E27FC236}">
                <a16:creationId xmlns:a16="http://schemas.microsoft.com/office/drawing/2014/main" id="{41B3397A-1962-4012-926F-A5558233F88E}"/>
              </a:ext>
            </a:extLst>
          </p:cNvPr>
          <p:cNvSpPr>
            <a:spLocks noChangeArrowheads="1"/>
          </p:cNvSpPr>
          <p:nvPr/>
        </p:nvSpPr>
        <p:spPr bwMode="auto">
          <a:xfrm>
            <a:off x="2143125" y="5786438"/>
            <a:ext cx="795338" cy="4508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30750" name="Line 30">
            <a:extLst>
              <a:ext uri="{FF2B5EF4-FFF2-40B4-BE49-F238E27FC236}">
                <a16:creationId xmlns:a16="http://schemas.microsoft.com/office/drawing/2014/main" id="{4F3C5C3D-61C2-4771-905E-688BA81521C9}"/>
              </a:ext>
            </a:extLst>
          </p:cNvPr>
          <p:cNvSpPr>
            <a:spLocks noChangeShapeType="1"/>
          </p:cNvSpPr>
          <p:nvPr/>
        </p:nvSpPr>
        <p:spPr bwMode="auto">
          <a:xfrm flipV="1">
            <a:off x="1181100" y="5494338"/>
            <a:ext cx="0" cy="2809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1" name="Line 31">
            <a:extLst>
              <a:ext uri="{FF2B5EF4-FFF2-40B4-BE49-F238E27FC236}">
                <a16:creationId xmlns:a16="http://schemas.microsoft.com/office/drawing/2014/main" id="{D911A106-F9BE-4742-9A73-D51253929D66}"/>
              </a:ext>
            </a:extLst>
          </p:cNvPr>
          <p:cNvSpPr>
            <a:spLocks noChangeShapeType="1"/>
          </p:cNvSpPr>
          <p:nvPr/>
        </p:nvSpPr>
        <p:spPr bwMode="auto">
          <a:xfrm flipH="1">
            <a:off x="2938463" y="6040438"/>
            <a:ext cx="585787"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2" name="Line 32">
            <a:extLst>
              <a:ext uri="{FF2B5EF4-FFF2-40B4-BE49-F238E27FC236}">
                <a16:creationId xmlns:a16="http://schemas.microsoft.com/office/drawing/2014/main" id="{1E46A592-5879-4AAE-95D7-D57830457CCC}"/>
              </a:ext>
            </a:extLst>
          </p:cNvPr>
          <p:cNvSpPr>
            <a:spLocks noChangeShapeType="1"/>
          </p:cNvSpPr>
          <p:nvPr/>
        </p:nvSpPr>
        <p:spPr bwMode="auto">
          <a:xfrm flipH="1">
            <a:off x="1571625" y="6040438"/>
            <a:ext cx="5857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753" name="Rectangle 33">
            <a:extLst>
              <a:ext uri="{FF2B5EF4-FFF2-40B4-BE49-F238E27FC236}">
                <a16:creationId xmlns:a16="http://schemas.microsoft.com/office/drawing/2014/main" id="{3BF3CBCC-CBED-41A8-BC12-179EF7D9E59F}"/>
              </a:ext>
            </a:extLst>
          </p:cNvPr>
          <p:cNvSpPr>
            <a:spLocks noChangeArrowheads="1"/>
          </p:cNvSpPr>
          <p:nvPr/>
        </p:nvSpPr>
        <p:spPr bwMode="auto">
          <a:xfrm>
            <a:off x="1928813" y="504825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zh-CN" altLang="en-US" sz="2000">
                <a:latin typeface="Arial" panose="020B0604020202020204" pitchFamily="34" charset="0"/>
              </a:rPr>
              <a:t>无</a:t>
            </a:r>
            <a:r>
              <a:rPr kumimoji="1" lang="zh-CN" altLang="zh-CN" sz="2000">
                <a:latin typeface="Arial" panose="020B0604020202020204" pitchFamily="34" charset="0"/>
              </a:rPr>
              <a:t>效循环</a:t>
            </a:r>
            <a:endParaRPr kumimoji="1" lang="zh-CN" altLang="en-US" sz="2000">
              <a:latin typeface="Arial" panose="020B0604020202020204" pitchFamily="34" charset="0"/>
            </a:endParaRPr>
          </a:p>
        </p:txBody>
      </p:sp>
      <p:sp>
        <p:nvSpPr>
          <p:cNvPr id="30754" name="Rectangle 34">
            <a:extLst>
              <a:ext uri="{FF2B5EF4-FFF2-40B4-BE49-F238E27FC236}">
                <a16:creationId xmlns:a16="http://schemas.microsoft.com/office/drawing/2014/main" id="{27932E8F-9185-4196-BCA9-B26C5202F163}"/>
              </a:ext>
            </a:extLst>
          </p:cNvPr>
          <p:cNvSpPr>
            <a:spLocks noGrp="1" noChangeArrowheads="1"/>
          </p:cNvSpPr>
          <p:nvPr>
            <p:ph type="title"/>
          </p:nvPr>
        </p:nvSpPr>
        <p:spPr>
          <a:xfrm>
            <a:off x="457200" y="80963"/>
            <a:ext cx="8229600" cy="890587"/>
          </a:xfrm>
          <a:noFill/>
        </p:spPr>
        <p:txBody>
          <a:bodyPr/>
          <a:lstStyle/>
          <a:p>
            <a:r>
              <a:rPr lang="zh-CN" altLang="en-US">
                <a:latin typeface="宋体" panose="02010600030101010101" pitchFamily="2" charset="-122"/>
              </a:rPr>
              <a:t>自启动扭环形计数器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1)</a:t>
            </a:r>
          </a:p>
        </p:txBody>
      </p:sp>
      <p:sp>
        <p:nvSpPr>
          <p:cNvPr id="30755" name="Rectangle 35">
            <a:extLst>
              <a:ext uri="{FF2B5EF4-FFF2-40B4-BE49-F238E27FC236}">
                <a16:creationId xmlns:a16="http://schemas.microsoft.com/office/drawing/2014/main" id="{5FF186D2-0F61-4A51-8147-5AEC6BA8E01F}"/>
              </a:ext>
            </a:extLst>
          </p:cNvPr>
          <p:cNvSpPr>
            <a:spLocks noChangeArrowheads="1"/>
          </p:cNvSpPr>
          <p:nvPr/>
        </p:nvSpPr>
        <p:spPr bwMode="auto">
          <a:xfrm>
            <a:off x="1522413" y="2024063"/>
            <a:ext cx="21336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0756" name="Line 36">
            <a:extLst>
              <a:ext uri="{FF2B5EF4-FFF2-40B4-BE49-F238E27FC236}">
                <a16:creationId xmlns:a16="http://schemas.microsoft.com/office/drawing/2014/main" id="{DEE890CE-D6BA-4F7B-9EBD-B80958059879}"/>
              </a:ext>
            </a:extLst>
          </p:cNvPr>
          <p:cNvSpPr>
            <a:spLocks noChangeShapeType="1"/>
          </p:cNvSpPr>
          <p:nvPr/>
        </p:nvSpPr>
        <p:spPr bwMode="auto">
          <a:xfrm>
            <a:off x="1522413" y="30146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7" name="Line 37">
            <a:extLst>
              <a:ext uri="{FF2B5EF4-FFF2-40B4-BE49-F238E27FC236}">
                <a16:creationId xmlns:a16="http://schemas.microsoft.com/office/drawing/2014/main" id="{11BB09CC-BD3A-4AE2-9414-68F07F716684}"/>
              </a:ext>
            </a:extLst>
          </p:cNvPr>
          <p:cNvSpPr>
            <a:spLocks noChangeShapeType="1"/>
          </p:cNvSpPr>
          <p:nvPr/>
        </p:nvSpPr>
        <p:spPr bwMode="auto">
          <a:xfrm>
            <a:off x="31226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8" name="Line 38">
            <a:extLst>
              <a:ext uri="{FF2B5EF4-FFF2-40B4-BE49-F238E27FC236}">
                <a16:creationId xmlns:a16="http://schemas.microsoft.com/office/drawing/2014/main" id="{BA5538B4-6DF7-48C6-90AD-BC96053323C2}"/>
              </a:ext>
            </a:extLst>
          </p:cNvPr>
          <p:cNvSpPr>
            <a:spLocks noChangeShapeType="1"/>
          </p:cNvSpPr>
          <p:nvPr/>
        </p:nvSpPr>
        <p:spPr bwMode="auto">
          <a:xfrm>
            <a:off x="25892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59" name="Line 39">
            <a:extLst>
              <a:ext uri="{FF2B5EF4-FFF2-40B4-BE49-F238E27FC236}">
                <a16:creationId xmlns:a16="http://schemas.microsoft.com/office/drawing/2014/main" id="{92D3A544-AA11-4A70-B398-942636B1EB55}"/>
              </a:ext>
            </a:extLst>
          </p:cNvPr>
          <p:cNvSpPr>
            <a:spLocks noChangeShapeType="1"/>
          </p:cNvSpPr>
          <p:nvPr/>
        </p:nvSpPr>
        <p:spPr bwMode="auto">
          <a:xfrm>
            <a:off x="20558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0" name="Line 40">
            <a:extLst>
              <a:ext uri="{FF2B5EF4-FFF2-40B4-BE49-F238E27FC236}">
                <a16:creationId xmlns:a16="http://schemas.microsoft.com/office/drawing/2014/main" id="{E8B91C7D-3AEB-4575-8984-E098E6EED468}"/>
              </a:ext>
            </a:extLst>
          </p:cNvPr>
          <p:cNvSpPr>
            <a:spLocks noChangeShapeType="1"/>
          </p:cNvSpPr>
          <p:nvPr/>
        </p:nvSpPr>
        <p:spPr bwMode="auto">
          <a:xfrm>
            <a:off x="1522413" y="35480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1" name="Line 41">
            <a:extLst>
              <a:ext uri="{FF2B5EF4-FFF2-40B4-BE49-F238E27FC236}">
                <a16:creationId xmlns:a16="http://schemas.microsoft.com/office/drawing/2014/main" id="{A94AB804-2206-4D45-89E6-D5FCCAB5F4B5}"/>
              </a:ext>
            </a:extLst>
          </p:cNvPr>
          <p:cNvSpPr>
            <a:spLocks noChangeShapeType="1"/>
          </p:cNvSpPr>
          <p:nvPr/>
        </p:nvSpPr>
        <p:spPr bwMode="auto">
          <a:xfrm>
            <a:off x="1522413" y="25574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2" name="Text Box 42">
            <a:extLst>
              <a:ext uri="{FF2B5EF4-FFF2-40B4-BE49-F238E27FC236}">
                <a16:creationId xmlns:a16="http://schemas.microsoft.com/office/drawing/2014/main" id="{89DDDF2F-48D2-4C7D-8C55-858821029092}"/>
              </a:ext>
            </a:extLst>
          </p:cNvPr>
          <p:cNvSpPr txBox="1">
            <a:spLocks noChangeArrowheads="1"/>
          </p:cNvSpPr>
          <p:nvPr/>
        </p:nvSpPr>
        <p:spPr bwMode="auto">
          <a:xfrm>
            <a:off x="1598613" y="16287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00     01      11     10</a:t>
            </a:r>
          </a:p>
        </p:txBody>
      </p:sp>
      <p:sp>
        <p:nvSpPr>
          <p:cNvPr id="30763" name="Text Box 43">
            <a:extLst>
              <a:ext uri="{FF2B5EF4-FFF2-40B4-BE49-F238E27FC236}">
                <a16:creationId xmlns:a16="http://schemas.microsoft.com/office/drawing/2014/main" id="{5E416B75-8C73-48ED-A776-946B98979884}"/>
              </a:ext>
            </a:extLst>
          </p:cNvPr>
          <p:cNvSpPr txBox="1">
            <a:spLocks noChangeArrowheads="1"/>
          </p:cNvSpPr>
          <p:nvPr/>
        </p:nvSpPr>
        <p:spPr bwMode="auto">
          <a:xfrm>
            <a:off x="1100138" y="21383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a:t>
            </a:r>
          </a:p>
        </p:txBody>
      </p:sp>
      <p:sp>
        <p:nvSpPr>
          <p:cNvPr id="30764" name="Text Box 44">
            <a:extLst>
              <a:ext uri="{FF2B5EF4-FFF2-40B4-BE49-F238E27FC236}">
                <a16:creationId xmlns:a16="http://schemas.microsoft.com/office/drawing/2014/main" id="{8CF586E4-BF14-4850-B838-0AF2CEDE9039}"/>
              </a:ext>
            </a:extLst>
          </p:cNvPr>
          <p:cNvSpPr txBox="1">
            <a:spLocks noChangeArrowheads="1"/>
          </p:cNvSpPr>
          <p:nvPr/>
        </p:nvSpPr>
        <p:spPr bwMode="auto">
          <a:xfrm>
            <a:off x="1100138" y="26479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01</a:t>
            </a:r>
          </a:p>
        </p:txBody>
      </p:sp>
      <p:sp>
        <p:nvSpPr>
          <p:cNvPr id="30765" name="Text Box 45">
            <a:extLst>
              <a:ext uri="{FF2B5EF4-FFF2-40B4-BE49-F238E27FC236}">
                <a16:creationId xmlns:a16="http://schemas.microsoft.com/office/drawing/2014/main" id="{4E70988A-40B3-43DA-9B01-867989C6A756}"/>
              </a:ext>
            </a:extLst>
          </p:cNvPr>
          <p:cNvSpPr txBox="1">
            <a:spLocks noChangeArrowheads="1"/>
          </p:cNvSpPr>
          <p:nvPr/>
        </p:nvSpPr>
        <p:spPr bwMode="auto">
          <a:xfrm>
            <a:off x="1100138" y="31051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11</a:t>
            </a:r>
          </a:p>
        </p:txBody>
      </p:sp>
      <p:sp>
        <p:nvSpPr>
          <p:cNvPr id="30766" name="Text Box 46">
            <a:extLst>
              <a:ext uri="{FF2B5EF4-FFF2-40B4-BE49-F238E27FC236}">
                <a16:creationId xmlns:a16="http://schemas.microsoft.com/office/drawing/2014/main" id="{239541B1-B29E-441E-9A75-5726756F52EE}"/>
              </a:ext>
            </a:extLst>
          </p:cNvPr>
          <p:cNvSpPr txBox="1">
            <a:spLocks noChangeArrowheads="1"/>
          </p:cNvSpPr>
          <p:nvPr/>
        </p:nvSpPr>
        <p:spPr bwMode="auto">
          <a:xfrm>
            <a:off x="1100138" y="3638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10</a:t>
            </a:r>
          </a:p>
        </p:txBody>
      </p:sp>
      <p:sp>
        <p:nvSpPr>
          <p:cNvPr id="30767" name="Line 47">
            <a:extLst>
              <a:ext uri="{FF2B5EF4-FFF2-40B4-BE49-F238E27FC236}">
                <a16:creationId xmlns:a16="http://schemas.microsoft.com/office/drawing/2014/main" id="{4AD2B236-4AFC-4724-912B-F4F8F6EE47A4}"/>
              </a:ext>
            </a:extLst>
          </p:cNvPr>
          <p:cNvSpPr>
            <a:spLocks noChangeShapeType="1"/>
          </p:cNvSpPr>
          <p:nvPr/>
        </p:nvSpPr>
        <p:spPr bwMode="auto">
          <a:xfrm flipH="1" flipV="1">
            <a:off x="989013" y="1490663"/>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0768" name="Text Box 48">
            <a:extLst>
              <a:ext uri="{FF2B5EF4-FFF2-40B4-BE49-F238E27FC236}">
                <a16:creationId xmlns:a16="http://schemas.microsoft.com/office/drawing/2014/main" id="{517450D3-D907-46BA-9D7D-C0EF359C6012}"/>
              </a:ext>
            </a:extLst>
          </p:cNvPr>
          <p:cNvSpPr txBox="1">
            <a:spLocks noChangeArrowheads="1"/>
          </p:cNvSpPr>
          <p:nvPr/>
        </p:nvSpPr>
        <p:spPr bwMode="auto">
          <a:xfrm>
            <a:off x="684213" y="1643063"/>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30769" name="Text Box 49">
            <a:extLst>
              <a:ext uri="{FF2B5EF4-FFF2-40B4-BE49-F238E27FC236}">
                <a16:creationId xmlns:a16="http://schemas.microsoft.com/office/drawing/2014/main" id="{BB3AAFA7-29A7-46BC-9CFA-CB29499F611B}"/>
              </a:ext>
            </a:extLst>
          </p:cNvPr>
          <p:cNvSpPr txBox="1">
            <a:spLocks noChangeArrowheads="1"/>
          </p:cNvSpPr>
          <p:nvPr/>
        </p:nvSpPr>
        <p:spPr bwMode="auto">
          <a:xfrm>
            <a:off x="1135063" y="1304925"/>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r>
              <a:rPr kumimoji="1" lang="en-US" altLang="zh-CN" sz="2000">
                <a:ea typeface="楷体_GB2312"/>
                <a:cs typeface="楷体_GB2312"/>
              </a:rPr>
              <a:t>Q</a:t>
            </a:r>
            <a:r>
              <a:rPr kumimoji="1" lang="en-US" altLang="zh-CN" sz="2000" baseline="-25000">
                <a:ea typeface="楷体_GB2312"/>
                <a:cs typeface="楷体_GB2312"/>
              </a:rPr>
              <a:t>3</a:t>
            </a:r>
            <a:endParaRPr kumimoji="1" lang="en-US" altLang="zh-CN" sz="2000">
              <a:ea typeface="楷体_GB2312"/>
              <a:cs typeface="楷体_GB2312"/>
            </a:endParaRPr>
          </a:p>
        </p:txBody>
      </p:sp>
      <p:sp>
        <p:nvSpPr>
          <p:cNvPr id="30770" name="Text Box 50">
            <a:extLst>
              <a:ext uri="{FF2B5EF4-FFF2-40B4-BE49-F238E27FC236}">
                <a16:creationId xmlns:a16="http://schemas.microsoft.com/office/drawing/2014/main" id="{CA1F6BFB-CF4D-46AA-B43F-50C405D5D76B}"/>
              </a:ext>
            </a:extLst>
          </p:cNvPr>
          <p:cNvSpPr txBox="1">
            <a:spLocks noChangeArrowheads="1"/>
          </p:cNvSpPr>
          <p:nvPr/>
        </p:nvSpPr>
        <p:spPr bwMode="auto">
          <a:xfrm>
            <a:off x="1658938" y="21383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1      0      0       1</a:t>
            </a:r>
          </a:p>
        </p:txBody>
      </p:sp>
      <p:sp>
        <p:nvSpPr>
          <p:cNvPr id="30771" name="Text Box 51">
            <a:extLst>
              <a:ext uri="{FF2B5EF4-FFF2-40B4-BE49-F238E27FC236}">
                <a16:creationId xmlns:a16="http://schemas.microsoft.com/office/drawing/2014/main" id="{3544668D-6B2F-45BE-9483-C8483E4FAD41}"/>
              </a:ext>
            </a:extLst>
          </p:cNvPr>
          <p:cNvSpPr txBox="1">
            <a:spLocks noChangeArrowheads="1"/>
          </p:cNvSpPr>
          <p:nvPr/>
        </p:nvSpPr>
        <p:spPr bwMode="auto">
          <a:xfrm>
            <a:off x="1655763" y="26177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1      0      0       1</a:t>
            </a:r>
          </a:p>
        </p:txBody>
      </p:sp>
      <p:sp>
        <p:nvSpPr>
          <p:cNvPr id="30772" name="Text Box 52">
            <a:extLst>
              <a:ext uri="{FF2B5EF4-FFF2-40B4-BE49-F238E27FC236}">
                <a16:creationId xmlns:a16="http://schemas.microsoft.com/office/drawing/2014/main" id="{C2C8C330-E48E-40AD-A8AB-DC139CF218A2}"/>
              </a:ext>
            </a:extLst>
          </p:cNvPr>
          <p:cNvSpPr txBox="1">
            <a:spLocks noChangeArrowheads="1"/>
          </p:cNvSpPr>
          <p:nvPr/>
        </p:nvSpPr>
        <p:spPr bwMode="auto">
          <a:xfrm>
            <a:off x="1643063" y="30749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1      0      0       1</a:t>
            </a:r>
          </a:p>
        </p:txBody>
      </p:sp>
      <p:sp>
        <p:nvSpPr>
          <p:cNvPr id="30773" name="Text Box 53">
            <a:extLst>
              <a:ext uri="{FF2B5EF4-FFF2-40B4-BE49-F238E27FC236}">
                <a16:creationId xmlns:a16="http://schemas.microsoft.com/office/drawing/2014/main" id="{9D565129-288A-4EDC-8445-12A983E0775F}"/>
              </a:ext>
            </a:extLst>
          </p:cNvPr>
          <p:cNvSpPr txBox="1">
            <a:spLocks noChangeArrowheads="1"/>
          </p:cNvSpPr>
          <p:nvPr/>
        </p:nvSpPr>
        <p:spPr bwMode="auto">
          <a:xfrm>
            <a:off x="1655763" y="36083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1      0      0       1</a:t>
            </a:r>
          </a:p>
        </p:txBody>
      </p:sp>
      <p:sp>
        <p:nvSpPr>
          <p:cNvPr id="30774" name="Text Box 54">
            <a:extLst>
              <a:ext uri="{FF2B5EF4-FFF2-40B4-BE49-F238E27FC236}">
                <a16:creationId xmlns:a16="http://schemas.microsoft.com/office/drawing/2014/main" id="{7D4C56A3-9154-4459-87AC-D84DB727182A}"/>
              </a:ext>
            </a:extLst>
          </p:cNvPr>
          <p:cNvSpPr txBox="1">
            <a:spLocks noChangeArrowheads="1"/>
          </p:cNvSpPr>
          <p:nvPr/>
        </p:nvSpPr>
        <p:spPr bwMode="auto">
          <a:xfrm>
            <a:off x="468313" y="10890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a:t>
            </a:r>
            <a:endParaRPr kumimoji="1" lang="en-US" altLang="zh-CN" sz="2400">
              <a:ea typeface="楷体_GB2312"/>
              <a:cs typeface="楷体_GB2312"/>
            </a:endParaRPr>
          </a:p>
        </p:txBody>
      </p:sp>
      <p:grpSp>
        <p:nvGrpSpPr>
          <p:cNvPr id="30775" name="Group 55">
            <a:extLst>
              <a:ext uri="{FF2B5EF4-FFF2-40B4-BE49-F238E27FC236}">
                <a16:creationId xmlns:a16="http://schemas.microsoft.com/office/drawing/2014/main" id="{64171C52-2D2A-4CC3-80D7-ABE774A2C463}"/>
              </a:ext>
            </a:extLst>
          </p:cNvPr>
          <p:cNvGrpSpPr>
            <a:grpSpLocks/>
          </p:cNvGrpSpPr>
          <p:nvPr/>
        </p:nvGrpSpPr>
        <p:grpSpPr bwMode="auto">
          <a:xfrm>
            <a:off x="3714750" y="1208088"/>
            <a:ext cx="1144588" cy="457200"/>
            <a:chOff x="2245" y="1162"/>
            <a:chExt cx="721" cy="288"/>
          </a:xfrm>
        </p:grpSpPr>
        <p:sp>
          <p:nvSpPr>
            <p:cNvPr id="30776" name="Text Box 56">
              <a:extLst>
                <a:ext uri="{FF2B5EF4-FFF2-40B4-BE49-F238E27FC236}">
                  <a16:creationId xmlns:a16="http://schemas.microsoft.com/office/drawing/2014/main" id="{F6254107-011F-4948-8C61-02656C85B47E}"/>
                </a:ext>
              </a:extLst>
            </p:cNvPr>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 </a:t>
              </a:r>
              <a:r>
                <a:rPr kumimoji="1" lang="en-US" altLang="zh-CN" sz="2400">
                  <a:ea typeface="楷体_GB2312"/>
                  <a:cs typeface="楷体_GB2312"/>
                </a:rPr>
                <a:t>= Q</a:t>
              </a:r>
              <a:r>
                <a:rPr kumimoji="1" lang="en-US" altLang="zh-CN" sz="2400" baseline="-25000">
                  <a:ea typeface="楷体_GB2312"/>
                  <a:cs typeface="楷体_GB2312"/>
                </a:rPr>
                <a:t>3</a:t>
              </a:r>
              <a:endParaRPr kumimoji="1" lang="en-US" altLang="zh-CN" sz="2400">
                <a:ea typeface="楷体_GB2312"/>
                <a:cs typeface="楷体_GB2312"/>
              </a:endParaRPr>
            </a:p>
          </p:txBody>
        </p:sp>
        <p:sp>
          <p:nvSpPr>
            <p:cNvPr id="30777" name="Line 57">
              <a:extLst>
                <a:ext uri="{FF2B5EF4-FFF2-40B4-BE49-F238E27FC236}">
                  <a16:creationId xmlns:a16="http://schemas.microsoft.com/office/drawing/2014/main" id="{D0D1B1F9-CDCE-464F-85D4-77E8A5C0FC5F}"/>
                </a:ext>
              </a:extLst>
            </p:cNvPr>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a:extLst>
              <a:ext uri="{FF2B5EF4-FFF2-40B4-BE49-F238E27FC236}">
                <a16:creationId xmlns:a16="http://schemas.microsoft.com/office/drawing/2014/main" id="{4B040FF1-A6F6-4677-80E4-DAD9CBF67C54}"/>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35FBCDD-6622-40FD-8105-AD61A47C0763}"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31747" name="Rectangle 5">
            <a:extLst>
              <a:ext uri="{FF2B5EF4-FFF2-40B4-BE49-F238E27FC236}">
                <a16:creationId xmlns:a16="http://schemas.microsoft.com/office/drawing/2014/main" id="{BAD0B4DF-F4C0-4C77-A10F-2FE8B014703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31748" name="Rectangle 6">
            <a:extLst>
              <a:ext uri="{FF2B5EF4-FFF2-40B4-BE49-F238E27FC236}">
                <a16:creationId xmlns:a16="http://schemas.microsoft.com/office/drawing/2014/main" id="{9B7B2988-C33F-4E2D-A9E8-ABA5674D119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673E25E5-2581-45B6-B5E5-39557DBF3A6A}" type="slidenum">
              <a:rPr lang="en-US" altLang="zh-CN" sz="1800" b="0" smtClean="0">
                <a:solidFill>
                  <a:srgbClr val="B2B2B2"/>
                </a:solidFill>
                <a:latin typeface="Arial" panose="020B0604020202020204" pitchFamily="34" charset="0"/>
              </a:rPr>
              <a:pPr>
                <a:spcAft>
                  <a:spcPct val="0"/>
                </a:spcAft>
                <a:buFontTx/>
                <a:buNone/>
              </a:pPr>
              <a:t>19</a:t>
            </a:fld>
            <a:endParaRPr lang="en-US" altLang="zh-CN" sz="1800" b="0">
              <a:solidFill>
                <a:srgbClr val="B2B2B2"/>
              </a:solidFill>
              <a:latin typeface="Arial" panose="020B0604020202020204" pitchFamily="34" charset="0"/>
            </a:endParaRPr>
          </a:p>
        </p:txBody>
      </p:sp>
      <p:sp>
        <p:nvSpPr>
          <p:cNvPr id="31749" name="Text Box 2">
            <a:extLst>
              <a:ext uri="{FF2B5EF4-FFF2-40B4-BE49-F238E27FC236}">
                <a16:creationId xmlns:a16="http://schemas.microsoft.com/office/drawing/2014/main" id="{DA929C02-6786-4147-8791-397BC627A7CE}"/>
              </a:ext>
            </a:extLst>
          </p:cNvPr>
          <p:cNvSpPr txBox="1">
            <a:spLocks noChangeArrowheads="1"/>
          </p:cNvSpPr>
          <p:nvPr/>
        </p:nvSpPr>
        <p:spPr bwMode="auto">
          <a:xfrm>
            <a:off x="4932363" y="1527175"/>
            <a:ext cx="3630612"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 </a:t>
            </a:r>
            <a:r>
              <a:rPr kumimoji="1" lang="en-US" altLang="zh-CN" sz="2000">
                <a:ea typeface="楷体_GB2312"/>
                <a:cs typeface="楷体_GB2312"/>
              </a:rPr>
              <a:t> Q</a:t>
            </a:r>
            <a:r>
              <a:rPr kumimoji="1" lang="en-US" altLang="zh-CN" sz="2000" baseline="-25000">
                <a:ea typeface="楷体_GB2312"/>
                <a:cs typeface="楷体_GB2312"/>
              </a:rPr>
              <a:t>1 </a:t>
            </a:r>
            <a:r>
              <a:rPr kumimoji="1" lang="en-US" altLang="zh-CN" sz="2000">
                <a:ea typeface="楷体_GB2312"/>
                <a:cs typeface="楷体_GB2312"/>
              </a:rPr>
              <a:t> Q</a:t>
            </a:r>
            <a:r>
              <a:rPr kumimoji="1" lang="en-US" altLang="zh-CN" sz="2000" baseline="-25000">
                <a:ea typeface="楷体_GB2312"/>
                <a:cs typeface="楷体_GB2312"/>
              </a:rPr>
              <a:t>2 </a:t>
            </a:r>
            <a:r>
              <a:rPr kumimoji="1" lang="en-US" altLang="zh-CN" sz="2000">
                <a:ea typeface="楷体_GB2312"/>
                <a:cs typeface="楷体_GB2312"/>
              </a:rPr>
              <a:t> Q</a:t>
            </a:r>
            <a:r>
              <a:rPr kumimoji="1" lang="en-US" altLang="zh-CN" sz="2000" baseline="-25000">
                <a:ea typeface="楷体_GB2312"/>
                <a:cs typeface="楷体_GB2312"/>
              </a:rPr>
              <a:t>3</a:t>
            </a:r>
            <a:r>
              <a:rPr kumimoji="1" lang="en-US" altLang="zh-CN" sz="2000">
                <a:ea typeface="楷体_GB2312"/>
                <a:cs typeface="楷体_GB2312"/>
              </a:rPr>
              <a:t>    Q</a:t>
            </a:r>
            <a:r>
              <a:rPr kumimoji="1" lang="en-US" altLang="zh-CN" sz="2000" baseline="-25000">
                <a:ea typeface="楷体_GB2312"/>
                <a:cs typeface="楷体_GB2312"/>
              </a:rPr>
              <a:t>0</a:t>
            </a:r>
            <a:r>
              <a:rPr kumimoji="1" lang="en-US" altLang="zh-CN" sz="2000">
                <a:ea typeface="楷体_GB2312"/>
                <a:cs typeface="楷体_GB2312"/>
              </a:rPr>
              <a:t>   Q</a:t>
            </a:r>
            <a:r>
              <a:rPr kumimoji="1" lang="en-US" altLang="zh-CN" sz="2000" baseline="-25000">
                <a:ea typeface="楷体_GB2312"/>
                <a:cs typeface="楷体_GB2312"/>
              </a:rPr>
              <a:t>1</a:t>
            </a:r>
            <a:r>
              <a:rPr kumimoji="1" lang="en-US" altLang="zh-CN" sz="2000">
                <a:ea typeface="楷体_GB2312"/>
                <a:cs typeface="楷体_GB2312"/>
              </a:rPr>
              <a:t>   Q</a:t>
            </a:r>
            <a:r>
              <a:rPr kumimoji="1" lang="en-US" altLang="zh-CN" sz="2000" baseline="-25000">
                <a:ea typeface="楷体_GB2312"/>
                <a:cs typeface="楷体_GB2312"/>
              </a:rPr>
              <a:t>2</a:t>
            </a:r>
            <a:r>
              <a:rPr kumimoji="1" lang="en-US" altLang="zh-CN" sz="2000">
                <a:ea typeface="楷体_GB2312"/>
                <a:cs typeface="楷体_GB2312"/>
              </a:rPr>
              <a:t>   Q</a:t>
            </a:r>
            <a:r>
              <a:rPr kumimoji="1" lang="en-US" altLang="zh-CN" sz="2000" baseline="-25000">
                <a:ea typeface="楷体_GB2312"/>
                <a:cs typeface="楷体_GB2312"/>
              </a:rPr>
              <a:t>3</a:t>
            </a:r>
            <a:endParaRPr kumimoji="1" lang="en-US" altLang="zh-CN" sz="2000">
              <a:ea typeface="楷体_GB2312"/>
              <a:cs typeface="楷体_GB2312"/>
            </a:endParaRPr>
          </a:p>
          <a:p>
            <a:pPr eaLnBrk="1" hangingPunct="1">
              <a:lnSpc>
                <a:spcPct val="90000"/>
              </a:lnSpc>
              <a:spcAft>
                <a:spcPct val="0"/>
              </a:spcAft>
              <a:buFontTx/>
              <a:buNone/>
            </a:pPr>
            <a:endParaRPr kumimoji="1" lang="en-US" altLang="zh-CN" sz="1200">
              <a:ea typeface="楷体_GB2312"/>
              <a:cs typeface="楷体_GB2312"/>
            </a:endParaRP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0    0    0    0       1      0     0      0</a:t>
            </a:r>
          </a:p>
          <a:p>
            <a:pPr eaLnBrk="1" hangingPunct="1">
              <a:lnSpc>
                <a:spcPct val="90000"/>
              </a:lnSpc>
              <a:spcAft>
                <a:spcPct val="0"/>
              </a:spcAft>
              <a:buFontTx/>
              <a:buNone/>
            </a:pPr>
            <a:r>
              <a:rPr kumimoji="1" lang="en-US" altLang="zh-CN" sz="2000">
                <a:solidFill>
                  <a:srgbClr val="0000FF"/>
                </a:solidFill>
                <a:ea typeface="楷体_GB2312"/>
                <a:cs typeface="楷体_GB2312"/>
              </a:rPr>
              <a:t> 0    0    0    1       0      0     0      0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0    0    1    0       1      0     0      1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0    0    1    1       0      0     0      1</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0    1    0    0       1      0     1      0</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FF3300"/>
                </a:solidFill>
                <a:ea typeface="楷体_GB2312"/>
                <a:cs typeface="楷体_GB2312"/>
              </a:rPr>
              <a:t>0    1    0    1       1</a:t>
            </a:r>
            <a:r>
              <a:rPr kumimoji="1" lang="en-US" altLang="zh-CN" sz="2000">
                <a:ea typeface="楷体_GB2312"/>
                <a:cs typeface="楷体_GB2312"/>
              </a:rPr>
              <a:t>      0     1      0</a:t>
            </a:r>
          </a:p>
          <a:p>
            <a:pPr eaLnBrk="1" hangingPunct="1">
              <a:lnSpc>
                <a:spcPct val="90000"/>
              </a:lnSpc>
              <a:spcAft>
                <a:spcPct val="0"/>
              </a:spcAft>
              <a:buFontTx/>
              <a:buNone/>
            </a:pPr>
            <a:r>
              <a:rPr kumimoji="1" lang="en-US" altLang="zh-CN" sz="2000">
                <a:ea typeface="楷体_GB2312"/>
                <a:cs typeface="楷体_GB2312"/>
              </a:rPr>
              <a:t> 0    1    1    0       1      0     1      1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0    1    1    1       0      0     1      1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1    0    0    0       1      1     0      0</a:t>
            </a:r>
          </a:p>
          <a:p>
            <a:pPr eaLnBrk="1" hangingPunct="1">
              <a:lnSpc>
                <a:spcPct val="90000"/>
              </a:lnSpc>
              <a:spcAft>
                <a:spcPct val="0"/>
              </a:spcAft>
              <a:buFontTx/>
              <a:buNone/>
            </a:pPr>
            <a:r>
              <a:rPr kumimoji="1" lang="en-US" altLang="zh-CN" sz="2000">
                <a:solidFill>
                  <a:srgbClr val="0000FF"/>
                </a:solidFill>
                <a:ea typeface="楷体_GB2312"/>
                <a:cs typeface="楷体_GB2312"/>
              </a:rPr>
              <a:t> </a:t>
            </a:r>
            <a:r>
              <a:rPr kumimoji="1" lang="en-US" altLang="zh-CN" sz="2000">
                <a:ea typeface="楷体_GB2312"/>
                <a:cs typeface="楷体_GB2312"/>
              </a:rPr>
              <a:t>1    0    0    1       0      1     0      0</a:t>
            </a:r>
          </a:p>
          <a:p>
            <a:pPr eaLnBrk="1" hangingPunct="1">
              <a:lnSpc>
                <a:spcPct val="90000"/>
              </a:lnSpc>
              <a:spcAft>
                <a:spcPct val="0"/>
              </a:spcAft>
              <a:buFontTx/>
              <a:buNone/>
            </a:pPr>
            <a:r>
              <a:rPr kumimoji="1" lang="en-US" altLang="zh-CN" sz="2000">
                <a:ea typeface="楷体_GB2312"/>
                <a:cs typeface="楷体_GB2312"/>
              </a:rPr>
              <a:t> 1    0    1    0       1      1     0      1</a:t>
            </a:r>
          </a:p>
          <a:p>
            <a:pPr eaLnBrk="1" hangingPunct="1">
              <a:lnSpc>
                <a:spcPct val="90000"/>
              </a:lnSpc>
              <a:spcAft>
                <a:spcPct val="0"/>
              </a:spcAft>
              <a:buFontTx/>
              <a:buNone/>
            </a:pPr>
            <a:r>
              <a:rPr kumimoji="1" lang="en-US" altLang="zh-CN" sz="2000">
                <a:ea typeface="楷体_GB2312"/>
                <a:cs typeface="楷体_GB2312"/>
              </a:rPr>
              <a:t> 1    0    1    1       0      1     0      1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1    1    0    0       1      1     1      0</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FF3300"/>
                </a:solidFill>
                <a:ea typeface="楷体_GB2312"/>
                <a:cs typeface="楷体_GB2312"/>
              </a:rPr>
              <a:t>1    1    0    1       1</a:t>
            </a:r>
            <a:r>
              <a:rPr kumimoji="1" lang="en-US" altLang="zh-CN" sz="2000">
                <a:solidFill>
                  <a:srgbClr val="0000FF"/>
                </a:solidFill>
                <a:ea typeface="楷体_GB2312"/>
                <a:cs typeface="楷体_GB2312"/>
              </a:rPr>
              <a:t>      1     1      0</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1    1    1    0       1      1     1      1</a:t>
            </a:r>
          </a:p>
          <a:p>
            <a:pPr eaLnBrk="1" hangingPunct="1">
              <a:lnSpc>
                <a:spcPct val="90000"/>
              </a:lnSpc>
              <a:spcAft>
                <a:spcPct val="0"/>
              </a:spcAft>
              <a:buFontTx/>
              <a:buNone/>
            </a:pPr>
            <a:r>
              <a:rPr kumimoji="1" lang="en-US" altLang="zh-CN" sz="2000">
                <a:ea typeface="楷体_GB2312"/>
                <a:cs typeface="楷体_GB2312"/>
              </a:rPr>
              <a:t> </a:t>
            </a:r>
            <a:r>
              <a:rPr kumimoji="1" lang="en-US" altLang="zh-CN" sz="2000">
                <a:solidFill>
                  <a:srgbClr val="0000FF"/>
                </a:solidFill>
                <a:ea typeface="楷体_GB2312"/>
                <a:cs typeface="楷体_GB2312"/>
              </a:rPr>
              <a:t>1    1    1    1       0      1     1      1</a:t>
            </a:r>
          </a:p>
        </p:txBody>
      </p:sp>
      <p:sp>
        <p:nvSpPr>
          <p:cNvPr id="31750" name="Text Box 3">
            <a:extLst>
              <a:ext uri="{FF2B5EF4-FFF2-40B4-BE49-F238E27FC236}">
                <a16:creationId xmlns:a16="http://schemas.microsoft.com/office/drawing/2014/main" id="{CE60C54A-0FDD-456E-9B0C-44DE41DD82EA}"/>
              </a:ext>
            </a:extLst>
          </p:cNvPr>
          <p:cNvSpPr txBox="1">
            <a:spLocks noChangeArrowheads="1"/>
          </p:cNvSpPr>
          <p:nvPr/>
        </p:nvSpPr>
        <p:spPr bwMode="auto">
          <a:xfrm>
            <a:off x="6829425" y="14398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1751" name="Text Box 4">
            <a:extLst>
              <a:ext uri="{FF2B5EF4-FFF2-40B4-BE49-F238E27FC236}">
                <a16:creationId xmlns:a16="http://schemas.microsoft.com/office/drawing/2014/main" id="{276048B0-91CA-4BAB-AA9A-C309FD4E14B0}"/>
              </a:ext>
            </a:extLst>
          </p:cNvPr>
          <p:cNvSpPr txBox="1">
            <a:spLocks noChangeArrowheads="1"/>
          </p:cNvSpPr>
          <p:nvPr/>
        </p:nvSpPr>
        <p:spPr bwMode="auto">
          <a:xfrm>
            <a:off x="7302500"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1752" name="Text Box 5">
            <a:extLst>
              <a:ext uri="{FF2B5EF4-FFF2-40B4-BE49-F238E27FC236}">
                <a16:creationId xmlns:a16="http://schemas.microsoft.com/office/drawing/2014/main" id="{A493805C-F62F-40C4-881C-BB1DA0FC5DA1}"/>
              </a:ext>
            </a:extLst>
          </p:cNvPr>
          <p:cNvSpPr txBox="1">
            <a:spLocks noChangeArrowheads="1"/>
          </p:cNvSpPr>
          <p:nvPr/>
        </p:nvSpPr>
        <p:spPr bwMode="auto">
          <a:xfrm>
            <a:off x="7770813" y="143351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1753" name="Text Box 6">
            <a:extLst>
              <a:ext uri="{FF2B5EF4-FFF2-40B4-BE49-F238E27FC236}">
                <a16:creationId xmlns:a16="http://schemas.microsoft.com/office/drawing/2014/main" id="{A5F5B7D4-2583-4E9A-A988-7425F16660C6}"/>
              </a:ext>
            </a:extLst>
          </p:cNvPr>
          <p:cNvSpPr txBox="1">
            <a:spLocks noChangeArrowheads="1"/>
          </p:cNvSpPr>
          <p:nvPr/>
        </p:nvSpPr>
        <p:spPr bwMode="auto">
          <a:xfrm>
            <a:off x="8239125" y="1414463"/>
            <a:ext cx="47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n+1</a:t>
            </a:r>
          </a:p>
        </p:txBody>
      </p:sp>
      <p:sp>
        <p:nvSpPr>
          <p:cNvPr id="31754" name="Text Box 7">
            <a:extLst>
              <a:ext uri="{FF2B5EF4-FFF2-40B4-BE49-F238E27FC236}">
                <a16:creationId xmlns:a16="http://schemas.microsoft.com/office/drawing/2014/main" id="{6D788B76-BE53-4C07-8D11-658841B077A4}"/>
              </a:ext>
            </a:extLst>
          </p:cNvPr>
          <p:cNvSpPr txBox="1">
            <a:spLocks noChangeArrowheads="1"/>
          </p:cNvSpPr>
          <p:nvPr/>
        </p:nvSpPr>
        <p:spPr bwMode="auto">
          <a:xfrm>
            <a:off x="5133975"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1755" name="Text Box 8">
            <a:extLst>
              <a:ext uri="{FF2B5EF4-FFF2-40B4-BE49-F238E27FC236}">
                <a16:creationId xmlns:a16="http://schemas.microsoft.com/office/drawing/2014/main" id="{992118C9-A70E-483F-A8EA-DCE5A3BB289E}"/>
              </a:ext>
            </a:extLst>
          </p:cNvPr>
          <p:cNvSpPr txBox="1">
            <a:spLocks noChangeArrowheads="1"/>
          </p:cNvSpPr>
          <p:nvPr/>
        </p:nvSpPr>
        <p:spPr bwMode="auto">
          <a:xfrm>
            <a:off x="553878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1756" name="Text Box 9">
            <a:extLst>
              <a:ext uri="{FF2B5EF4-FFF2-40B4-BE49-F238E27FC236}">
                <a16:creationId xmlns:a16="http://schemas.microsoft.com/office/drawing/2014/main" id="{081B41B1-40F3-4A1E-BE3E-62EE6E684844}"/>
              </a:ext>
            </a:extLst>
          </p:cNvPr>
          <p:cNvSpPr txBox="1">
            <a:spLocks noChangeArrowheads="1"/>
          </p:cNvSpPr>
          <p:nvPr/>
        </p:nvSpPr>
        <p:spPr bwMode="auto">
          <a:xfrm>
            <a:off x="5897563"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1757" name="Text Box 10">
            <a:extLst>
              <a:ext uri="{FF2B5EF4-FFF2-40B4-BE49-F238E27FC236}">
                <a16:creationId xmlns:a16="http://schemas.microsoft.com/office/drawing/2014/main" id="{046CA720-856D-4F97-A418-FA45710D9581}"/>
              </a:ext>
            </a:extLst>
          </p:cNvPr>
          <p:cNvSpPr txBox="1">
            <a:spLocks noChangeArrowheads="1"/>
          </p:cNvSpPr>
          <p:nvPr/>
        </p:nvSpPr>
        <p:spPr bwMode="auto">
          <a:xfrm>
            <a:off x="6294438" y="1433513"/>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400">
                <a:ea typeface="楷体_GB2312"/>
                <a:cs typeface="楷体_GB2312"/>
              </a:rPr>
              <a:t>n</a:t>
            </a:r>
          </a:p>
        </p:txBody>
      </p:sp>
      <p:sp>
        <p:nvSpPr>
          <p:cNvPr id="31758" name="Line 11">
            <a:extLst>
              <a:ext uri="{FF2B5EF4-FFF2-40B4-BE49-F238E27FC236}">
                <a16:creationId xmlns:a16="http://schemas.microsoft.com/office/drawing/2014/main" id="{49D5D0C5-5ADB-48E8-8834-CB0394C68CB8}"/>
              </a:ext>
            </a:extLst>
          </p:cNvPr>
          <p:cNvSpPr>
            <a:spLocks noChangeShapeType="1"/>
          </p:cNvSpPr>
          <p:nvPr/>
        </p:nvSpPr>
        <p:spPr bwMode="auto">
          <a:xfrm flipH="1">
            <a:off x="6581775" y="1450975"/>
            <a:ext cx="6350" cy="498951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1759" name="Group 12">
            <a:extLst>
              <a:ext uri="{FF2B5EF4-FFF2-40B4-BE49-F238E27FC236}">
                <a16:creationId xmlns:a16="http://schemas.microsoft.com/office/drawing/2014/main" id="{62F575A0-0ECA-4496-BD41-C3F9FD386AFD}"/>
              </a:ext>
            </a:extLst>
          </p:cNvPr>
          <p:cNvGrpSpPr>
            <a:grpSpLocks/>
          </p:cNvGrpSpPr>
          <p:nvPr/>
        </p:nvGrpSpPr>
        <p:grpSpPr bwMode="auto">
          <a:xfrm>
            <a:off x="5003800" y="1450975"/>
            <a:ext cx="3594100" cy="4989513"/>
            <a:chOff x="2929" y="914"/>
            <a:chExt cx="2605" cy="3143"/>
          </a:xfrm>
        </p:grpSpPr>
        <p:sp>
          <p:nvSpPr>
            <p:cNvPr id="31809" name="Line 13">
              <a:extLst>
                <a:ext uri="{FF2B5EF4-FFF2-40B4-BE49-F238E27FC236}">
                  <a16:creationId xmlns:a16="http://schemas.microsoft.com/office/drawing/2014/main" id="{E0D177E9-2F98-4D22-8C9E-EA41E27B0308}"/>
                </a:ext>
              </a:extLst>
            </p:cNvPr>
            <p:cNvSpPr>
              <a:spLocks noChangeShapeType="1"/>
            </p:cNvSpPr>
            <p:nvPr/>
          </p:nvSpPr>
          <p:spPr bwMode="auto">
            <a:xfrm>
              <a:off x="2929" y="914"/>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0" name="Line 14">
              <a:extLst>
                <a:ext uri="{FF2B5EF4-FFF2-40B4-BE49-F238E27FC236}">
                  <a16:creationId xmlns:a16="http://schemas.microsoft.com/office/drawing/2014/main" id="{40336C06-34E6-4E73-8275-8EA5FA3F1187}"/>
                </a:ext>
              </a:extLst>
            </p:cNvPr>
            <p:cNvSpPr>
              <a:spLocks noChangeShapeType="1"/>
            </p:cNvSpPr>
            <p:nvPr/>
          </p:nvSpPr>
          <p:spPr bwMode="auto">
            <a:xfrm>
              <a:off x="2929" y="1231"/>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811" name="Line 15">
              <a:extLst>
                <a:ext uri="{FF2B5EF4-FFF2-40B4-BE49-F238E27FC236}">
                  <a16:creationId xmlns:a16="http://schemas.microsoft.com/office/drawing/2014/main" id="{C5B24E53-6C3D-47DC-B569-E2369205372B}"/>
                </a:ext>
              </a:extLst>
            </p:cNvPr>
            <p:cNvSpPr>
              <a:spLocks noChangeShapeType="1"/>
            </p:cNvSpPr>
            <p:nvPr/>
          </p:nvSpPr>
          <p:spPr bwMode="auto">
            <a:xfrm>
              <a:off x="2929" y="4057"/>
              <a:ext cx="260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0" name="Text Box 16">
            <a:extLst>
              <a:ext uri="{FF2B5EF4-FFF2-40B4-BE49-F238E27FC236}">
                <a16:creationId xmlns:a16="http://schemas.microsoft.com/office/drawing/2014/main" id="{31DF954C-3D9A-4B23-BEAB-B525C7EDA57A}"/>
              </a:ext>
            </a:extLst>
          </p:cNvPr>
          <p:cNvSpPr txBox="1">
            <a:spLocks noChangeArrowheads="1"/>
          </p:cNvSpPr>
          <p:nvPr/>
        </p:nvSpPr>
        <p:spPr bwMode="auto">
          <a:xfrm>
            <a:off x="6119813" y="90805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zh-CN" altLang="en-US">
                <a:latin typeface="Arial" panose="020B0604020202020204" pitchFamily="34" charset="0"/>
              </a:rPr>
              <a:t>状态表</a:t>
            </a:r>
          </a:p>
        </p:txBody>
      </p:sp>
      <p:grpSp>
        <p:nvGrpSpPr>
          <p:cNvPr id="31761" name="Group 17">
            <a:extLst>
              <a:ext uri="{FF2B5EF4-FFF2-40B4-BE49-F238E27FC236}">
                <a16:creationId xmlns:a16="http://schemas.microsoft.com/office/drawing/2014/main" id="{F9D9E2ED-9598-495B-B8FA-A3EFE0574872}"/>
              </a:ext>
            </a:extLst>
          </p:cNvPr>
          <p:cNvGrpSpPr>
            <a:grpSpLocks/>
          </p:cNvGrpSpPr>
          <p:nvPr/>
        </p:nvGrpSpPr>
        <p:grpSpPr bwMode="auto">
          <a:xfrm>
            <a:off x="863600" y="4076700"/>
            <a:ext cx="3455988" cy="2305050"/>
            <a:chOff x="714" y="2522"/>
            <a:chExt cx="1735" cy="1520"/>
          </a:xfrm>
        </p:grpSpPr>
        <p:sp>
          <p:nvSpPr>
            <p:cNvPr id="31792" name="Oval 18">
              <a:extLst>
                <a:ext uri="{FF2B5EF4-FFF2-40B4-BE49-F238E27FC236}">
                  <a16:creationId xmlns:a16="http://schemas.microsoft.com/office/drawing/2014/main" id="{E89793A6-84FA-46A1-99D5-20E5FF02C6AF}"/>
                </a:ext>
              </a:extLst>
            </p:cNvPr>
            <p:cNvSpPr>
              <a:spLocks noChangeArrowheads="1"/>
            </p:cNvSpPr>
            <p:nvPr/>
          </p:nvSpPr>
          <p:spPr bwMode="auto">
            <a:xfrm>
              <a:off x="714" y="277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31793" name="Line 19">
              <a:extLst>
                <a:ext uri="{FF2B5EF4-FFF2-40B4-BE49-F238E27FC236}">
                  <a16:creationId xmlns:a16="http://schemas.microsoft.com/office/drawing/2014/main" id="{645C026D-37BA-46E6-A1EE-B2C0556D3BAE}"/>
                </a:ext>
              </a:extLst>
            </p:cNvPr>
            <p:cNvSpPr>
              <a:spLocks noChangeShapeType="1"/>
            </p:cNvSpPr>
            <p:nvPr/>
          </p:nvSpPr>
          <p:spPr bwMode="auto">
            <a:xfrm>
              <a:off x="1105" y="2923"/>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4" name="Oval 20">
              <a:extLst>
                <a:ext uri="{FF2B5EF4-FFF2-40B4-BE49-F238E27FC236}">
                  <a16:creationId xmlns:a16="http://schemas.microsoft.com/office/drawing/2014/main" id="{38836E85-4197-41EB-A0B6-7C0746A925C5}"/>
                </a:ext>
              </a:extLst>
            </p:cNvPr>
            <p:cNvSpPr>
              <a:spLocks noChangeArrowheads="1"/>
            </p:cNvSpPr>
            <p:nvPr/>
          </p:nvSpPr>
          <p:spPr bwMode="auto">
            <a:xfrm>
              <a:off x="1379" y="277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31795" name="Line 21">
              <a:extLst>
                <a:ext uri="{FF2B5EF4-FFF2-40B4-BE49-F238E27FC236}">
                  <a16:creationId xmlns:a16="http://schemas.microsoft.com/office/drawing/2014/main" id="{5951B42D-84E4-4C37-8F19-5674F7BE7D41}"/>
                </a:ext>
              </a:extLst>
            </p:cNvPr>
            <p:cNvSpPr>
              <a:spLocks noChangeShapeType="1"/>
            </p:cNvSpPr>
            <p:nvPr/>
          </p:nvSpPr>
          <p:spPr bwMode="auto">
            <a:xfrm>
              <a:off x="2250" y="3072"/>
              <a:ext cx="0" cy="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6" name="Oval 22">
              <a:extLst>
                <a:ext uri="{FF2B5EF4-FFF2-40B4-BE49-F238E27FC236}">
                  <a16:creationId xmlns:a16="http://schemas.microsoft.com/office/drawing/2014/main" id="{2A114F76-49E2-4BE0-9D9E-3E45CA6AEBA2}"/>
                </a:ext>
              </a:extLst>
            </p:cNvPr>
            <p:cNvSpPr>
              <a:spLocks noChangeArrowheads="1"/>
            </p:cNvSpPr>
            <p:nvPr/>
          </p:nvSpPr>
          <p:spPr bwMode="auto">
            <a:xfrm>
              <a:off x="714" y="3260"/>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31797" name="Oval 23">
              <a:extLst>
                <a:ext uri="{FF2B5EF4-FFF2-40B4-BE49-F238E27FC236}">
                  <a16:creationId xmlns:a16="http://schemas.microsoft.com/office/drawing/2014/main" id="{51AD5A38-673F-4363-89ED-30F6ECC16F83}"/>
                </a:ext>
              </a:extLst>
            </p:cNvPr>
            <p:cNvSpPr>
              <a:spLocks noChangeArrowheads="1"/>
            </p:cNvSpPr>
            <p:nvPr/>
          </p:nvSpPr>
          <p:spPr bwMode="auto">
            <a:xfrm>
              <a:off x="2051" y="3260"/>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31798" name="Line 24">
              <a:extLst>
                <a:ext uri="{FF2B5EF4-FFF2-40B4-BE49-F238E27FC236}">
                  <a16:creationId xmlns:a16="http://schemas.microsoft.com/office/drawing/2014/main" id="{7842FE6C-C767-45EC-B882-4D888BA692E2}"/>
                </a:ext>
              </a:extLst>
            </p:cNvPr>
            <p:cNvSpPr>
              <a:spLocks noChangeShapeType="1"/>
            </p:cNvSpPr>
            <p:nvPr/>
          </p:nvSpPr>
          <p:spPr bwMode="auto">
            <a:xfrm flipV="1">
              <a:off x="910" y="3072"/>
              <a:ext cx="0" cy="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99" name="Line 25">
              <a:extLst>
                <a:ext uri="{FF2B5EF4-FFF2-40B4-BE49-F238E27FC236}">
                  <a16:creationId xmlns:a16="http://schemas.microsoft.com/office/drawing/2014/main" id="{5F2CFA92-E514-4888-9F4C-0FBE85B05216}"/>
                </a:ext>
              </a:extLst>
            </p:cNvPr>
            <p:cNvSpPr>
              <a:spLocks noChangeShapeType="1"/>
            </p:cNvSpPr>
            <p:nvPr/>
          </p:nvSpPr>
          <p:spPr bwMode="auto">
            <a:xfrm flipV="1">
              <a:off x="1576" y="2590"/>
              <a:ext cx="0" cy="183"/>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0" name="Oval 26">
              <a:extLst>
                <a:ext uri="{FF2B5EF4-FFF2-40B4-BE49-F238E27FC236}">
                  <a16:creationId xmlns:a16="http://schemas.microsoft.com/office/drawing/2014/main" id="{E2CA17E7-8329-424E-9F43-F4936AA3AB87}"/>
                </a:ext>
              </a:extLst>
            </p:cNvPr>
            <p:cNvSpPr>
              <a:spLocks noChangeArrowheads="1"/>
            </p:cNvSpPr>
            <p:nvPr/>
          </p:nvSpPr>
          <p:spPr bwMode="auto">
            <a:xfrm>
              <a:off x="2058" y="277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31801" name="Line 27">
              <a:extLst>
                <a:ext uri="{FF2B5EF4-FFF2-40B4-BE49-F238E27FC236}">
                  <a16:creationId xmlns:a16="http://schemas.microsoft.com/office/drawing/2014/main" id="{D562E38D-62A9-4E9C-9A1D-6C57AA3DBDF1}"/>
                </a:ext>
              </a:extLst>
            </p:cNvPr>
            <p:cNvSpPr>
              <a:spLocks noChangeShapeType="1"/>
            </p:cNvSpPr>
            <p:nvPr/>
          </p:nvSpPr>
          <p:spPr bwMode="auto">
            <a:xfrm>
              <a:off x="2250" y="3560"/>
              <a:ext cx="0" cy="188"/>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2" name="Oval 28">
              <a:extLst>
                <a:ext uri="{FF2B5EF4-FFF2-40B4-BE49-F238E27FC236}">
                  <a16:creationId xmlns:a16="http://schemas.microsoft.com/office/drawing/2014/main" id="{C6B40416-9A6D-43FF-9EE7-CF80DAFB7D6C}"/>
                </a:ext>
              </a:extLst>
            </p:cNvPr>
            <p:cNvSpPr>
              <a:spLocks noChangeArrowheads="1"/>
            </p:cNvSpPr>
            <p:nvPr/>
          </p:nvSpPr>
          <p:spPr bwMode="auto">
            <a:xfrm>
              <a:off x="2058" y="374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31803" name="Oval 29">
              <a:extLst>
                <a:ext uri="{FF2B5EF4-FFF2-40B4-BE49-F238E27FC236}">
                  <a16:creationId xmlns:a16="http://schemas.microsoft.com/office/drawing/2014/main" id="{39F1F9AF-6882-4480-8D65-71991EF8BBFA}"/>
                </a:ext>
              </a:extLst>
            </p:cNvPr>
            <p:cNvSpPr>
              <a:spLocks noChangeArrowheads="1"/>
            </p:cNvSpPr>
            <p:nvPr/>
          </p:nvSpPr>
          <p:spPr bwMode="auto">
            <a:xfrm>
              <a:off x="714" y="374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31804" name="Oval 30">
              <a:extLst>
                <a:ext uri="{FF2B5EF4-FFF2-40B4-BE49-F238E27FC236}">
                  <a16:creationId xmlns:a16="http://schemas.microsoft.com/office/drawing/2014/main" id="{9FC0F5E2-7CE4-48D3-BCC0-9E0EE87F2E98}"/>
                </a:ext>
              </a:extLst>
            </p:cNvPr>
            <p:cNvSpPr>
              <a:spLocks noChangeArrowheads="1"/>
            </p:cNvSpPr>
            <p:nvPr/>
          </p:nvSpPr>
          <p:spPr bwMode="auto">
            <a:xfrm>
              <a:off x="1379" y="3742"/>
              <a:ext cx="391" cy="30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31805" name="Line 31">
              <a:extLst>
                <a:ext uri="{FF2B5EF4-FFF2-40B4-BE49-F238E27FC236}">
                  <a16:creationId xmlns:a16="http://schemas.microsoft.com/office/drawing/2014/main" id="{9107DF80-7FD4-4FBD-A778-181F35F0EDBF}"/>
                </a:ext>
              </a:extLst>
            </p:cNvPr>
            <p:cNvSpPr>
              <a:spLocks noChangeShapeType="1"/>
            </p:cNvSpPr>
            <p:nvPr/>
          </p:nvSpPr>
          <p:spPr bwMode="auto">
            <a:xfrm flipV="1">
              <a:off x="906" y="3548"/>
              <a:ext cx="0" cy="18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6" name="Line 32">
              <a:extLst>
                <a:ext uri="{FF2B5EF4-FFF2-40B4-BE49-F238E27FC236}">
                  <a16:creationId xmlns:a16="http://schemas.microsoft.com/office/drawing/2014/main" id="{9287D2CE-0374-447E-9146-E79DF0BD755E}"/>
                </a:ext>
              </a:extLst>
            </p:cNvPr>
            <p:cNvSpPr>
              <a:spLocks noChangeShapeType="1"/>
            </p:cNvSpPr>
            <p:nvPr/>
          </p:nvSpPr>
          <p:spPr bwMode="auto">
            <a:xfrm flipH="1" flipV="1">
              <a:off x="1055" y="3044"/>
              <a:ext cx="1036" cy="749"/>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7" name="Line 33">
              <a:extLst>
                <a:ext uri="{FF2B5EF4-FFF2-40B4-BE49-F238E27FC236}">
                  <a16:creationId xmlns:a16="http://schemas.microsoft.com/office/drawing/2014/main" id="{50F77FCC-0D81-4F14-A814-61A0C2757DEE}"/>
                </a:ext>
              </a:extLst>
            </p:cNvPr>
            <p:cNvSpPr>
              <a:spLocks noChangeShapeType="1"/>
            </p:cNvSpPr>
            <p:nvPr/>
          </p:nvSpPr>
          <p:spPr bwMode="auto">
            <a:xfrm flipH="1">
              <a:off x="1098" y="3911"/>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8" name="Oval 34">
              <a:extLst>
                <a:ext uri="{FF2B5EF4-FFF2-40B4-BE49-F238E27FC236}">
                  <a16:creationId xmlns:a16="http://schemas.microsoft.com/office/drawing/2014/main" id="{42D65DC6-8694-487E-BC1E-F157D5294F2A}"/>
                </a:ext>
              </a:extLst>
            </p:cNvPr>
            <p:cNvSpPr>
              <a:spLocks noChangeArrowheads="1"/>
            </p:cNvSpPr>
            <p:nvPr/>
          </p:nvSpPr>
          <p:spPr bwMode="auto">
            <a:xfrm>
              <a:off x="1603" y="2522"/>
              <a:ext cx="391" cy="3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grpSp>
      <p:grpSp>
        <p:nvGrpSpPr>
          <p:cNvPr id="31762" name="Group 35">
            <a:extLst>
              <a:ext uri="{FF2B5EF4-FFF2-40B4-BE49-F238E27FC236}">
                <a16:creationId xmlns:a16="http://schemas.microsoft.com/office/drawing/2014/main" id="{900160BD-4D9F-43C5-AC93-8EFCDC13E289}"/>
              </a:ext>
            </a:extLst>
          </p:cNvPr>
          <p:cNvGrpSpPr>
            <a:grpSpLocks/>
          </p:cNvGrpSpPr>
          <p:nvPr/>
        </p:nvGrpSpPr>
        <p:grpSpPr bwMode="auto">
          <a:xfrm>
            <a:off x="3816350" y="1773238"/>
            <a:ext cx="1147763" cy="457200"/>
            <a:chOff x="2391" y="1492"/>
            <a:chExt cx="723" cy="288"/>
          </a:xfrm>
        </p:grpSpPr>
        <p:sp>
          <p:nvSpPr>
            <p:cNvPr id="31790" name="Text Box 36">
              <a:extLst>
                <a:ext uri="{FF2B5EF4-FFF2-40B4-BE49-F238E27FC236}">
                  <a16:creationId xmlns:a16="http://schemas.microsoft.com/office/drawing/2014/main" id="{FD1477A9-80D8-4E2D-A53D-F8E326EFAC58}"/>
                </a:ext>
              </a:extLst>
            </p:cNvPr>
            <p:cNvSpPr txBox="1">
              <a:spLocks noChangeArrowheads="1"/>
            </p:cNvSpPr>
            <p:nvPr/>
          </p:nvSpPr>
          <p:spPr bwMode="auto">
            <a:xfrm>
              <a:off x="2391" y="1492"/>
              <a:ext cx="7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solidFill>
                    <a:srgbClr val="FF3300"/>
                  </a:solidFill>
                  <a:latin typeface="Arial" panose="020B0604020202020204" pitchFamily="34" charset="0"/>
                </a:rPr>
                <a:t>+ </a:t>
              </a:r>
              <a:r>
                <a:rPr kumimoji="1" lang="en-US" altLang="zh-CN" sz="2400">
                  <a:solidFill>
                    <a:srgbClr val="FF0000"/>
                  </a:solidFill>
                  <a:ea typeface="楷体_GB2312"/>
                  <a:cs typeface="楷体_GB2312"/>
                </a:rPr>
                <a:t>Q</a:t>
              </a:r>
              <a:r>
                <a:rPr kumimoji="1" lang="en-US" altLang="zh-CN" sz="2400" baseline="-25000">
                  <a:solidFill>
                    <a:srgbClr val="FF0000"/>
                  </a:solidFill>
                  <a:ea typeface="楷体_GB2312"/>
                  <a:cs typeface="楷体_GB2312"/>
                </a:rPr>
                <a:t>1</a:t>
              </a:r>
              <a:r>
                <a:rPr kumimoji="1" lang="en-US" altLang="zh-CN" sz="2400">
                  <a:solidFill>
                    <a:srgbClr val="FF0000"/>
                  </a:solidFill>
                  <a:ea typeface="楷体_GB2312"/>
                  <a:cs typeface="楷体_GB2312"/>
                </a:rPr>
                <a:t>Q</a:t>
              </a:r>
              <a:r>
                <a:rPr kumimoji="1" lang="en-US" altLang="zh-CN" sz="2400" baseline="-25000">
                  <a:solidFill>
                    <a:srgbClr val="FF0000"/>
                  </a:solidFill>
                  <a:ea typeface="楷体_GB2312"/>
                  <a:cs typeface="楷体_GB2312"/>
                </a:rPr>
                <a:t>2</a:t>
              </a:r>
              <a:r>
                <a:rPr lang="en-US" altLang="zh-CN" sz="2000" b="0">
                  <a:latin typeface="Arial" panose="020B0604020202020204" pitchFamily="34" charset="0"/>
                </a:rPr>
                <a:t> </a:t>
              </a:r>
            </a:p>
          </p:txBody>
        </p:sp>
        <p:sp>
          <p:nvSpPr>
            <p:cNvPr id="31791" name="Line 37">
              <a:extLst>
                <a:ext uri="{FF2B5EF4-FFF2-40B4-BE49-F238E27FC236}">
                  <a16:creationId xmlns:a16="http://schemas.microsoft.com/office/drawing/2014/main" id="{E88ED992-CC80-4169-8491-FB0DC7963CBF}"/>
                </a:ext>
              </a:extLst>
            </p:cNvPr>
            <p:cNvSpPr>
              <a:spLocks noChangeShapeType="1"/>
            </p:cNvSpPr>
            <p:nvPr/>
          </p:nvSpPr>
          <p:spPr bwMode="auto">
            <a:xfrm>
              <a:off x="2789" y="1525"/>
              <a:ext cx="181"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3" name="Rectangle 38">
            <a:extLst>
              <a:ext uri="{FF2B5EF4-FFF2-40B4-BE49-F238E27FC236}">
                <a16:creationId xmlns:a16="http://schemas.microsoft.com/office/drawing/2014/main" id="{1ED0E783-5D29-461D-8307-A3F63CB5339D}"/>
              </a:ext>
            </a:extLst>
          </p:cNvPr>
          <p:cNvSpPr>
            <a:spLocks noGrp="1" noChangeArrowheads="1"/>
          </p:cNvSpPr>
          <p:nvPr>
            <p:ph type="title"/>
          </p:nvPr>
        </p:nvSpPr>
        <p:spPr>
          <a:xfrm>
            <a:off x="457200" y="80963"/>
            <a:ext cx="8229600" cy="890587"/>
          </a:xfrm>
          <a:noFill/>
        </p:spPr>
        <p:txBody>
          <a:bodyPr/>
          <a:lstStyle/>
          <a:p>
            <a:r>
              <a:rPr lang="zh-CN" altLang="en-US">
                <a:latin typeface="宋体" panose="02010600030101010101" pitchFamily="2" charset="-122"/>
              </a:rPr>
              <a:t>自启动扭环形计数器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2)</a:t>
            </a:r>
          </a:p>
        </p:txBody>
      </p:sp>
      <p:grpSp>
        <p:nvGrpSpPr>
          <p:cNvPr id="31764" name="Group 39">
            <a:extLst>
              <a:ext uri="{FF2B5EF4-FFF2-40B4-BE49-F238E27FC236}">
                <a16:creationId xmlns:a16="http://schemas.microsoft.com/office/drawing/2014/main" id="{28E03F68-E6A4-487C-95BC-0CD2F54695D7}"/>
              </a:ext>
            </a:extLst>
          </p:cNvPr>
          <p:cNvGrpSpPr>
            <a:grpSpLocks/>
          </p:cNvGrpSpPr>
          <p:nvPr/>
        </p:nvGrpSpPr>
        <p:grpSpPr bwMode="auto">
          <a:xfrm>
            <a:off x="3714750" y="1208088"/>
            <a:ext cx="1144588" cy="457200"/>
            <a:chOff x="2245" y="1162"/>
            <a:chExt cx="721" cy="288"/>
          </a:xfrm>
        </p:grpSpPr>
        <p:sp>
          <p:nvSpPr>
            <p:cNvPr id="31788" name="Text Box 40">
              <a:extLst>
                <a:ext uri="{FF2B5EF4-FFF2-40B4-BE49-F238E27FC236}">
                  <a16:creationId xmlns:a16="http://schemas.microsoft.com/office/drawing/2014/main" id="{9D9702F8-2F45-4FD7-854C-E9909C25F74A}"/>
                </a:ext>
              </a:extLst>
            </p:cNvPr>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 </a:t>
              </a:r>
              <a:r>
                <a:rPr kumimoji="1" lang="en-US" altLang="zh-CN" sz="2400">
                  <a:ea typeface="楷体_GB2312"/>
                  <a:cs typeface="楷体_GB2312"/>
                </a:rPr>
                <a:t>= Q</a:t>
              </a:r>
              <a:r>
                <a:rPr kumimoji="1" lang="en-US" altLang="zh-CN" sz="2400" baseline="-25000">
                  <a:ea typeface="楷体_GB2312"/>
                  <a:cs typeface="楷体_GB2312"/>
                </a:rPr>
                <a:t>3</a:t>
              </a:r>
              <a:endParaRPr kumimoji="1" lang="en-US" altLang="zh-CN" sz="2400">
                <a:ea typeface="楷体_GB2312"/>
                <a:cs typeface="楷体_GB2312"/>
              </a:endParaRPr>
            </a:p>
          </p:txBody>
        </p:sp>
        <p:sp>
          <p:nvSpPr>
            <p:cNvPr id="31789" name="Line 41">
              <a:extLst>
                <a:ext uri="{FF2B5EF4-FFF2-40B4-BE49-F238E27FC236}">
                  <a16:creationId xmlns:a16="http://schemas.microsoft.com/office/drawing/2014/main" id="{EB8241D0-E88F-415F-BC60-9E8D1A090F5F}"/>
                </a:ext>
              </a:extLst>
            </p:cNvPr>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1765" name="Rectangle 42">
            <a:extLst>
              <a:ext uri="{FF2B5EF4-FFF2-40B4-BE49-F238E27FC236}">
                <a16:creationId xmlns:a16="http://schemas.microsoft.com/office/drawing/2014/main" id="{6FB29577-28A1-41F4-BCA1-B429515A25D9}"/>
              </a:ext>
            </a:extLst>
          </p:cNvPr>
          <p:cNvSpPr>
            <a:spLocks noChangeArrowheads="1"/>
          </p:cNvSpPr>
          <p:nvPr/>
        </p:nvSpPr>
        <p:spPr bwMode="auto">
          <a:xfrm>
            <a:off x="1522413" y="2024063"/>
            <a:ext cx="2133600" cy="19812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66" name="Line 43">
            <a:extLst>
              <a:ext uri="{FF2B5EF4-FFF2-40B4-BE49-F238E27FC236}">
                <a16:creationId xmlns:a16="http://schemas.microsoft.com/office/drawing/2014/main" id="{64CB4F20-345A-4B9F-9EB1-724E500342AA}"/>
              </a:ext>
            </a:extLst>
          </p:cNvPr>
          <p:cNvSpPr>
            <a:spLocks noChangeShapeType="1"/>
          </p:cNvSpPr>
          <p:nvPr/>
        </p:nvSpPr>
        <p:spPr bwMode="auto">
          <a:xfrm>
            <a:off x="1522413" y="30146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Line 44">
            <a:extLst>
              <a:ext uri="{FF2B5EF4-FFF2-40B4-BE49-F238E27FC236}">
                <a16:creationId xmlns:a16="http://schemas.microsoft.com/office/drawing/2014/main" id="{9BC09F2B-1B57-4B64-A212-12B330633D58}"/>
              </a:ext>
            </a:extLst>
          </p:cNvPr>
          <p:cNvSpPr>
            <a:spLocks noChangeShapeType="1"/>
          </p:cNvSpPr>
          <p:nvPr/>
        </p:nvSpPr>
        <p:spPr bwMode="auto">
          <a:xfrm>
            <a:off x="31226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8" name="Line 45">
            <a:extLst>
              <a:ext uri="{FF2B5EF4-FFF2-40B4-BE49-F238E27FC236}">
                <a16:creationId xmlns:a16="http://schemas.microsoft.com/office/drawing/2014/main" id="{7B934F64-1F40-4320-99E2-CB2C154F9829}"/>
              </a:ext>
            </a:extLst>
          </p:cNvPr>
          <p:cNvSpPr>
            <a:spLocks noChangeShapeType="1"/>
          </p:cNvSpPr>
          <p:nvPr/>
        </p:nvSpPr>
        <p:spPr bwMode="auto">
          <a:xfrm>
            <a:off x="25892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Line 46">
            <a:extLst>
              <a:ext uri="{FF2B5EF4-FFF2-40B4-BE49-F238E27FC236}">
                <a16:creationId xmlns:a16="http://schemas.microsoft.com/office/drawing/2014/main" id="{AB7318C0-68D2-4B7D-B829-2D223B4628FB}"/>
              </a:ext>
            </a:extLst>
          </p:cNvPr>
          <p:cNvSpPr>
            <a:spLocks noChangeShapeType="1"/>
          </p:cNvSpPr>
          <p:nvPr/>
        </p:nvSpPr>
        <p:spPr bwMode="auto">
          <a:xfrm>
            <a:off x="2055813" y="2024063"/>
            <a:ext cx="0" cy="1981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0" name="Line 47">
            <a:extLst>
              <a:ext uri="{FF2B5EF4-FFF2-40B4-BE49-F238E27FC236}">
                <a16:creationId xmlns:a16="http://schemas.microsoft.com/office/drawing/2014/main" id="{01D348C3-0FD0-4B85-8445-859199368BAE}"/>
              </a:ext>
            </a:extLst>
          </p:cNvPr>
          <p:cNvSpPr>
            <a:spLocks noChangeShapeType="1"/>
          </p:cNvSpPr>
          <p:nvPr/>
        </p:nvSpPr>
        <p:spPr bwMode="auto">
          <a:xfrm>
            <a:off x="1522413" y="35480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1" name="Line 48">
            <a:extLst>
              <a:ext uri="{FF2B5EF4-FFF2-40B4-BE49-F238E27FC236}">
                <a16:creationId xmlns:a16="http://schemas.microsoft.com/office/drawing/2014/main" id="{1F044C84-5DF9-464A-9EA4-C029D6EF1101}"/>
              </a:ext>
            </a:extLst>
          </p:cNvPr>
          <p:cNvSpPr>
            <a:spLocks noChangeShapeType="1"/>
          </p:cNvSpPr>
          <p:nvPr/>
        </p:nvSpPr>
        <p:spPr bwMode="auto">
          <a:xfrm>
            <a:off x="1522413" y="2557463"/>
            <a:ext cx="21336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2" name="Text Box 49">
            <a:extLst>
              <a:ext uri="{FF2B5EF4-FFF2-40B4-BE49-F238E27FC236}">
                <a16:creationId xmlns:a16="http://schemas.microsoft.com/office/drawing/2014/main" id="{AF993563-2A26-42F8-8BE4-F95A0A288B43}"/>
              </a:ext>
            </a:extLst>
          </p:cNvPr>
          <p:cNvSpPr txBox="1">
            <a:spLocks noChangeArrowheads="1"/>
          </p:cNvSpPr>
          <p:nvPr/>
        </p:nvSpPr>
        <p:spPr bwMode="auto">
          <a:xfrm>
            <a:off x="1598613" y="1628775"/>
            <a:ext cx="2012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00     01      11     10</a:t>
            </a:r>
          </a:p>
        </p:txBody>
      </p:sp>
      <p:sp>
        <p:nvSpPr>
          <p:cNvPr id="31773" name="Text Box 50">
            <a:extLst>
              <a:ext uri="{FF2B5EF4-FFF2-40B4-BE49-F238E27FC236}">
                <a16:creationId xmlns:a16="http://schemas.microsoft.com/office/drawing/2014/main" id="{B84DAF36-8B83-471A-97BA-680DF83E7BD1}"/>
              </a:ext>
            </a:extLst>
          </p:cNvPr>
          <p:cNvSpPr txBox="1">
            <a:spLocks noChangeArrowheads="1"/>
          </p:cNvSpPr>
          <p:nvPr/>
        </p:nvSpPr>
        <p:spPr bwMode="auto">
          <a:xfrm>
            <a:off x="1100138" y="2138363"/>
            <a:ext cx="412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00</a:t>
            </a:r>
          </a:p>
        </p:txBody>
      </p:sp>
      <p:sp>
        <p:nvSpPr>
          <p:cNvPr id="31774" name="Text Box 51">
            <a:extLst>
              <a:ext uri="{FF2B5EF4-FFF2-40B4-BE49-F238E27FC236}">
                <a16:creationId xmlns:a16="http://schemas.microsoft.com/office/drawing/2014/main" id="{E83C6B19-9B74-4760-8E7A-A22D29279480}"/>
              </a:ext>
            </a:extLst>
          </p:cNvPr>
          <p:cNvSpPr txBox="1">
            <a:spLocks noChangeArrowheads="1"/>
          </p:cNvSpPr>
          <p:nvPr/>
        </p:nvSpPr>
        <p:spPr bwMode="auto">
          <a:xfrm>
            <a:off x="1100138" y="26479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01</a:t>
            </a:r>
          </a:p>
        </p:txBody>
      </p:sp>
      <p:sp>
        <p:nvSpPr>
          <p:cNvPr id="31775" name="Text Box 52">
            <a:extLst>
              <a:ext uri="{FF2B5EF4-FFF2-40B4-BE49-F238E27FC236}">
                <a16:creationId xmlns:a16="http://schemas.microsoft.com/office/drawing/2014/main" id="{D9C9F549-35BE-4591-8F31-AA3C388E06A7}"/>
              </a:ext>
            </a:extLst>
          </p:cNvPr>
          <p:cNvSpPr txBox="1">
            <a:spLocks noChangeArrowheads="1"/>
          </p:cNvSpPr>
          <p:nvPr/>
        </p:nvSpPr>
        <p:spPr bwMode="auto">
          <a:xfrm>
            <a:off x="1100138" y="31051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11</a:t>
            </a:r>
          </a:p>
        </p:txBody>
      </p:sp>
      <p:sp>
        <p:nvSpPr>
          <p:cNvPr id="31776" name="Text Box 53">
            <a:extLst>
              <a:ext uri="{FF2B5EF4-FFF2-40B4-BE49-F238E27FC236}">
                <a16:creationId xmlns:a16="http://schemas.microsoft.com/office/drawing/2014/main" id="{9B87945B-6B65-4D62-BE23-EE08A24482BB}"/>
              </a:ext>
            </a:extLst>
          </p:cNvPr>
          <p:cNvSpPr txBox="1">
            <a:spLocks noChangeArrowheads="1"/>
          </p:cNvSpPr>
          <p:nvPr/>
        </p:nvSpPr>
        <p:spPr bwMode="auto">
          <a:xfrm>
            <a:off x="1100138" y="3638550"/>
            <a:ext cx="412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1800">
                <a:ea typeface="楷体_GB2312"/>
                <a:cs typeface="楷体_GB2312"/>
              </a:rPr>
              <a:t>10</a:t>
            </a:r>
          </a:p>
        </p:txBody>
      </p:sp>
      <p:sp>
        <p:nvSpPr>
          <p:cNvPr id="31777" name="Line 54">
            <a:extLst>
              <a:ext uri="{FF2B5EF4-FFF2-40B4-BE49-F238E27FC236}">
                <a16:creationId xmlns:a16="http://schemas.microsoft.com/office/drawing/2014/main" id="{4265CDB4-F6AD-4AAE-8611-411603B07BDA}"/>
              </a:ext>
            </a:extLst>
          </p:cNvPr>
          <p:cNvSpPr>
            <a:spLocks noChangeShapeType="1"/>
          </p:cNvSpPr>
          <p:nvPr/>
        </p:nvSpPr>
        <p:spPr bwMode="auto">
          <a:xfrm flipH="1" flipV="1">
            <a:off x="989013" y="1490663"/>
            <a:ext cx="53340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78" name="Text Box 55">
            <a:extLst>
              <a:ext uri="{FF2B5EF4-FFF2-40B4-BE49-F238E27FC236}">
                <a16:creationId xmlns:a16="http://schemas.microsoft.com/office/drawing/2014/main" id="{45A3390A-4183-41B4-8984-98274E128466}"/>
              </a:ext>
            </a:extLst>
          </p:cNvPr>
          <p:cNvSpPr txBox="1">
            <a:spLocks noChangeArrowheads="1"/>
          </p:cNvSpPr>
          <p:nvPr/>
        </p:nvSpPr>
        <p:spPr bwMode="auto">
          <a:xfrm>
            <a:off x="684213" y="1643063"/>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31779" name="Text Box 56">
            <a:extLst>
              <a:ext uri="{FF2B5EF4-FFF2-40B4-BE49-F238E27FC236}">
                <a16:creationId xmlns:a16="http://schemas.microsoft.com/office/drawing/2014/main" id="{77A5BC4D-C641-4917-B3A5-F45F11BCE63A}"/>
              </a:ext>
            </a:extLst>
          </p:cNvPr>
          <p:cNvSpPr txBox="1">
            <a:spLocks noChangeArrowheads="1"/>
          </p:cNvSpPr>
          <p:nvPr/>
        </p:nvSpPr>
        <p:spPr bwMode="auto">
          <a:xfrm>
            <a:off x="1135063" y="1304925"/>
            <a:ext cx="742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r>
              <a:rPr kumimoji="1" lang="en-US" altLang="zh-CN" sz="2000">
                <a:ea typeface="楷体_GB2312"/>
                <a:cs typeface="楷体_GB2312"/>
              </a:rPr>
              <a:t>Q</a:t>
            </a:r>
            <a:r>
              <a:rPr kumimoji="1" lang="en-US" altLang="zh-CN" sz="2000" baseline="-25000">
                <a:ea typeface="楷体_GB2312"/>
                <a:cs typeface="楷体_GB2312"/>
              </a:rPr>
              <a:t>3</a:t>
            </a:r>
            <a:endParaRPr kumimoji="1" lang="en-US" altLang="zh-CN" sz="2000">
              <a:ea typeface="楷体_GB2312"/>
              <a:cs typeface="楷体_GB2312"/>
            </a:endParaRPr>
          </a:p>
        </p:txBody>
      </p:sp>
      <p:sp>
        <p:nvSpPr>
          <p:cNvPr id="31780" name="Text Box 57">
            <a:extLst>
              <a:ext uri="{FF2B5EF4-FFF2-40B4-BE49-F238E27FC236}">
                <a16:creationId xmlns:a16="http://schemas.microsoft.com/office/drawing/2014/main" id="{17F50BA8-3E1F-400F-936D-9B5AC1C34F06}"/>
              </a:ext>
            </a:extLst>
          </p:cNvPr>
          <p:cNvSpPr txBox="1">
            <a:spLocks noChangeArrowheads="1"/>
          </p:cNvSpPr>
          <p:nvPr/>
        </p:nvSpPr>
        <p:spPr bwMode="auto">
          <a:xfrm>
            <a:off x="1658938" y="2138363"/>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0      0       x</a:t>
            </a:r>
          </a:p>
        </p:txBody>
      </p:sp>
      <p:sp>
        <p:nvSpPr>
          <p:cNvPr id="31781" name="Text Box 58">
            <a:extLst>
              <a:ext uri="{FF2B5EF4-FFF2-40B4-BE49-F238E27FC236}">
                <a16:creationId xmlns:a16="http://schemas.microsoft.com/office/drawing/2014/main" id="{EBCD5B10-29D0-46E5-9745-0E2840C48BAC}"/>
              </a:ext>
            </a:extLst>
          </p:cNvPr>
          <p:cNvSpPr txBox="1">
            <a:spLocks noChangeArrowheads="1"/>
          </p:cNvSpPr>
          <p:nvPr/>
        </p:nvSpPr>
        <p:spPr bwMode="auto">
          <a:xfrm>
            <a:off x="1655763" y="26177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x      x      0       x</a:t>
            </a:r>
          </a:p>
        </p:txBody>
      </p:sp>
      <p:sp>
        <p:nvSpPr>
          <p:cNvPr id="31782" name="Text Box 59">
            <a:extLst>
              <a:ext uri="{FF2B5EF4-FFF2-40B4-BE49-F238E27FC236}">
                <a16:creationId xmlns:a16="http://schemas.microsoft.com/office/drawing/2014/main" id="{9B9DE89D-5B4B-42EA-8093-A2A79796C28A}"/>
              </a:ext>
            </a:extLst>
          </p:cNvPr>
          <p:cNvSpPr txBox="1">
            <a:spLocks noChangeArrowheads="1"/>
          </p:cNvSpPr>
          <p:nvPr/>
        </p:nvSpPr>
        <p:spPr bwMode="auto">
          <a:xfrm>
            <a:off x="1643063" y="30749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x      0       1</a:t>
            </a:r>
          </a:p>
        </p:txBody>
      </p:sp>
      <p:sp>
        <p:nvSpPr>
          <p:cNvPr id="31783" name="Text Box 60">
            <a:extLst>
              <a:ext uri="{FF2B5EF4-FFF2-40B4-BE49-F238E27FC236}">
                <a16:creationId xmlns:a16="http://schemas.microsoft.com/office/drawing/2014/main" id="{FD2940CF-9444-4519-ABEA-6353D5F0C979}"/>
              </a:ext>
            </a:extLst>
          </p:cNvPr>
          <p:cNvSpPr txBox="1">
            <a:spLocks noChangeArrowheads="1"/>
          </p:cNvSpPr>
          <p:nvPr/>
        </p:nvSpPr>
        <p:spPr bwMode="auto">
          <a:xfrm>
            <a:off x="1655763" y="3608388"/>
            <a:ext cx="1898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1      x      x       x</a:t>
            </a:r>
          </a:p>
        </p:txBody>
      </p:sp>
      <p:sp>
        <p:nvSpPr>
          <p:cNvPr id="31784" name="Text Box 61">
            <a:extLst>
              <a:ext uri="{FF2B5EF4-FFF2-40B4-BE49-F238E27FC236}">
                <a16:creationId xmlns:a16="http://schemas.microsoft.com/office/drawing/2014/main" id="{9FE056A7-962D-481E-A64D-6ABB2099017A}"/>
              </a:ext>
            </a:extLst>
          </p:cNvPr>
          <p:cNvSpPr txBox="1">
            <a:spLocks noChangeArrowheads="1"/>
          </p:cNvSpPr>
          <p:nvPr/>
        </p:nvSpPr>
        <p:spPr bwMode="auto">
          <a:xfrm>
            <a:off x="468313" y="1089025"/>
            <a:ext cx="506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a:t>
            </a:r>
            <a:endParaRPr kumimoji="1" lang="en-US" altLang="zh-CN" sz="2400">
              <a:ea typeface="楷体_GB2312"/>
              <a:cs typeface="楷体_GB2312"/>
            </a:endParaRPr>
          </a:p>
        </p:txBody>
      </p:sp>
      <p:sp>
        <p:nvSpPr>
          <p:cNvPr id="31785" name="AutoShape 62">
            <a:extLst>
              <a:ext uri="{FF2B5EF4-FFF2-40B4-BE49-F238E27FC236}">
                <a16:creationId xmlns:a16="http://schemas.microsoft.com/office/drawing/2014/main" id="{8CAE2330-12B1-4F26-A523-A90F8213D840}"/>
              </a:ext>
            </a:extLst>
          </p:cNvPr>
          <p:cNvSpPr>
            <a:spLocks/>
          </p:cNvSpPr>
          <p:nvPr/>
        </p:nvSpPr>
        <p:spPr bwMode="auto">
          <a:xfrm>
            <a:off x="14763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86" name="AutoShape 63">
            <a:extLst>
              <a:ext uri="{FF2B5EF4-FFF2-40B4-BE49-F238E27FC236}">
                <a16:creationId xmlns:a16="http://schemas.microsoft.com/office/drawing/2014/main" id="{5E61D275-0261-47EC-B640-A4DB6C36B516}"/>
              </a:ext>
            </a:extLst>
          </p:cNvPr>
          <p:cNvSpPr>
            <a:spLocks/>
          </p:cNvSpPr>
          <p:nvPr/>
        </p:nvSpPr>
        <p:spPr bwMode="auto">
          <a:xfrm rot="10800000">
            <a:off x="3203575" y="2133600"/>
            <a:ext cx="503238" cy="1835150"/>
          </a:xfrm>
          <a:prstGeom prst="rightBracket">
            <a:avLst>
              <a:gd name="adj" fmla="val 20665"/>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1787" name="AutoShape 64">
            <a:extLst>
              <a:ext uri="{FF2B5EF4-FFF2-40B4-BE49-F238E27FC236}">
                <a16:creationId xmlns:a16="http://schemas.microsoft.com/office/drawing/2014/main" id="{6DC5B9E9-3431-41C3-95EF-E2F09CC7A2B3}"/>
              </a:ext>
            </a:extLst>
          </p:cNvPr>
          <p:cNvSpPr>
            <a:spLocks noChangeArrowheads="1"/>
          </p:cNvSpPr>
          <p:nvPr/>
        </p:nvSpPr>
        <p:spPr bwMode="auto">
          <a:xfrm>
            <a:off x="1619250" y="2673350"/>
            <a:ext cx="865188" cy="792163"/>
          </a:xfrm>
          <a:prstGeom prst="roundRect">
            <a:avLst>
              <a:gd name="adj" fmla="val 16667"/>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7C438F02-C102-4B25-AE53-806022E3260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670D722-15D7-4899-B418-CBB35D0484BA}"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6147" name="Rectangle 5">
            <a:extLst>
              <a:ext uri="{FF2B5EF4-FFF2-40B4-BE49-F238E27FC236}">
                <a16:creationId xmlns:a16="http://schemas.microsoft.com/office/drawing/2014/main" id="{708B1065-0128-4985-83BE-82C66CF0D48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6148" name="Rectangle 6">
            <a:extLst>
              <a:ext uri="{FF2B5EF4-FFF2-40B4-BE49-F238E27FC236}">
                <a16:creationId xmlns:a16="http://schemas.microsoft.com/office/drawing/2014/main" id="{02A8B78F-F3CD-4C62-A49E-861755CA14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F8A5F4B-4BEB-4766-8C2B-EE47F0EAEB3F}" type="slidenum">
              <a:rPr lang="en-US" altLang="zh-CN" sz="1800" b="0" smtClean="0">
                <a:solidFill>
                  <a:srgbClr val="B2B2B2"/>
                </a:solidFill>
                <a:latin typeface="Arial" panose="020B0604020202020204" pitchFamily="34" charset="0"/>
              </a:rPr>
              <a:pPr>
                <a:spcAft>
                  <a:spcPct val="0"/>
                </a:spcAft>
                <a:buFontTx/>
                <a:buNone/>
              </a:pPr>
              <a:t>2</a:t>
            </a:fld>
            <a:endParaRPr lang="en-US" altLang="zh-CN" sz="1800" b="0">
              <a:solidFill>
                <a:srgbClr val="B2B2B2"/>
              </a:solidFill>
              <a:latin typeface="Arial" panose="020B0604020202020204" pitchFamily="34" charset="0"/>
            </a:endParaRPr>
          </a:p>
        </p:txBody>
      </p:sp>
      <p:sp>
        <p:nvSpPr>
          <p:cNvPr id="6149" name="Rectangle 2">
            <a:extLst>
              <a:ext uri="{FF2B5EF4-FFF2-40B4-BE49-F238E27FC236}">
                <a16:creationId xmlns:a16="http://schemas.microsoft.com/office/drawing/2014/main" id="{2B17F7E4-35A3-4090-88F0-5304802F0B64}"/>
              </a:ext>
            </a:extLst>
          </p:cNvPr>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0" name="Rectangle 3">
            <a:extLst>
              <a:ext uri="{FF2B5EF4-FFF2-40B4-BE49-F238E27FC236}">
                <a16:creationId xmlns:a16="http://schemas.microsoft.com/office/drawing/2014/main" id="{34094F8F-4E6A-4AEC-A525-4429BA1D299F}"/>
              </a:ext>
            </a:extLst>
          </p:cNvPr>
          <p:cNvSpPr>
            <a:spLocks noGrp="1" noChangeArrowheads="1"/>
          </p:cNvSpPr>
          <p:nvPr>
            <p:ph type="body" idx="4294967295"/>
          </p:nvPr>
        </p:nvSpPr>
        <p:spPr>
          <a:xfrm>
            <a:off x="468313" y="1627188"/>
            <a:ext cx="8135937" cy="4789487"/>
          </a:xfrm>
        </p:spPr>
        <p:txBody>
          <a:bodyPr/>
          <a:lstStyle/>
          <a:p>
            <a:r>
              <a:rPr lang="zh-CN" altLang="en-US" sz="3200">
                <a:solidFill>
                  <a:schemeClr val="tx2"/>
                </a:solidFill>
              </a:rPr>
              <a:t>任意进制计数器构成方法</a:t>
            </a:r>
            <a:endParaRPr lang="zh-CN" altLang="en-US" sz="2400"/>
          </a:p>
          <a:p>
            <a:r>
              <a:rPr lang="zh-CN" altLang="en-US" sz="3200"/>
              <a:t>移位寄存器型计数器</a:t>
            </a:r>
          </a:p>
          <a:p>
            <a:endParaRPr lang="zh-CN" altLang="en-US" sz="3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a:extLst>
              <a:ext uri="{FF2B5EF4-FFF2-40B4-BE49-F238E27FC236}">
                <a16:creationId xmlns:a16="http://schemas.microsoft.com/office/drawing/2014/main" id="{EDAFA967-D59F-470F-B8AE-DE474457CB1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34213A9E-83D3-4169-8110-178AFB77C809}"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32771" name="Rectangle 5">
            <a:extLst>
              <a:ext uri="{FF2B5EF4-FFF2-40B4-BE49-F238E27FC236}">
                <a16:creationId xmlns:a16="http://schemas.microsoft.com/office/drawing/2014/main" id="{27F53CB0-D3FE-4B39-BF11-4FB99060EDA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32772" name="Rectangle 6">
            <a:extLst>
              <a:ext uri="{FF2B5EF4-FFF2-40B4-BE49-F238E27FC236}">
                <a16:creationId xmlns:a16="http://schemas.microsoft.com/office/drawing/2014/main" id="{60FEABDB-A2AB-41D6-B221-D48B062AB7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02B544D-4856-4844-BEAC-F4CA33B62EB9}" type="slidenum">
              <a:rPr lang="en-US" altLang="zh-CN" sz="1800" b="0" smtClean="0">
                <a:solidFill>
                  <a:srgbClr val="B2B2B2"/>
                </a:solidFill>
                <a:latin typeface="Arial" panose="020B0604020202020204" pitchFamily="34" charset="0"/>
              </a:rPr>
              <a:pPr>
                <a:spcAft>
                  <a:spcPct val="0"/>
                </a:spcAft>
                <a:buFontTx/>
                <a:buNone/>
              </a:pPr>
              <a:t>20</a:t>
            </a:fld>
            <a:endParaRPr lang="en-US" altLang="zh-CN" sz="1800" b="0">
              <a:solidFill>
                <a:srgbClr val="B2B2B2"/>
              </a:solidFill>
              <a:latin typeface="Arial" panose="020B0604020202020204" pitchFamily="34" charset="0"/>
            </a:endParaRPr>
          </a:p>
        </p:txBody>
      </p:sp>
      <p:sp>
        <p:nvSpPr>
          <p:cNvPr id="32773" name="Text Box 2">
            <a:extLst>
              <a:ext uri="{FF2B5EF4-FFF2-40B4-BE49-F238E27FC236}">
                <a16:creationId xmlns:a16="http://schemas.microsoft.com/office/drawing/2014/main" id="{7CE76B99-68FE-4EF3-AB76-1AB61A252C6D}"/>
              </a:ext>
            </a:extLst>
          </p:cNvPr>
          <p:cNvSpPr txBox="1">
            <a:spLocks noChangeArrowheads="1"/>
          </p:cNvSpPr>
          <p:nvPr/>
        </p:nvSpPr>
        <p:spPr bwMode="auto">
          <a:xfrm>
            <a:off x="3706813" y="22923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2774" name="Text Box 3">
            <a:extLst>
              <a:ext uri="{FF2B5EF4-FFF2-40B4-BE49-F238E27FC236}">
                <a16:creationId xmlns:a16="http://schemas.microsoft.com/office/drawing/2014/main" id="{FCD348D2-9BFF-4C2F-B778-568AD081A000}"/>
              </a:ext>
            </a:extLst>
          </p:cNvPr>
          <p:cNvSpPr txBox="1">
            <a:spLocks noChangeArrowheads="1"/>
          </p:cNvSpPr>
          <p:nvPr/>
        </p:nvSpPr>
        <p:spPr bwMode="auto">
          <a:xfrm>
            <a:off x="5010150" y="22923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2775" name="Text Box 4">
            <a:extLst>
              <a:ext uri="{FF2B5EF4-FFF2-40B4-BE49-F238E27FC236}">
                <a16:creationId xmlns:a16="http://schemas.microsoft.com/office/drawing/2014/main" id="{B0780C9A-24C6-49F4-AB10-859FF2DE2A1F}"/>
              </a:ext>
            </a:extLst>
          </p:cNvPr>
          <p:cNvSpPr txBox="1">
            <a:spLocks noChangeArrowheads="1"/>
          </p:cNvSpPr>
          <p:nvPr/>
        </p:nvSpPr>
        <p:spPr bwMode="auto">
          <a:xfrm>
            <a:off x="6311900" y="22923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2776" name="Text Box 5">
            <a:extLst>
              <a:ext uri="{FF2B5EF4-FFF2-40B4-BE49-F238E27FC236}">
                <a16:creationId xmlns:a16="http://schemas.microsoft.com/office/drawing/2014/main" id="{83555268-86A2-43E3-BCB7-2E2FE9845434}"/>
              </a:ext>
            </a:extLst>
          </p:cNvPr>
          <p:cNvSpPr txBox="1">
            <a:spLocks noChangeArrowheads="1"/>
          </p:cNvSpPr>
          <p:nvPr/>
        </p:nvSpPr>
        <p:spPr bwMode="auto">
          <a:xfrm>
            <a:off x="7615238" y="2292350"/>
            <a:ext cx="368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p>
        </p:txBody>
      </p:sp>
      <p:sp>
        <p:nvSpPr>
          <p:cNvPr id="32777" name="Rectangle 6">
            <a:extLst>
              <a:ext uri="{FF2B5EF4-FFF2-40B4-BE49-F238E27FC236}">
                <a16:creationId xmlns:a16="http://schemas.microsoft.com/office/drawing/2014/main" id="{08D91487-D723-42A3-979E-2249A0C76559}"/>
              </a:ext>
            </a:extLst>
          </p:cNvPr>
          <p:cNvSpPr>
            <a:spLocks noChangeArrowheads="1"/>
          </p:cNvSpPr>
          <p:nvPr/>
        </p:nvSpPr>
        <p:spPr bwMode="auto">
          <a:xfrm>
            <a:off x="3714750" y="2271713"/>
            <a:ext cx="652463"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778" name="Line 7">
            <a:extLst>
              <a:ext uri="{FF2B5EF4-FFF2-40B4-BE49-F238E27FC236}">
                <a16:creationId xmlns:a16="http://schemas.microsoft.com/office/drawing/2014/main" id="{32A5ABEC-FBE6-4788-BD8A-B6A164601274}"/>
              </a:ext>
            </a:extLst>
          </p:cNvPr>
          <p:cNvSpPr>
            <a:spLocks noChangeShapeType="1"/>
          </p:cNvSpPr>
          <p:nvPr/>
        </p:nvSpPr>
        <p:spPr bwMode="auto">
          <a:xfrm>
            <a:off x="3714750" y="2743200"/>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79" name="Line 8">
            <a:extLst>
              <a:ext uri="{FF2B5EF4-FFF2-40B4-BE49-F238E27FC236}">
                <a16:creationId xmlns:a16="http://schemas.microsoft.com/office/drawing/2014/main" id="{E01484F0-995D-4C52-ABD0-DD8F2AF315CB}"/>
              </a:ext>
            </a:extLst>
          </p:cNvPr>
          <p:cNvSpPr>
            <a:spLocks noChangeShapeType="1"/>
          </p:cNvSpPr>
          <p:nvPr/>
        </p:nvSpPr>
        <p:spPr bwMode="auto">
          <a:xfrm flipH="1">
            <a:off x="3706813" y="2819400"/>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0" name="Text Box 9">
            <a:extLst>
              <a:ext uri="{FF2B5EF4-FFF2-40B4-BE49-F238E27FC236}">
                <a16:creationId xmlns:a16="http://schemas.microsoft.com/office/drawing/2014/main" id="{1433685C-C346-44F2-AE18-872FCE53D096}"/>
              </a:ext>
            </a:extLst>
          </p:cNvPr>
          <p:cNvSpPr txBox="1">
            <a:spLocks noChangeArrowheads="1"/>
          </p:cNvSpPr>
          <p:nvPr/>
        </p:nvSpPr>
        <p:spPr bwMode="auto">
          <a:xfrm>
            <a:off x="3771900" y="3033713"/>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0</a:t>
            </a:r>
            <a:endParaRPr kumimoji="1" lang="en-US" altLang="zh-CN" sz="2000"/>
          </a:p>
        </p:txBody>
      </p:sp>
      <p:sp>
        <p:nvSpPr>
          <p:cNvPr id="32781" name="Text Box 10">
            <a:extLst>
              <a:ext uri="{FF2B5EF4-FFF2-40B4-BE49-F238E27FC236}">
                <a16:creationId xmlns:a16="http://schemas.microsoft.com/office/drawing/2014/main" id="{5547261C-EA93-41A8-88D2-13D3815ECCB0}"/>
              </a:ext>
            </a:extLst>
          </p:cNvPr>
          <p:cNvSpPr txBox="1">
            <a:spLocks noChangeArrowheads="1"/>
          </p:cNvSpPr>
          <p:nvPr/>
        </p:nvSpPr>
        <p:spPr bwMode="auto">
          <a:xfrm>
            <a:off x="4351338" y="2409825"/>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0</a:t>
            </a:r>
            <a:endParaRPr kumimoji="1" lang="en-US" altLang="zh-CN" sz="2000"/>
          </a:p>
        </p:txBody>
      </p:sp>
      <p:sp>
        <p:nvSpPr>
          <p:cNvPr id="32782" name="Line 11">
            <a:extLst>
              <a:ext uri="{FF2B5EF4-FFF2-40B4-BE49-F238E27FC236}">
                <a16:creationId xmlns:a16="http://schemas.microsoft.com/office/drawing/2014/main" id="{4A2F4B61-8F37-4D3A-AD31-D6C1344D7497}"/>
              </a:ext>
            </a:extLst>
          </p:cNvPr>
          <p:cNvSpPr>
            <a:spLocks noChangeShapeType="1"/>
          </p:cNvSpPr>
          <p:nvPr/>
        </p:nvSpPr>
        <p:spPr bwMode="auto">
          <a:xfrm>
            <a:off x="3570288" y="2838450"/>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3" name="Line 12">
            <a:extLst>
              <a:ext uri="{FF2B5EF4-FFF2-40B4-BE49-F238E27FC236}">
                <a16:creationId xmlns:a16="http://schemas.microsoft.com/office/drawing/2014/main" id="{4BB4FAC5-39D1-47A5-9E7B-1D80C4A02402}"/>
              </a:ext>
            </a:extLst>
          </p:cNvPr>
          <p:cNvSpPr>
            <a:spLocks noChangeShapeType="1"/>
          </p:cNvSpPr>
          <p:nvPr/>
        </p:nvSpPr>
        <p:spPr bwMode="auto">
          <a:xfrm>
            <a:off x="4367213" y="2408238"/>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4" name="Rectangle 13">
            <a:extLst>
              <a:ext uri="{FF2B5EF4-FFF2-40B4-BE49-F238E27FC236}">
                <a16:creationId xmlns:a16="http://schemas.microsoft.com/office/drawing/2014/main" id="{E2DA29F5-6734-4BA9-838F-363658757A27}"/>
              </a:ext>
            </a:extLst>
          </p:cNvPr>
          <p:cNvSpPr>
            <a:spLocks noChangeArrowheads="1"/>
          </p:cNvSpPr>
          <p:nvPr/>
        </p:nvSpPr>
        <p:spPr bwMode="auto">
          <a:xfrm>
            <a:off x="5018088" y="2271713"/>
            <a:ext cx="652462" cy="82073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785" name="Line 14">
            <a:extLst>
              <a:ext uri="{FF2B5EF4-FFF2-40B4-BE49-F238E27FC236}">
                <a16:creationId xmlns:a16="http://schemas.microsoft.com/office/drawing/2014/main" id="{9EEF2846-D119-4099-9529-CF59ED4E0DD2}"/>
              </a:ext>
            </a:extLst>
          </p:cNvPr>
          <p:cNvSpPr>
            <a:spLocks noChangeShapeType="1"/>
          </p:cNvSpPr>
          <p:nvPr/>
        </p:nvSpPr>
        <p:spPr bwMode="auto">
          <a:xfrm>
            <a:off x="5018088" y="2743200"/>
            <a:ext cx="144462"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6" name="Line 15">
            <a:extLst>
              <a:ext uri="{FF2B5EF4-FFF2-40B4-BE49-F238E27FC236}">
                <a16:creationId xmlns:a16="http://schemas.microsoft.com/office/drawing/2014/main" id="{CD1C585C-CC28-4D93-8594-992AF5626B33}"/>
              </a:ext>
            </a:extLst>
          </p:cNvPr>
          <p:cNvSpPr>
            <a:spLocks noChangeShapeType="1"/>
          </p:cNvSpPr>
          <p:nvPr/>
        </p:nvSpPr>
        <p:spPr bwMode="auto">
          <a:xfrm flipH="1">
            <a:off x="5010150" y="2819400"/>
            <a:ext cx="146050"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87" name="Text Box 16">
            <a:extLst>
              <a:ext uri="{FF2B5EF4-FFF2-40B4-BE49-F238E27FC236}">
                <a16:creationId xmlns:a16="http://schemas.microsoft.com/office/drawing/2014/main" id="{830D6C38-34A2-41FF-B5BC-F64C0A570A02}"/>
              </a:ext>
            </a:extLst>
          </p:cNvPr>
          <p:cNvSpPr txBox="1">
            <a:spLocks noChangeArrowheads="1"/>
          </p:cNvSpPr>
          <p:nvPr/>
        </p:nvSpPr>
        <p:spPr bwMode="auto">
          <a:xfrm>
            <a:off x="5075238" y="3033713"/>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1</a:t>
            </a:r>
            <a:endParaRPr kumimoji="1" lang="en-US" altLang="zh-CN" sz="2000"/>
          </a:p>
        </p:txBody>
      </p:sp>
      <p:sp>
        <p:nvSpPr>
          <p:cNvPr id="32788" name="Text Box 17">
            <a:extLst>
              <a:ext uri="{FF2B5EF4-FFF2-40B4-BE49-F238E27FC236}">
                <a16:creationId xmlns:a16="http://schemas.microsoft.com/office/drawing/2014/main" id="{1F73516F-1C0F-4463-9C28-A7B2EBC9AFC2}"/>
              </a:ext>
            </a:extLst>
          </p:cNvPr>
          <p:cNvSpPr txBox="1">
            <a:spLocks noChangeArrowheads="1"/>
          </p:cNvSpPr>
          <p:nvPr/>
        </p:nvSpPr>
        <p:spPr bwMode="auto">
          <a:xfrm>
            <a:off x="5654675" y="2409825"/>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1</a:t>
            </a:r>
            <a:endParaRPr kumimoji="1" lang="en-US" altLang="zh-CN" sz="2000"/>
          </a:p>
        </p:txBody>
      </p:sp>
      <p:sp>
        <p:nvSpPr>
          <p:cNvPr id="32789" name="Line 18">
            <a:extLst>
              <a:ext uri="{FF2B5EF4-FFF2-40B4-BE49-F238E27FC236}">
                <a16:creationId xmlns:a16="http://schemas.microsoft.com/office/drawing/2014/main" id="{3574C371-9A80-4829-A1F9-DABED94584B1}"/>
              </a:ext>
            </a:extLst>
          </p:cNvPr>
          <p:cNvSpPr>
            <a:spLocks noChangeShapeType="1"/>
          </p:cNvSpPr>
          <p:nvPr/>
        </p:nvSpPr>
        <p:spPr bwMode="auto">
          <a:xfrm>
            <a:off x="4873625" y="2828925"/>
            <a:ext cx="144463"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0" name="Line 19">
            <a:extLst>
              <a:ext uri="{FF2B5EF4-FFF2-40B4-BE49-F238E27FC236}">
                <a16:creationId xmlns:a16="http://schemas.microsoft.com/office/drawing/2014/main" id="{609A1D95-D34E-4070-9C1F-6997768CF1F1}"/>
              </a:ext>
            </a:extLst>
          </p:cNvPr>
          <p:cNvSpPr>
            <a:spLocks noChangeShapeType="1"/>
          </p:cNvSpPr>
          <p:nvPr/>
        </p:nvSpPr>
        <p:spPr bwMode="auto">
          <a:xfrm>
            <a:off x="5670550" y="2408238"/>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1" name="Rectangle 20">
            <a:extLst>
              <a:ext uri="{FF2B5EF4-FFF2-40B4-BE49-F238E27FC236}">
                <a16:creationId xmlns:a16="http://schemas.microsoft.com/office/drawing/2014/main" id="{8EBD985B-17DE-460F-AFDF-4513733E4597}"/>
              </a:ext>
            </a:extLst>
          </p:cNvPr>
          <p:cNvSpPr>
            <a:spLocks noChangeArrowheads="1"/>
          </p:cNvSpPr>
          <p:nvPr/>
        </p:nvSpPr>
        <p:spPr bwMode="auto">
          <a:xfrm>
            <a:off x="6321425" y="2271713"/>
            <a:ext cx="650875"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792" name="Line 21">
            <a:extLst>
              <a:ext uri="{FF2B5EF4-FFF2-40B4-BE49-F238E27FC236}">
                <a16:creationId xmlns:a16="http://schemas.microsoft.com/office/drawing/2014/main" id="{5997FE33-610C-4F0C-A88F-E01F2206623C}"/>
              </a:ext>
            </a:extLst>
          </p:cNvPr>
          <p:cNvSpPr>
            <a:spLocks noChangeShapeType="1"/>
          </p:cNvSpPr>
          <p:nvPr/>
        </p:nvSpPr>
        <p:spPr bwMode="auto">
          <a:xfrm>
            <a:off x="6321425" y="2743200"/>
            <a:ext cx="144463"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3" name="Line 22">
            <a:extLst>
              <a:ext uri="{FF2B5EF4-FFF2-40B4-BE49-F238E27FC236}">
                <a16:creationId xmlns:a16="http://schemas.microsoft.com/office/drawing/2014/main" id="{3279EA6F-00CB-4615-B2D5-A2257CEDA4E2}"/>
              </a:ext>
            </a:extLst>
          </p:cNvPr>
          <p:cNvSpPr>
            <a:spLocks noChangeShapeType="1"/>
          </p:cNvSpPr>
          <p:nvPr/>
        </p:nvSpPr>
        <p:spPr bwMode="auto">
          <a:xfrm flipH="1">
            <a:off x="6313488" y="2819400"/>
            <a:ext cx="144462"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4" name="Text Box 23">
            <a:extLst>
              <a:ext uri="{FF2B5EF4-FFF2-40B4-BE49-F238E27FC236}">
                <a16:creationId xmlns:a16="http://schemas.microsoft.com/office/drawing/2014/main" id="{6734742E-0ED2-4408-8084-793145BABBDD}"/>
              </a:ext>
            </a:extLst>
          </p:cNvPr>
          <p:cNvSpPr txBox="1">
            <a:spLocks noChangeArrowheads="1"/>
          </p:cNvSpPr>
          <p:nvPr/>
        </p:nvSpPr>
        <p:spPr bwMode="auto">
          <a:xfrm>
            <a:off x="6378575" y="3033713"/>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2</a:t>
            </a:r>
            <a:endParaRPr kumimoji="1" lang="en-US" altLang="zh-CN" sz="2000"/>
          </a:p>
        </p:txBody>
      </p:sp>
      <p:sp>
        <p:nvSpPr>
          <p:cNvPr id="32795" name="Text Box 24">
            <a:extLst>
              <a:ext uri="{FF2B5EF4-FFF2-40B4-BE49-F238E27FC236}">
                <a16:creationId xmlns:a16="http://schemas.microsoft.com/office/drawing/2014/main" id="{71A01220-B13F-4FFB-B421-D207C95FBD8D}"/>
              </a:ext>
            </a:extLst>
          </p:cNvPr>
          <p:cNvSpPr txBox="1">
            <a:spLocks noChangeArrowheads="1"/>
          </p:cNvSpPr>
          <p:nvPr/>
        </p:nvSpPr>
        <p:spPr bwMode="auto">
          <a:xfrm>
            <a:off x="6551613" y="2276475"/>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2</a:t>
            </a:r>
            <a:endParaRPr kumimoji="1" lang="en-US" altLang="zh-CN" sz="2000"/>
          </a:p>
        </p:txBody>
      </p:sp>
      <p:sp>
        <p:nvSpPr>
          <p:cNvPr id="32796" name="Oval 25">
            <a:extLst>
              <a:ext uri="{FF2B5EF4-FFF2-40B4-BE49-F238E27FC236}">
                <a16:creationId xmlns:a16="http://schemas.microsoft.com/office/drawing/2014/main" id="{5112FCF0-7AD2-4D26-AA80-41C0204E8130}"/>
              </a:ext>
            </a:extLst>
          </p:cNvPr>
          <p:cNvSpPr>
            <a:spLocks noChangeArrowheads="1"/>
          </p:cNvSpPr>
          <p:nvPr/>
        </p:nvSpPr>
        <p:spPr bwMode="auto">
          <a:xfrm>
            <a:off x="6972300" y="2852738"/>
            <a:ext cx="103188" cy="96837"/>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797" name="Line 26">
            <a:extLst>
              <a:ext uri="{FF2B5EF4-FFF2-40B4-BE49-F238E27FC236}">
                <a16:creationId xmlns:a16="http://schemas.microsoft.com/office/drawing/2014/main" id="{4C87E942-1C12-4F7E-B1B5-62DB30AED01C}"/>
              </a:ext>
            </a:extLst>
          </p:cNvPr>
          <p:cNvSpPr>
            <a:spLocks noChangeShapeType="1"/>
          </p:cNvSpPr>
          <p:nvPr/>
        </p:nvSpPr>
        <p:spPr bwMode="auto">
          <a:xfrm>
            <a:off x="6175375" y="2838450"/>
            <a:ext cx="1460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8" name="Line 27">
            <a:extLst>
              <a:ext uri="{FF2B5EF4-FFF2-40B4-BE49-F238E27FC236}">
                <a16:creationId xmlns:a16="http://schemas.microsoft.com/office/drawing/2014/main" id="{FD7CA6AC-F51F-4D53-B72F-ACFEACC5C48E}"/>
              </a:ext>
            </a:extLst>
          </p:cNvPr>
          <p:cNvSpPr>
            <a:spLocks noChangeShapeType="1"/>
          </p:cNvSpPr>
          <p:nvPr/>
        </p:nvSpPr>
        <p:spPr bwMode="auto">
          <a:xfrm>
            <a:off x="6972300" y="2408238"/>
            <a:ext cx="6508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799" name="Rectangle 28">
            <a:extLst>
              <a:ext uri="{FF2B5EF4-FFF2-40B4-BE49-F238E27FC236}">
                <a16:creationId xmlns:a16="http://schemas.microsoft.com/office/drawing/2014/main" id="{F3DCEECB-E517-4219-B9DB-09D6FE7A3B09}"/>
              </a:ext>
            </a:extLst>
          </p:cNvPr>
          <p:cNvSpPr>
            <a:spLocks noChangeArrowheads="1"/>
          </p:cNvSpPr>
          <p:nvPr/>
        </p:nvSpPr>
        <p:spPr bwMode="auto">
          <a:xfrm>
            <a:off x="7623175" y="2271713"/>
            <a:ext cx="652463" cy="8223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00" name="Line 29">
            <a:extLst>
              <a:ext uri="{FF2B5EF4-FFF2-40B4-BE49-F238E27FC236}">
                <a16:creationId xmlns:a16="http://schemas.microsoft.com/office/drawing/2014/main" id="{A5BCD0DD-A283-482A-96E3-C3DC1ED9842C}"/>
              </a:ext>
            </a:extLst>
          </p:cNvPr>
          <p:cNvSpPr>
            <a:spLocks noChangeShapeType="1"/>
          </p:cNvSpPr>
          <p:nvPr/>
        </p:nvSpPr>
        <p:spPr bwMode="auto">
          <a:xfrm>
            <a:off x="7623175" y="2743200"/>
            <a:ext cx="146050" cy="71438"/>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1" name="Line 30">
            <a:extLst>
              <a:ext uri="{FF2B5EF4-FFF2-40B4-BE49-F238E27FC236}">
                <a16:creationId xmlns:a16="http://schemas.microsoft.com/office/drawing/2014/main" id="{9CBBD059-4E76-4BA3-A0CF-34FAA4D22918}"/>
              </a:ext>
            </a:extLst>
          </p:cNvPr>
          <p:cNvSpPr>
            <a:spLocks noChangeShapeType="1"/>
          </p:cNvSpPr>
          <p:nvPr/>
        </p:nvSpPr>
        <p:spPr bwMode="auto">
          <a:xfrm flipH="1">
            <a:off x="7616825" y="2819400"/>
            <a:ext cx="144463" cy="104775"/>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2" name="Text Box 31">
            <a:extLst>
              <a:ext uri="{FF2B5EF4-FFF2-40B4-BE49-F238E27FC236}">
                <a16:creationId xmlns:a16="http://schemas.microsoft.com/office/drawing/2014/main" id="{FE2C104D-1C4E-4231-A8F8-28BC40B6F700}"/>
              </a:ext>
            </a:extLst>
          </p:cNvPr>
          <p:cNvSpPr txBox="1">
            <a:spLocks noChangeArrowheads="1"/>
          </p:cNvSpPr>
          <p:nvPr/>
        </p:nvSpPr>
        <p:spPr bwMode="auto">
          <a:xfrm>
            <a:off x="7681913" y="3033713"/>
            <a:ext cx="584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FF</a:t>
            </a:r>
            <a:r>
              <a:rPr kumimoji="1" lang="en-US" altLang="zh-CN" sz="1400"/>
              <a:t>3</a:t>
            </a:r>
            <a:endParaRPr kumimoji="1" lang="en-US" altLang="zh-CN" sz="2000"/>
          </a:p>
        </p:txBody>
      </p:sp>
      <p:sp>
        <p:nvSpPr>
          <p:cNvPr id="32803" name="Text Box 32">
            <a:extLst>
              <a:ext uri="{FF2B5EF4-FFF2-40B4-BE49-F238E27FC236}">
                <a16:creationId xmlns:a16="http://schemas.microsoft.com/office/drawing/2014/main" id="{0339A7AE-A9DA-494D-8BA2-740C9CD2925B}"/>
              </a:ext>
            </a:extLst>
          </p:cNvPr>
          <p:cNvSpPr txBox="1">
            <a:spLocks noChangeArrowheads="1"/>
          </p:cNvSpPr>
          <p:nvPr/>
        </p:nvSpPr>
        <p:spPr bwMode="auto">
          <a:xfrm>
            <a:off x="8259763" y="2409825"/>
            <a:ext cx="4699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Q</a:t>
            </a:r>
            <a:r>
              <a:rPr kumimoji="1" lang="en-US" altLang="zh-CN" sz="1400"/>
              <a:t>3</a:t>
            </a:r>
            <a:endParaRPr kumimoji="1" lang="en-US" altLang="zh-CN" sz="2000"/>
          </a:p>
        </p:txBody>
      </p:sp>
      <p:sp>
        <p:nvSpPr>
          <p:cNvPr id="32804" name="Line 33">
            <a:extLst>
              <a:ext uri="{FF2B5EF4-FFF2-40B4-BE49-F238E27FC236}">
                <a16:creationId xmlns:a16="http://schemas.microsoft.com/office/drawing/2014/main" id="{D33F5353-B803-4B74-825C-772A2EED5DFA}"/>
              </a:ext>
            </a:extLst>
          </p:cNvPr>
          <p:cNvSpPr>
            <a:spLocks noChangeShapeType="1"/>
          </p:cNvSpPr>
          <p:nvPr/>
        </p:nvSpPr>
        <p:spPr bwMode="auto">
          <a:xfrm>
            <a:off x="7478713" y="2838450"/>
            <a:ext cx="14446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05" name="Group 34">
            <a:extLst>
              <a:ext uri="{FF2B5EF4-FFF2-40B4-BE49-F238E27FC236}">
                <a16:creationId xmlns:a16="http://schemas.microsoft.com/office/drawing/2014/main" id="{62C0C278-AF74-407D-AF36-18228BD51E9B}"/>
              </a:ext>
            </a:extLst>
          </p:cNvPr>
          <p:cNvGrpSpPr>
            <a:grpSpLocks/>
          </p:cNvGrpSpPr>
          <p:nvPr/>
        </p:nvGrpSpPr>
        <p:grpSpPr bwMode="auto">
          <a:xfrm>
            <a:off x="3570288" y="2816225"/>
            <a:ext cx="3908425" cy="636588"/>
            <a:chOff x="2249" y="1714"/>
            <a:chExt cx="2462" cy="461"/>
          </a:xfrm>
        </p:grpSpPr>
        <p:sp>
          <p:nvSpPr>
            <p:cNvPr id="32874" name="Line 35">
              <a:extLst>
                <a:ext uri="{FF2B5EF4-FFF2-40B4-BE49-F238E27FC236}">
                  <a16:creationId xmlns:a16="http://schemas.microsoft.com/office/drawing/2014/main" id="{9B7F1C92-2FD6-4522-8F7A-217B813651B5}"/>
                </a:ext>
              </a:extLst>
            </p:cNvPr>
            <p:cNvSpPr>
              <a:spLocks noChangeShapeType="1"/>
            </p:cNvSpPr>
            <p:nvPr/>
          </p:nvSpPr>
          <p:spPr bwMode="auto">
            <a:xfrm>
              <a:off x="2249" y="1722"/>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5" name="Line 36">
              <a:extLst>
                <a:ext uri="{FF2B5EF4-FFF2-40B4-BE49-F238E27FC236}">
                  <a16:creationId xmlns:a16="http://schemas.microsoft.com/office/drawing/2014/main" id="{15ADFA12-D8C0-4CCF-B419-7EE5C66DC4A4}"/>
                </a:ext>
              </a:extLst>
            </p:cNvPr>
            <p:cNvSpPr>
              <a:spLocks noChangeShapeType="1"/>
            </p:cNvSpPr>
            <p:nvPr/>
          </p:nvSpPr>
          <p:spPr bwMode="auto">
            <a:xfrm>
              <a:off x="3070" y="1714"/>
              <a:ext cx="0" cy="438"/>
            </a:xfrm>
            <a:prstGeom prst="line">
              <a:avLst/>
            </a:prstGeom>
            <a:noFill/>
            <a:ln w="28575">
              <a:solidFill>
                <a:schemeClr val="tx1"/>
              </a:solidFill>
              <a:miter lim="800000"/>
              <a:headEnd type="none" w="lg" len="me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6" name="Line 37">
              <a:extLst>
                <a:ext uri="{FF2B5EF4-FFF2-40B4-BE49-F238E27FC236}">
                  <a16:creationId xmlns:a16="http://schemas.microsoft.com/office/drawing/2014/main" id="{D7BC3EC9-EC50-40B4-8351-4EB80603FBF4}"/>
                </a:ext>
              </a:extLst>
            </p:cNvPr>
            <p:cNvSpPr>
              <a:spLocks noChangeShapeType="1"/>
            </p:cNvSpPr>
            <p:nvPr/>
          </p:nvSpPr>
          <p:spPr bwMode="auto">
            <a:xfrm>
              <a:off x="3890" y="1715"/>
              <a:ext cx="0" cy="438"/>
            </a:xfrm>
            <a:prstGeom prst="line">
              <a:avLst/>
            </a:prstGeom>
            <a:noFill/>
            <a:ln w="28575">
              <a:solidFill>
                <a:schemeClr val="tx1"/>
              </a:solidFill>
              <a:miter lim="800000"/>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77" name="Line 38">
              <a:extLst>
                <a:ext uri="{FF2B5EF4-FFF2-40B4-BE49-F238E27FC236}">
                  <a16:creationId xmlns:a16="http://schemas.microsoft.com/office/drawing/2014/main" id="{4905BED8-1918-4625-9A11-BECEE61F0B19}"/>
                </a:ext>
              </a:extLst>
            </p:cNvPr>
            <p:cNvSpPr>
              <a:spLocks noChangeShapeType="1"/>
            </p:cNvSpPr>
            <p:nvPr/>
          </p:nvSpPr>
          <p:spPr bwMode="auto">
            <a:xfrm>
              <a:off x="4711" y="1715"/>
              <a:ext cx="0" cy="46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06" name="Line 39">
            <a:extLst>
              <a:ext uri="{FF2B5EF4-FFF2-40B4-BE49-F238E27FC236}">
                <a16:creationId xmlns:a16="http://schemas.microsoft.com/office/drawing/2014/main" id="{FD91D2AF-8FF8-44C5-B53A-B1CBF7120D90}"/>
              </a:ext>
            </a:extLst>
          </p:cNvPr>
          <p:cNvSpPr>
            <a:spLocks noChangeShapeType="1"/>
          </p:cNvSpPr>
          <p:nvPr/>
        </p:nvSpPr>
        <p:spPr bwMode="auto">
          <a:xfrm>
            <a:off x="8275638" y="2408238"/>
            <a:ext cx="328612"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7" name="Line 40">
            <a:extLst>
              <a:ext uri="{FF2B5EF4-FFF2-40B4-BE49-F238E27FC236}">
                <a16:creationId xmlns:a16="http://schemas.microsoft.com/office/drawing/2014/main" id="{9C2A5EF1-2358-4E46-AE4F-7EC825E88385}"/>
              </a:ext>
            </a:extLst>
          </p:cNvPr>
          <p:cNvSpPr>
            <a:spLocks noChangeShapeType="1"/>
          </p:cNvSpPr>
          <p:nvPr/>
        </p:nvSpPr>
        <p:spPr bwMode="auto">
          <a:xfrm>
            <a:off x="3059113" y="3435350"/>
            <a:ext cx="44196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8" name="Line 41">
            <a:extLst>
              <a:ext uri="{FF2B5EF4-FFF2-40B4-BE49-F238E27FC236}">
                <a16:creationId xmlns:a16="http://schemas.microsoft.com/office/drawing/2014/main" id="{811962F2-AF50-4142-AB47-4977E76572A6}"/>
              </a:ext>
            </a:extLst>
          </p:cNvPr>
          <p:cNvSpPr>
            <a:spLocks noChangeShapeType="1"/>
          </p:cNvSpPr>
          <p:nvPr/>
        </p:nvSpPr>
        <p:spPr bwMode="auto">
          <a:xfrm flipH="1">
            <a:off x="3492500" y="2408238"/>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09" name="Line 42">
            <a:extLst>
              <a:ext uri="{FF2B5EF4-FFF2-40B4-BE49-F238E27FC236}">
                <a16:creationId xmlns:a16="http://schemas.microsoft.com/office/drawing/2014/main" id="{5D463CB5-9E33-4C2F-9B1B-564E705A9418}"/>
              </a:ext>
            </a:extLst>
          </p:cNvPr>
          <p:cNvSpPr>
            <a:spLocks noChangeShapeType="1"/>
          </p:cNvSpPr>
          <p:nvPr/>
        </p:nvSpPr>
        <p:spPr bwMode="auto">
          <a:xfrm flipV="1">
            <a:off x="3497263" y="1665288"/>
            <a:ext cx="0" cy="74295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0" name="Line 43">
            <a:extLst>
              <a:ext uri="{FF2B5EF4-FFF2-40B4-BE49-F238E27FC236}">
                <a16:creationId xmlns:a16="http://schemas.microsoft.com/office/drawing/2014/main" id="{D55C2899-EA18-4F7C-9C81-22D385A7F9C9}"/>
              </a:ext>
            </a:extLst>
          </p:cNvPr>
          <p:cNvSpPr>
            <a:spLocks noChangeShapeType="1"/>
          </p:cNvSpPr>
          <p:nvPr/>
        </p:nvSpPr>
        <p:spPr bwMode="auto">
          <a:xfrm flipH="1">
            <a:off x="5580063" y="1952625"/>
            <a:ext cx="431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1" name="Text Box 44">
            <a:extLst>
              <a:ext uri="{FF2B5EF4-FFF2-40B4-BE49-F238E27FC236}">
                <a16:creationId xmlns:a16="http://schemas.microsoft.com/office/drawing/2014/main" id="{C21094B0-9C71-47B9-93DA-87F0901F25DB}"/>
              </a:ext>
            </a:extLst>
          </p:cNvPr>
          <p:cNvSpPr txBox="1">
            <a:spLocks noChangeArrowheads="1"/>
          </p:cNvSpPr>
          <p:nvPr/>
        </p:nvSpPr>
        <p:spPr bwMode="auto">
          <a:xfrm>
            <a:off x="3024188" y="215265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D</a:t>
            </a:r>
            <a:r>
              <a:rPr kumimoji="1" lang="en-US" altLang="zh-CN" sz="1400"/>
              <a:t>0</a:t>
            </a:r>
            <a:endParaRPr kumimoji="1" lang="en-US" altLang="zh-CN" sz="2000"/>
          </a:p>
        </p:txBody>
      </p:sp>
      <p:sp>
        <p:nvSpPr>
          <p:cNvPr id="32812" name="Text Box 45">
            <a:extLst>
              <a:ext uri="{FF2B5EF4-FFF2-40B4-BE49-F238E27FC236}">
                <a16:creationId xmlns:a16="http://schemas.microsoft.com/office/drawing/2014/main" id="{BC1F15EE-376B-49FC-96A3-EDCE570EBEEE}"/>
              </a:ext>
            </a:extLst>
          </p:cNvPr>
          <p:cNvSpPr txBox="1">
            <a:spLocks noChangeArrowheads="1"/>
          </p:cNvSpPr>
          <p:nvPr/>
        </p:nvSpPr>
        <p:spPr bwMode="auto">
          <a:xfrm>
            <a:off x="2990850" y="30337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t>CP</a:t>
            </a:r>
          </a:p>
        </p:txBody>
      </p:sp>
      <p:sp>
        <p:nvSpPr>
          <p:cNvPr id="32813" name="Line 46">
            <a:extLst>
              <a:ext uri="{FF2B5EF4-FFF2-40B4-BE49-F238E27FC236}">
                <a16:creationId xmlns:a16="http://schemas.microsoft.com/office/drawing/2014/main" id="{EDCB3B0A-77F9-4480-B69D-B609AFE18D9F}"/>
              </a:ext>
            </a:extLst>
          </p:cNvPr>
          <p:cNvSpPr>
            <a:spLocks noChangeShapeType="1"/>
          </p:cNvSpPr>
          <p:nvPr/>
        </p:nvSpPr>
        <p:spPr bwMode="auto">
          <a:xfrm flipV="1">
            <a:off x="8604250" y="1449388"/>
            <a:ext cx="0" cy="958850"/>
          </a:xfrm>
          <a:prstGeom prst="line">
            <a:avLst/>
          </a:prstGeom>
          <a:noFill/>
          <a:ln w="28575">
            <a:solidFill>
              <a:schemeClr val="tx1"/>
            </a:solidFill>
            <a:miter lim="800000"/>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4" name="Line 47">
            <a:extLst>
              <a:ext uri="{FF2B5EF4-FFF2-40B4-BE49-F238E27FC236}">
                <a16:creationId xmlns:a16="http://schemas.microsoft.com/office/drawing/2014/main" id="{0B1B55F9-8ECC-4720-9689-D135DD94132B}"/>
              </a:ext>
            </a:extLst>
          </p:cNvPr>
          <p:cNvSpPr>
            <a:spLocks noChangeShapeType="1"/>
          </p:cNvSpPr>
          <p:nvPr/>
        </p:nvSpPr>
        <p:spPr bwMode="auto">
          <a:xfrm flipH="1">
            <a:off x="5581650" y="1736725"/>
            <a:ext cx="1690688"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5" name="Line 48">
            <a:extLst>
              <a:ext uri="{FF2B5EF4-FFF2-40B4-BE49-F238E27FC236}">
                <a16:creationId xmlns:a16="http://schemas.microsoft.com/office/drawing/2014/main" id="{95D3D4D4-70C6-4632-9407-6D8167149FD6}"/>
              </a:ext>
            </a:extLst>
          </p:cNvPr>
          <p:cNvSpPr>
            <a:spLocks noChangeShapeType="1"/>
          </p:cNvSpPr>
          <p:nvPr/>
        </p:nvSpPr>
        <p:spPr bwMode="auto">
          <a:xfrm flipH="1">
            <a:off x="4321175" y="1449388"/>
            <a:ext cx="4283075"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6" name="Line 49">
            <a:extLst>
              <a:ext uri="{FF2B5EF4-FFF2-40B4-BE49-F238E27FC236}">
                <a16:creationId xmlns:a16="http://schemas.microsoft.com/office/drawing/2014/main" id="{B424FA5A-58CF-4AA6-A311-C12A568298F9}"/>
              </a:ext>
            </a:extLst>
          </p:cNvPr>
          <p:cNvSpPr>
            <a:spLocks noChangeShapeType="1"/>
          </p:cNvSpPr>
          <p:nvPr/>
        </p:nvSpPr>
        <p:spPr bwMode="auto">
          <a:xfrm flipV="1">
            <a:off x="6011863" y="1952625"/>
            <a:ext cx="0" cy="455613"/>
          </a:xfrm>
          <a:prstGeom prst="line">
            <a:avLst/>
          </a:prstGeom>
          <a:noFill/>
          <a:ln w="28575">
            <a:solidFill>
              <a:schemeClr val="tx1"/>
            </a:solidFill>
            <a:miter lim="800000"/>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17" name="Line 50">
            <a:extLst>
              <a:ext uri="{FF2B5EF4-FFF2-40B4-BE49-F238E27FC236}">
                <a16:creationId xmlns:a16="http://schemas.microsoft.com/office/drawing/2014/main" id="{3468758C-829E-471D-B751-30DEA1FEDD5A}"/>
              </a:ext>
            </a:extLst>
          </p:cNvPr>
          <p:cNvSpPr>
            <a:spLocks noChangeShapeType="1"/>
          </p:cNvSpPr>
          <p:nvPr/>
        </p:nvSpPr>
        <p:spPr bwMode="auto">
          <a:xfrm flipV="1">
            <a:off x="7272338" y="1736725"/>
            <a:ext cx="0" cy="1152525"/>
          </a:xfrm>
          <a:prstGeom prst="line">
            <a:avLst/>
          </a:prstGeom>
          <a:noFill/>
          <a:ln w="28575">
            <a:solidFill>
              <a:schemeClr val="tx1"/>
            </a:solidFill>
            <a:miter lim="800000"/>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2818" name="Group 51">
            <a:extLst>
              <a:ext uri="{FF2B5EF4-FFF2-40B4-BE49-F238E27FC236}">
                <a16:creationId xmlns:a16="http://schemas.microsoft.com/office/drawing/2014/main" id="{8E8EFEF8-E486-488E-BF23-D1FF4C4B38C3}"/>
              </a:ext>
            </a:extLst>
          </p:cNvPr>
          <p:cNvGrpSpPr>
            <a:grpSpLocks/>
          </p:cNvGrpSpPr>
          <p:nvPr/>
        </p:nvGrpSpPr>
        <p:grpSpPr bwMode="auto">
          <a:xfrm>
            <a:off x="687388" y="1449388"/>
            <a:ext cx="1144587" cy="457200"/>
            <a:chOff x="2245" y="1162"/>
            <a:chExt cx="721" cy="288"/>
          </a:xfrm>
        </p:grpSpPr>
        <p:sp>
          <p:nvSpPr>
            <p:cNvPr id="32872" name="Text Box 52">
              <a:extLst>
                <a:ext uri="{FF2B5EF4-FFF2-40B4-BE49-F238E27FC236}">
                  <a16:creationId xmlns:a16="http://schemas.microsoft.com/office/drawing/2014/main" id="{6A127B20-A46D-430D-A115-BF0BEFAF974B}"/>
                </a:ext>
              </a:extLst>
            </p:cNvPr>
            <p:cNvSpPr txBox="1">
              <a:spLocks noChangeArrowheads="1"/>
            </p:cNvSpPr>
            <p:nvPr/>
          </p:nvSpPr>
          <p:spPr bwMode="auto">
            <a:xfrm>
              <a:off x="2245" y="1162"/>
              <a:ext cx="72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D</a:t>
              </a:r>
              <a:r>
                <a:rPr kumimoji="1" lang="en-US" altLang="zh-CN" sz="2400" baseline="-25000">
                  <a:ea typeface="楷体_GB2312"/>
                  <a:cs typeface="楷体_GB2312"/>
                </a:rPr>
                <a:t>0 </a:t>
              </a:r>
              <a:r>
                <a:rPr kumimoji="1" lang="en-US" altLang="zh-CN" sz="2400">
                  <a:ea typeface="楷体_GB2312"/>
                  <a:cs typeface="楷体_GB2312"/>
                </a:rPr>
                <a:t>= Q</a:t>
              </a:r>
              <a:r>
                <a:rPr kumimoji="1" lang="en-US" altLang="zh-CN" sz="2400" baseline="-25000">
                  <a:ea typeface="楷体_GB2312"/>
                  <a:cs typeface="楷体_GB2312"/>
                </a:rPr>
                <a:t>3</a:t>
              </a:r>
              <a:endParaRPr kumimoji="1" lang="en-US" altLang="zh-CN" sz="2400">
                <a:ea typeface="楷体_GB2312"/>
                <a:cs typeface="楷体_GB2312"/>
              </a:endParaRPr>
            </a:p>
          </p:txBody>
        </p:sp>
        <p:sp>
          <p:nvSpPr>
            <p:cNvPr id="32873" name="Line 53">
              <a:extLst>
                <a:ext uri="{FF2B5EF4-FFF2-40B4-BE49-F238E27FC236}">
                  <a16:creationId xmlns:a16="http://schemas.microsoft.com/office/drawing/2014/main" id="{A42D207E-F827-49F7-9086-329F4ED19B41}"/>
                </a:ext>
              </a:extLst>
            </p:cNvPr>
            <p:cNvSpPr>
              <a:spLocks noChangeShapeType="1"/>
            </p:cNvSpPr>
            <p:nvPr/>
          </p:nvSpPr>
          <p:spPr bwMode="auto">
            <a:xfrm>
              <a:off x="2676" y="1207"/>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2819" name="Group 54">
            <a:extLst>
              <a:ext uri="{FF2B5EF4-FFF2-40B4-BE49-F238E27FC236}">
                <a16:creationId xmlns:a16="http://schemas.microsoft.com/office/drawing/2014/main" id="{5C5EAC50-6919-4F56-A758-CC7DCC0339B0}"/>
              </a:ext>
            </a:extLst>
          </p:cNvPr>
          <p:cNvGrpSpPr>
            <a:grpSpLocks/>
          </p:cNvGrpSpPr>
          <p:nvPr/>
        </p:nvGrpSpPr>
        <p:grpSpPr bwMode="auto">
          <a:xfrm>
            <a:off x="1768475" y="1449388"/>
            <a:ext cx="1147763" cy="457200"/>
            <a:chOff x="2391" y="1492"/>
            <a:chExt cx="723" cy="288"/>
          </a:xfrm>
        </p:grpSpPr>
        <p:sp>
          <p:nvSpPr>
            <p:cNvPr id="32870" name="Text Box 55">
              <a:extLst>
                <a:ext uri="{FF2B5EF4-FFF2-40B4-BE49-F238E27FC236}">
                  <a16:creationId xmlns:a16="http://schemas.microsoft.com/office/drawing/2014/main" id="{7ED5CA6D-04B7-4BD3-A6C2-C9C2E7CA6515}"/>
                </a:ext>
              </a:extLst>
            </p:cNvPr>
            <p:cNvSpPr txBox="1">
              <a:spLocks noChangeArrowheads="1"/>
            </p:cNvSpPr>
            <p:nvPr/>
          </p:nvSpPr>
          <p:spPr bwMode="auto">
            <a:xfrm>
              <a:off x="2391" y="1492"/>
              <a:ext cx="7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000" b="0">
                  <a:latin typeface="Arial" panose="020B0604020202020204" pitchFamily="34" charset="0"/>
                </a:rPr>
                <a:t>+ </a:t>
              </a:r>
              <a:r>
                <a:rPr kumimoji="1" lang="en-US" altLang="zh-CN" sz="2400">
                  <a:ea typeface="楷体_GB2312"/>
                  <a:cs typeface="楷体_GB2312"/>
                </a:rPr>
                <a:t>Q</a:t>
              </a:r>
              <a:r>
                <a:rPr kumimoji="1" lang="en-US" altLang="zh-CN" sz="2400" baseline="-25000">
                  <a:ea typeface="楷体_GB2312"/>
                  <a:cs typeface="楷体_GB2312"/>
                </a:rPr>
                <a:t>1</a:t>
              </a:r>
              <a:r>
                <a:rPr kumimoji="1" lang="en-US" altLang="zh-CN" sz="2400">
                  <a:ea typeface="楷体_GB2312"/>
                  <a:cs typeface="楷体_GB2312"/>
                </a:rPr>
                <a:t>Q</a:t>
              </a:r>
              <a:r>
                <a:rPr kumimoji="1" lang="en-US" altLang="zh-CN" sz="2400" baseline="-25000">
                  <a:ea typeface="楷体_GB2312"/>
                  <a:cs typeface="楷体_GB2312"/>
                </a:rPr>
                <a:t>2</a:t>
              </a:r>
              <a:r>
                <a:rPr lang="en-US" altLang="zh-CN" sz="2000" b="0">
                  <a:latin typeface="Arial" panose="020B0604020202020204" pitchFamily="34" charset="0"/>
                </a:rPr>
                <a:t> </a:t>
              </a:r>
            </a:p>
          </p:txBody>
        </p:sp>
        <p:sp>
          <p:nvSpPr>
            <p:cNvPr id="32871" name="Line 56">
              <a:extLst>
                <a:ext uri="{FF2B5EF4-FFF2-40B4-BE49-F238E27FC236}">
                  <a16:creationId xmlns:a16="http://schemas.microsoft.com/office/drawing/2014/main" id="{69482DBE-71B7-46D8-9198-2CA8A98273AA}"/>
                </a:ext>
              </a:extLst>
            </p:cNvPr>
            <p:cNvSpPr>
              <a:spLocks noChangeShapeType="1"/>
            </p:cNvSpPr>
            <p:nvPr/>
          </p:nvSpPr>
          <p:spPr bwMode="auto">
            <a:xfrm>
              <a:off x="2789" y="1525"/>
              <a:ext cx="18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32820" name="Line 57">
            <a:extLst>
              <a:ext uri="{FF2B5EF4-FFF2-40B4-BE49-F238E27FC236}">
                <a16:creationId xmlns:a16="http://schemas.microsoft.com/office/drawing/2014/main" id="{F8B03C7F-B130-4AD3-92E6-2E858E414BDC}"/>
              </a:ext>
            </a:extLst>
          </p:cNvPr>
          <p:cNvSpPr>
            <a:spLocks noChangeShapeType="1"/>
          </p:cNvSpPr>
          <p:nvPr/>
        </p:nvSpPr>
        <p:spPr bwMode="auto">
          <a:xfrm flipH="1">
            <a:off x="7050088" y="2889250"/>
            <a:ext cx="222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1" name="AutoShape 58">
            <a:extLst>
              <a:ext uri="{FF2B5EF4-FFF2-40B4-BE49-F238E27FC236}">
                <a16:creationId xmlns:a16="http://schemas.microsoft.com/office/drawing/2014/main" id="{0C9FD593-8F8E-483D-8800-C2FEBD8A6581}"/>
              </a:ext>
            </a:extLst>
          </p:cNvPr>
          <p:cNvSpPr>
            <a:spLocks noChangeArrowheads="1"/>
          </p:cNvSpPr>
          <p:nvPr/>
        </p:nvSpPr>
        <p:spPr bwMode="auto">
          <a:xfrm rot="10800000">
            <a:off x="5076825" y="1592263"/>
            <a:ext cx="503238" cy="504825"/>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22" name="Oval 59">
            <a:extLst>
              <a:ext uri="{FF2B5EF4-FFF2-40B4-BE49-F238E27FC236}">
                <a16:creationId xmlns:a16="http://schemas.microsoft.com/office/drawing/2014/main" id="{ACF84602-8815-476F-A225-2C2A077EFAED}"/>
              </a:ext>
            </a:extLst>
          </p:cNvPr>
          <p:cNvSpPr>
            <a:spLocks noChangeArrowheads="1"/>
          </p:cNvSpPr>
          <p:nvPr/>
        </p:nvSpPr>
        <p:spPr bwMode="auto">
          <a:xfrm rot="10800000">
            <a:off x="4967288" y="1797050"/>
            <a:ext cx="119062" cy="1190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23" name="Line 60">
            <a:extLst>
              <a:ext uri="{FF2B5EF4-FFF2-40B4-BE49-F238E27FC236}">
                <a16:creationId xmlns:a16="http://schemas.microsoft.com/office/drawing/2014/main" id="{2C3A5E70-F9AA-4147-B7C4-3B4887EF4E09}"/>
              </a:ext>
            </a:extLst>
          </p:cNvPr>
          <p:cNvSpPr>
            <a:spLocks noChangeShapeType="1"/>
          </p:cNvSpPr>
          <p:nvPr/>
        </p:nvSpPr>
        <p:spPr bwMode="auto">
          <a:xfrm flipH="1">
            <a:off x="4535488" y="1844675"/>
            <a:ext cx="431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4" name="AutoShape 61">
            <a:extLst>
              <a:ext uri="{FF2B5EF4-FFF2-40B4-BE49-F238E27FC236}">
                <a16:creationId xmlns:a16="http://schemas.microsoft.com/office/drawing/2014/main" id="{5C596891-B95B-4635-A9F1-4A28FFCAAF41}"/>
              </a:ext>
            </a:extLst>
          </p:cNvPr>
          <p:cNvSpPr>
            <a:spLocks noChangeArrowheads="1"/>
          </p:cNvSpPr>
          <p:nvPr/>
        </p:nvSpPr>
        <p:spPr bwMode="auto">
          <a:xfrm rot="10800000">
            <a:off x="4032250" y="1304925"/>
            <a:ext cx="503238" cy="684213"/>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25" name="Line 62">
            <a:extLst>
              <a:ext uri="{FF2B5EF4-FFF2-40B4-BE49-F238E27FC236}">
                <a16:creationId xmlns:a16="http://schemas.microsoft.com/office/drawing/2014/main" id="{23ABFA19-5885-48BC-9868-3ADA856B435D}"/>
              </a:ext>
            </a:extLst>
          </p:cNvPr>
          <p:cNvSpPr>
            <a:spLocks noChangeShapeType="1"/>
          </p:cNvSpPr>
          <p:nvPr/>
        </p:nvSpPr>
        <p:spPr bwMode="auto">
          <a:xfrm flipH="1">
            <a:off x="3490913" y="1663700"/>
            <a:ext cx="43180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26" name="Oval 63">
            <a:extLst>
              <a:ext uri="{FF2B5EF4-FFF2-40B4-BE49-F238E27FC236}">
                <a16:creationId xmlns:a16="http://schemas.microsoft.com/office/drawing/2014/main" id="{622ADAC4-DBF8-4C15-A2AB-A864ECA16A21}"/>
              </a:ext>
            </a:extLst>
          </p:cNvPr>
          <p:cNvSpPr>
            <a:spLocks noChangeArrowheads="1"/>
          </p:cNvSpPr>
          <p:nvPr/>
        </p:nvSpPr>
        <p:spPr bwMode="auto">
          <a:xfrm rot="10800000">
            <a:off x="3913188" y="1592263"/>
            <a:ext cx="119062" cy="11906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32827" name="Rectangle 64">
            <a:extLst>
              <a:ext uri="{FF2B5EF4-FFF2-40B4-BE49-F238E27FC236}">
                <a16:creationId xmlns:a16="http://schemas.microsoft.com/office/drawing/2014/main" id="{F008548D-31BE-42D2-B8B4-8A3DE146797A}"/>
              </a:ext>
            </a:extLst>
          </p:cNvPr>
          <p:cNvSpPr>
            <a:spLocks noChangeArrowheads="1"/>
          </p:cNvSpPr>
          <p:nvPr/>
        </p:nvSpPr>
        <p:spPr bwMode="auto">
          <a:xfrm>
            <a:off x="1085850" y="2384425"/>
            <a:ext cx="77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 Q</a:t>
            </a:r>
            <a:r>
              <a:rPr kumimoji="1" lang="en-US" altLang="zh-CN" sz="2400" baseline="-25000">
                <a:ea typeface="楷体_GB2312"/>
                <a:cs typeface="楷体_GB2312"/>
              </a:rPr>
              <a:t>3</a:t>
            </a:r>
            <a:endParaRPr kumimoji="1" lang="zh-CN" altLang="en-US" sz="2400" baseline="-25000">
              <a:ea typeface="楷体_GB2312"/>
              <a:cs typeface="楷体_GB2312"/>
            </a:endParaRPr>
          </a:p>
        </p:txBody>
      </p:sp>
      <p:sp>
        <p:nvSpPr>
          <p:cNvPr id="32828" name="Text Box 65">
            <a:extLst>
              <a:ext uri="{FF2B5EF4-FFF2-40B4-BE49-F238E27FC236}">
                <a16:creationId xmlns:a16="http://schemas.microsoft.com/office/drawing/2014/main" id="{8483E1E6-2E6B-4D76-AD55-C0E05C156E98}"/>
              </a:ext>
            </a:extLst>
          </p:cNvPr>
          <p:cNvSpPr txBox="1">
            <a:spLocks noChangeArrowheads="1"/>
          </p:cNvSpPr>
          <p:nvPr/>
        </p:nvSpPr>
        <p:spPr bwMode="auto">
          <a:xfrm>
            <a:off x="1770063" y="2384425"/>
            <a:ext cx="930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400">
                <a:ea typeface="楷体_GB2312"/>
                <a:cs typeface="楷体_GB2312"/>
              </a:rPr>
              <a:t>Q</a:t>
            </a:r>
            <a:r>
              <a:rPr kumimoji="1" lang="en-US" altLang="zh-CN" sz="2400" baseline="-25000">
                <a:ea typeface="楷体_GB2312"/>
                <a:cs typeface="楷体_GB2312"/>
              </a:rPr>
              <a:t>1</a:t>
            </a:r>
            <a:r>
              <a:rPr kumimoji="1" lang="en-US" altLang="zh-CN" sz="2400">
                <a:ea typeface="楷体_GB2312"/>
                <a:cs typeface="楷体_GB2312"/>
              </a:rPr>
              <a:t>Q</a:t>
            </a:r>
            <a:r>
              <a:rPr kumimoji="1" lang="en-US" altLang="zh-CN" sz="2400" baseline="-25000">
                <a:ea typeface="楷体_GB2312"/>
                <a:cs typeface="楷体_GB2312"/>
              </a:rPr>
              <a:t>2</a:t>
            </a:r>
            <a:r>
              <a:rPr lang="en-US" altLang="zh-CN" sz="2000" b="0">
                <a:latin typeface="Arial" panose="020B0604020202020204" pitchFamily="34" charset="0"/>
              </a:rPr>
              <a:t> </a:t>
            </a:r>
          </a:p>
        </p:txBody>
      </p:sp>
      <p:sp>
        <p:nvSpPr>
          <p:cNvPr id="32829" name="Line 66">
            <a:extLst>
              <a:ext uri="{FF2B5EF4-FFF2-40B4-BE49-F238E27FC236}">
                <a16:creationId xmlns:a16="http://schemas.microsoft.com/office/drawing/2014/main" id="{E41414D4-D89F-44D6-BEF9-3151E6AAE01A}"/>
              </a:ext>
            </a:extLst>
          </p:cNvPr>
          <p:cNvSpPr>
            <a:spLocks noChangeShapeType="1"/>
          </p:cNvSpPr>
          <p:nvPr/>
        </p:nvSpPr>
        <p:spPr bwMode="auto">
          <a:xfrm>
            <a:off x="2201863" y="2473325"/>
            <a:ext cx="28733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0" name="Line 67">
            <a:extLst>
              <a:ext uri="{FF2B5EF4-FFF2-40B4-BE49-F238E27FC236}">
                <a16:creationId xmlns:a16="http://schemas.microsoft.com/office/drawing/2014/main" id="{48960A3E-E0EB-43A8-98B2-B37AFFE09880}"/>
              </a:ext>
            </a:extLst>
          </p:cNvPr>
          <p:cNvSpPr>
            <a:spLocks noChangeShapeType="1"/>
          </p:cNvSpPr>
          <p:nvPr/>
        </p:nvSpPr>
        <p:spPr bwMode="auto">
          <a:xfrm>
            <a:off x="1878013" y="2384425"/>
            <a:ext cx="61118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1" name="Line 68">
            <a:extLst>
              <a:ext uri="{FF2B5EF4-FFF2-40B4-BE49-F238E27FC236}">
                <a16:creationId xmlns:a16="http://schemas.microsoft.com/office/drawing/2014/main" id="{ED3DA929-BF0F-42A2-976B-A09B0A910C97}"/>
              </a:ext>
            </a:extLst>
          </p:cNvPr>
          <p:cNvSpPr>
            <a:spLocks noChangeShapeType="1"/>
          </p:cNvSpPr>
          <p:nvPr/>
        </p:nvSpPr>
        <p:spPr bwMode="auto">
          <a:xfrm>
            <a:off x="1409700" y="2276475"/>
            <a:ext cx="10795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832" name="Rectangle 69">
            <a:extLst>
              <a:ext uri="{FF2B5EF4-FFF2-40B4-BE49-F238E27FC236}">
                <a16:creationId xmlns:a16="http://schemas.microsoft.com/office/drawing/2014/main" id="{871F1923-6BB3-4C18-B490-235C22FF5134}"/>
              </a:ext>
            </a:extLst>
          </p:cNvPr>
          <p:cNvSpPr>
            <a:spLocks noGrp="1" noChangeArrowheads="1"/>
          </p:cNvSpPr>
          <p:nvPr>
            <p:ph type="title"/>
          </p:nvPr>
        </p:nvSpPr>
        <p:spPr>
          <a:xfrm>
            <a:off x="457200" y="80963"/>
            <a:ext cx="8229600" cy="890587"/>
          </a:xfrm>
          <a:noFill/>
        </p:spPr>
        <p:txBody>
          <a:bodyPr/>
          <a:lstStyle/>
          <a:p>
            <a:r>
              <a:rPr lang="zh-CN" altLang="en-US">
                <a:latin typeface="宋体" panose="02010600030101010101" pitchFamily="2" charset="-122"/>
              </a:rPr>
              <a:t>自启动扭环形计数器</a:t>
            </a:r>
            <a:r>
              <a:rPr lang="en-US" altLang="zh-CN">
                <a:latin typeface="宋体" panose="02010600030101010101" pitchFamily="2" charset="-122"/>
              </a:rPr>
              <a:t>(</a:t>
            </a:r>
            <a:r>
              <a:rPr lang="zh-CN" altLang="en-US">
                <a:latin typeface="宋体" panose="02010600030101010101" pitchFamily="2" charset="-122"/>
              </a:rPr>
              <a:t>续</a:t>
            </a:r>
            <a:r>
              <a:rPr lang="en-US" altLang="zh-CN">
                <a:latin typeface="宋体" panose="02010600030101010101" pitchFamily="2" charset="-122"/>
              </a:rPr>
              <a:t>2)</a:t>
            </a:r>
          </a:p>
        </p:txBody>
      </p:sp>
      <p:grpSp>
        <p:nvGrpSpPr>
          <p:cNvPr id="32833" name="Group 70">
            <a:extLst>
              <a:ext uri="{FF2B5EF4-FFF2-40B4-BE49-F238E27FC236}">
                <a16:creationId xmlns:a16="http://schemas.microsoft.com/office/drawing/2014/main" id="{95EA87CD-7E97-40CF-BCA0-C2CC5EF301E9}"/>
              </a:ext>
            </a:extLst>
          </p:cNvPr>
          <p:cNvGrpSpPr>
            <a:grpSpLocks/>
          </p:cNvGrpSpPr>
          <p:nvPr/>
        </p:nvGrpSpPr>
        <p:grpSpPr bwMode="auto">
          <a:xfrm>
            <a:off x="1295400" y="4221163"/>
            <a:ext cx="2862263" cy="2016125"/>
            <a:chOff x="2112" y="1392"/>
            <a:chExt cx="1735" cy="1392"/>
          </a:xfrm>
        </p:grpSpPr>
        <p:sp>
          <p:nvSpPr>
            <p:cNvPr id="32854" name="Oval 71">
              <a:extLst>
                <a:ext uri="{FF2B5EF4-FFF2-40B4-BE49-F238E27FC236}">
                  <a16:creationId xmlns:a16="http://schemas.microsoft.com/office/drawing/2014/main" id="{B8BA7344-24B0-41E4-8151-0A7F699E6609}"/>
                </a:ext>
              </a:extLst>
            </p:cNvPr>
            <p:cNvSpPr>
              <a:spLocks noChangeArrowheads="1"/>
            </p:cNvSpPr>
            <p:nvPr/>
          </p:nvSpPr>
          <p:spPr bwMode="auto">
            <a:xfrm>
              <a:off x="2112"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0000</a:t>
              </a:r>
            </a:p>
          </p:txBody>
        </p:sp>
        <p:sp>
          <p:nvSpPr>
            <p:cNvPr id="32855" name="Line 72">
              <a:extLst>
                <a:ext uri="{FF2B5EF4-FFF2-40B4-BE49-F238E27FC236}">
                  <a16:creationId xmlns:a16="http://schemas.microsoft.com/office/drawing/2014/main" id="{394ED6BF-DDB8-446B-A2A5-D78E236701A6}"/>
                </a:ext>
              </a:extLst>
            </p:cNvPr>
            <p:cNvSpPr>
              <a:spLocks noChangeShapeType="1"/>
            </p:cNvSpPr>
            <p:nvPr/>
          </p:nvSpPr>
          <p:spPr bwMode="auto">
            <a:xfrm>
              <a:off x="2503" y="1557"/>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6" name="Oval 73">
              <a:extLst>
                <a:ext uri="{FF2B5EF4-FFF2-40B4-BE49-F238E27FC236}">
                  <a16:creationId xmlns:a16="http://schemas.microsoft.com/office/drawing/2014/main" id="{0A1FFD7B-3815-480F-8622-EBA6A498A751}"/>
                </a:ext>
              </a:extLst>
            </p:cNvPr>
            <p:cNvSpPr>
              <a:spLocks noChangeArrowheads="1"/>
            </p:cNvSpPr>
            <p:nvPr/>
          </p:nvSpPr>
          <p:spPr bwMode="auto">
            <a:xfrm>
              <a:off x="2777"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1000</a:t>
              </a:r>
            </a:p>
          </p:txBody>
        </p:sp>
        <p:sp>
          <p:nvSpPr>
            <p:cNvPr id="32857" name="Line 74">
              <a:extLst>
                <a:ext uri="{FF2B5EF4-FFF2-40B4-BE49-F238E27FC236}">
                  <a16:creationId xmlns:a16="http://schemas.microsoft.com/office/drawing/2014/main" id="{4AA7A717-CAF9-4441-B9B7-78AB5C62B154}"/>
                </a:ext>
              </a:extLst>
            </p:cNvPr>
            <p:cNvSpPr>
              <a:spLocks noChangeShapeType="1"/>
            </p:cNvSpPr>
            <p:nvPr/>
          </p:nvSpPr>
          <p:spPr bwMode="auto">
            <a:xfrm>
              <a:off x="364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8" name="Oval 75">
              <a:extLst>
                <a:ext uri="{FF2B5EF4-FFF2-40B4-BE49-F238E27FC236}">
                  <a16:creationId xmlns:a16="http://schemas.microsoft.com/office/drawing/2014/main" id="{2D27C087-9B10-49AA-AB6B-916DDE079044}"/>
                </a:ext>
              </a:extLst>
            </p:cNvPr>
            <p:cNvSpPr>
              <a:spLocks noChangeArrowheads="1"/>
            </p:cNvSpPr>
            <p:nvPr/>
          </p:nvSpPr>
          <p:spPr bwMode="auto">
            <a:xfrm>
              <a:off x="2112"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0001</a:t>
              </a:r>
            </a:p>
          </p:txBody>
        </p:sp>
        <p:sp>
          <p:nvSpPr>
            <p:cNvPr id="32859" name="Oval 76">
              <a:extLst>
                <a:ext uri="{FF2B5EF4-FFF2-40B4-BE49-F238E27FC236}">
                  <a16:creationId xmlns:a16="http://schemas.microsoft.com/office/drawing/2014/main" id="{7FDEF049-C6C4-4ACD-85AD-F8BD1F303F8F}"/>
                </a:ext>
              </a:extLst>
            </p:cNvPr>
            <p:cNvSpPr>
              <a:spLocks noChangeArrowheads="1"/>
            </p:cNvSpPr>
            <p:nvPr/>
          </p:nvSpPr>
          <p:spPr bwMode="auto">
            <a:xfrm>
              <a:off x="3449" y="1927"/>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1110</a:t>
              </a:r>
            </a:p>
          </p:txBody>
        </p:sp>
        <p:sp>
          <p:nvSpPr>
            <p:cNvPr id="32860" name="Line 77">
              <a:extLst>
                <a:ext uri="{FF2B5EF4-FFF2-40B4-BE49-F238E27FC236}">
                  <a16:creationId xmlns:a16="http://schemas.microsoft.com/office/drawing/2014/main" id="{2BEFBBE4-769A-42EB-B83E-B1ED95F57CC2}"/>
                </a:ext>
              </a:extLst>
            </p:cNvPr>
            <p:cNvSpPr>
              <a:spLocks noChangeShapeType="1"/>
            </p:cNvSpPr>
            <p:nvPr/>
          </p:nvSpPr>
          <p:spPr bwMode="auto">
            <a:xfrm flipV="1">
              <a:off x="2308" y="1721"/>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1" name="Line 78">
              <a:extLst>
                <a:ext uri="{FF2B5EF4-FFF2-40B4-BE49-F238E27FC236}">
                  <a16:creationId xmlns:a16="http://schemas.microsoft.com/office/drawing/2014/main" id="{075A43CC-8361-4FD5-96C9-151845B26061}"/>
                </a:ext>
              </a:extLst>
            </p:cNvPr>
            <p:cNvSpPr>
              <a:spLocks noChangeShapeType="1"/>
            </p:cNvSpPr>
            <p:nvPr/>
          </p:nvSpPr>
          <p:spPr bwMode="auto">
            <a:xfrm>
              <a:off x="3182" y="1550"/>
              <a:ext cx="274"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2" name="Oval 79">
              <a:extLst>
                <a:ext uri="{FF2B5EF4-FFF2-40B4-BE49-F238E27FC236}">
                  <a16:creationId xmlns:a16="http://schemas.microsoft.com/office/drawing/2014/main" id="{AC5D7A89-777B-4387-A674-D1EB14F3A720}"/>
                </a:ext>
              </a:extLst>
            </p:cNvPr>
            <p:cNvSpPr>
              <a:spLocks noChangeArrowheads="1"/>
            </p:cNvSpPr>
            <p:nvPr/>
          </p:nvSpPr>
          <p:spPr bwMode="auto">
            <a:xfrm>
              <a:off x="3456" y="1392"/>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1100</a:t>
              </a:r>
            </a:p>
          </p:txBody>
        </p:sp>
        <p:sp>
          <p:nvSpPr>
            <p:cNvPr id="32863" name="Line 80">
              <a:extLst>
                <a:ext uri="{FF2B5EF4-FFF2-40B4-BE49-F238E27FC236}">
                  <a16:creationId xmlns:a16="http://schemas.microsoft.com/office/drawing/2014/main" id="{89B601F7-364F-4F8C-9549-862BADE8EDE9}"/>
                </a:ext>
              </a:extLst>
            </p:cNvPr>
            <p:cNvSpPr>
              <a:spLocks noChangeShapeType="1"/>
            </p:cNvSpPr>
            <p:nvPr/>
          </p:nvSpPr>
          <p:spPr bwMode="auto">
            <a:xfrm>
              <a:off x="3648" y="2256"/>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4" name="Oval 81">
              <a:extLst>
                <a:ext uri="{FF2B5EF4-FFF2-40B4-BE49-F238E27FC236}">
                  <a16:creationId xmlns:a16="http://schemas.microsoft.com/office/drawing/2014/main" id="{413E8755-F533-4AD8-83A4-DE409198B0B7}"/>
                </a:ext>
              </a:extLst>
            </p:cNvPr>
            <p:cNvSpPr>
              <a:spLocks noChangeArrowheads="1"/>
            </p:cNvSpPr>
            <p:nvPr/>
          </p:nvSpPr>
          <p:spPr bwMode="auto">
            <a:xfrm>
              <a:off x="3456"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1111</a:t>
              </a:r>
            </a:p>
          </p:txBody>
        </p:sp>
        <p:sp>
          <p:nvSpPr>
            <p:cNvPr id="32865" name="Oval 82">
              <a:extLst>
                <a:ext uri="{FF2B5EF4-FFF2-40B4-BE49-F238E27FC236}">
                  <a16:creationId xmlns:a16="http://schemas.microsoft.com/office/drawing/2014/main" id="{E2FC11B4-A5E4-4212-945B-594AF18C77E2}"/>
                </a:ext>
              </a:extLst>
            </p:cNvPr>
            <p:cNvSpPr>
              <a:spLocks noChangeArrowheads="1"/>
            </p:cNvSpPr>
            <p:nvPr/>
          </p:nvSpPr>
          <p:spPr bwMode="auto">
            <a:xfrm>
              <a:off x="2112"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0011</a:t>
              </a:r>
            </a:p>
          </p:txBody>
        </p:sp>
        <p:sp>
          <p:nvSpPr>
            <p:cNvPr id="32866" name="Oval 83">
              <a:extLst>
                <a:ext uri="{FF2B5EF4-FFF2-40B4-BE49-F238E27FC236}">
                  <a16:creationId xmlns:a16="http://schemas.microsoft.com/office/drawing/2014/main" id="{0D08923A-B209-4FFE-947B-00D4A64244A2}"/>
                </a:ext>
              </a:extLst>
            </p:cNvPr>
            <p:cNvSpPr>
              <a:spLocks noChangeArrowheads="1"/>
            </p:cNvSpPr>
            <p:nvPr/>
          </p:nvSpPr>
          <p:spPr bwMode="auto">
            <a:xfrm>
              <a:off x="2777" y="2455"/>
              <a:ext cx="391" cy="329"/>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a:solidFill>
                    <a:srgbClr val="0000FF"/>
                  </a:solidFill>
                  <a:latin typeface="宋体" panose="02010600030101010101" pitchFamily="2" charset="-122"/>
                </a:rPr>
                <a:t>0111</a:t>
              </a:r>
            </a:p>
          </p:txBody>
        </p:sp>
        <p:sp>
          <p:nvSpPr>
            <p:cNvPr id="32867" name="Line 84">
              <a:extLst>
                <a:ext uri="{FF2B5EF4-FFF2-40B4-BE49-F238E27FC236}">
                  <a16:creationId xmlns:a16="http://schemas.microsoft.com/office/drawing/2014/main" id="{E8867B69-8F8E-4AA3-916F-C4DB10AC35CE}"/>
                </a:ext>
              </a:extLst>
            </p:cNvPr>
            <p:cNvSpPr>
              <a:spLocks noChangeShapeType="1"/>
            </p:cNvSpPr>
            <p:nvPr/>
          </p:nvSpPr>
          <p:spPr bwMode="auto">
            <a:xfrm flipV="1">
              <a:off x="2304" y="2242"/>
              <a:ext cx="0" cy="206"/>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8" name="Line 85">
              <a:extLst>
                <a:ext uri="{FF2B5EF4-FFF2-40B4-BE49-F238E27FC236}">
                  <a16:creationId xmlns:a16="http://schemas.microsoft.com/office/drawing/2014/main" id="{59062282-49DF-4D6C-A6DF-7243E4BC67F4}"/>
                </a:ext>
              </a:extLst>
            </p:cNvPr>
            <p:cNvSpPr>
              <a:spLocks noChangeShapeType="1"/>
            </p:cNvSpPr>
            <p:nvPr/>
          </p:nvSpPr>
          <p:spPr bwMode="auto">
            <a:xfrm flipH="1">
              <a:off x="3168"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69" name="Line 86">
              <a:extLst>
                <a:ext uri="{FF2B5EF4-FFF2-40B4-BE49-F238E27FC236}">
                  <a16:creationId xmlns:a16="http://schemas.microsoft.com/office/drawing/2014/main" id="{C4E3135B-4738-4858-9D27-CA3E519882A1}"/>
                </a:ext>
              </a:extLst>
            </p:cNvPr>
            <p:cNvSpPr>
              <a:spLocks noChangeShapeType="1"/>
            </p:cNvSpPr>
            <p:nvPr/>
          </p:nvSpPr>
          <p:spPr bwMode="auto">
            <a:xfrm flipH="1">
              <a:off x="2496" y="2640"/>
              <a:ext cx="288"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2834" name="Oval 87">
            <a:extLst>
              <a:ext uri="{FF2B5EF4-FFF2-40B4-BE49-F238E27FC236}">
                <a16:creationId xmlns:a16="http://schemas.microsoft.com/office/drawing/2014/main" id="{490CF625-32E1-4757-BB91-F0A1CF123290}"/>
              </a:ext>
            </a:extLst>
          </p:cNvPr>
          <p:cNvSpPr>
            <a:spLocks noChangeArrowheads="1"/>
          </p:cNvSpPr>
          <p:nvPr/>
        </p:nvSpPr>
        <p:spPr bwMode="auto">
          <a:xfrm>
            <a:off x="4859338" y="4221163"/>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1010</a:t>
            </a:r>
          </a:p>
        </p:txBody>
      </p:sp>
      <p:sp>
        <p:nvSpPr>
          <p:cNvPr id="32835" name="Line 88">
            <a:extLst>
              <a:ext uri="{FF2B5EF4-FFF2-40B4-BE49-F238E27FC236}">
                <a16:creationId xmlns:a16="http://schemas.microsoft.com/office/drawing/2014/main" id="{E455DBCC-067D-4A2E-94B8-EB9F743E3FD0}"/>
              </a:ext>
            </a:extLst>
          </p:cNvPr>
          <p:cNvSpPr>
            <a:spLocks noChangeShapeType="1"/>
          </p:cNvSpPr>
          <p:nvPr/>
        </p:nvSpPr>
        <p:spPr bwMode="auto">
          <a:xfrm>
            <a:off x="5480050" y="4460875"/>
            <a:ext cx="434975"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6" name="Oval 89">
            <a:extLst>
              <a:ext uri="{FF2B5EF4-FFF2-40B4-BE49-F238E27FC236}">
                <a16:creationId xmlns:a16="http://schemas.microsoft.com/office/drawing/2014/main" id="{95A1F429-705F-499B-9BC1-6B07BCAF1438}"/>
              </a:ext>
            </a:extLst>
          </p:cNvPr>
          <p:cNvSpPr>
            <a:spLocks noChangeArrowheads="1"/>
          </p:cNvSpPr>
          <p:nvPr/>
        </p:nvSpPr>
        <p:spPr bwMode="auto">
          <a:xfrm>
            <a:off x="5915025" y="4221163"/>
            <a:ext cx="620713"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1101</a:t>
            </a:r>
          </a:p>
        </p:txBody>
      </p:sp>
      <p:sp>
        <p:nvSpPr>
          <p:cNvPr id="32837" name="Line 90">
            <a:extLst>
              <a:ext uri="{FF2B5EF4-FFF2-40B4-BE49-F238E27FC236}">
                <a16:creationId xmlns:a16="http://schemas.microsoft.com/office/drawing/2014/main" id="{EBB62CC2-AF35-4217-B51B-3958737D0B62}"/>
              </a:ext>
            </a:extLst>
          </p:cNvPr>
          <p:cNvSpPr>
            <a:spLocks noChangeShapeType="1"/>
          </p:cNvSpPr>
          <p:nvPr/>
        </p:nvSpPr>
        <p:spPr bwMode="auto">
          <a:xfrm>
            <a:off x="7297738" y="4697413"/>
            <a:ext cx="0" cy="2984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38" name="Oval 91">
            <a:extLst>
              <a:ext uri="{FF2B5EF4-FFF2-40B4-BE49-F238E27FC236}">
                <a16:creationId xmlns:a16="http://schemas.microsoft.com/office/drawing/2014/main" id="{4598D695-FF87-49B0-BCA5-078645050E43}"/>
              </a:ext>
            </a:extLst>
          </p:cNvPr>
          <p:cNvSpPr>
            <a:spLocks noChangeArrowheads="1"/>
          </p:cNvSpPr>
          <p:nvPr/>
        </p:nvSpPr>
        <p:spPr bwMode="auto">
          <a:xfrm>
            <a:off x="4859338" y="4995863"/>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0100</a:t>
            </a:r>
          </a:p>
        </p:txBody>
      </p:sp>
      <p:sp>
        <p:nvSpPr>
          <p:cNvPr id="32839" name="Oval 92">
            <a:extLst>
              <a:ext uri="{FF2B5EF4-FFF2-40B4-BE49-F238E27FC236}">
                <a16:creationId xmlns:a16="http://schemas.microsoft.com/office/drawing/2014/main" id="{A8A2E06B-D48A-42C8-9C9B-A30A95E48113}"/>
              </a:ext>
            </a:extLst>
          </p:cNvPr>
          <p:cNvSpPr>
            <a:spLocks noChangeArrowheads="1"/>
          </p:cNvSpPr>
          <p:nvPr/>
        </p:nvSpPr>
        <p:spPr bwMode="auto">
          <a:xfrm>
            <a:off x="6981825" y="4995863"/>
            <a:ext cx="620713"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1011</a:t>
            </a:r>
          </a:p>
        </p:txBody>
      </p:sp>
      <p:sp>
        <p:nvSpPr>
          <p:cNvPr id="32840" name="Line 93">
            <a:extLst>
              <a:ext uri="{FF2B5EF4-FFF2-40B4-BE49-F238E27FC236}">
                <a16:creationId xmlns:a16="http://schemas.microsoft.com/office/drawing/2014/main" id="{6DBA2EE9-A64F-4C2A-8613-A6F7E0AA5695}"/>
              </a:ext>
            </a:extLst>
          </p:cNvPr>
          <p:cNvSpPr>
            <a:spLocks noChangeShapeType="1"/>
          </p:cNvSpPr>
          <p:nvPr/>
        </p:nvSpPr>
        <p:spPr bwMode="auto">
          <a:xfrm flipV="1">
            <a:off x="5170488" y="4697413"/>
            <a:ext cx="0" cy="2984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1" name="Line 94">
            <a:extLst>
              <a:ext uri="{FF2B5EF4-FFF2-40B4-BE49-F238E27FC236}">
                <a16:creationId xmlns:a16="http://schemas.microsoft.com/office/drawing/2014/main" id="{F710C87C-311B-4764-AD26-56BA17EEE267}"/>
              </a:ext>
            </a:extLst>
          </p:cNvPr>
          <p:cNvSpPr>
            <a:spLocks noChangeShapeType="1"/>
          </p:cNvSpPr>
          <p:nvPr/>
        </p:nvSpPr>
        <p:spPr bwMode="auto">
          <a:xfrm flipV="1">
            <a:off x="6227763" y="3932238"/>
            <a:ext cx="0" cy="2905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2" name="Oval 95">
            <a:extLst>
              <a:ext uri="{FF2B5EF4-FFF2-40B4-BE49-F238E27FC236}">
                <a16:creationId xmlns:a16="http://schemas.microsoft.com/office/drawing/2014/main" id="{10CC27B5-9F74-4C60-B7AA-2A1097A45EC2}"/>
              </a:ext>
            </a:extLst>
          </p:cNvPr>
          <p:cNvSpPr>
            <a:spLocks noChangeArrowheads="1"/>
          </p:cNvSpPr>
          <p:nvPr/>
        </p:nvSpPr>
        <p:spPr bwMode="auto">
          <a:xfrm>
            <a:off x="6992938" y="4221163"/>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0110</a:t>
            </a:r>
          </a:p>
        </p:txBody>
      </p:sp>
      <p:sp>
        <p:nvSpPr>
          <p:cNvPr id="32843" name="Line 96">
            <a:extLst>
              <a:ext uri="{FF2B5EF4-FFF2-40B4-BE49-F238E27FC236}">
                <a16:creationId xmlns:a16="http://schemas.microsoft.com/office/drawing/2014/main" id="{F1F1EEBA-4516-47D7-9EA9-CA98891FFCE6}"/>
              </a:ext>
            </a:extLst>
          </p:cNvPr>
          <p:cNvSpPr>
            <a:spLocks noChangeShapeType="1"/>
          </p:cNvSpPr>
          <p:nvPr/>
        </p:nvSpPr>
        <p:spPr bwMode="auto">
          <a:xfrm>
            <a:off x="7297738" y="5472113"/>
            <a:ext cx="0" cy="29845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4" name="Oval 97">
            <a:extLst>
              <a:ext uri="{FF2B5EF4-FFF2-40B4-BE49-F238E27FC236}">
                <a16:creationId xmlns:a16="http://schemas.microsoft.com/office/drawing/2014/main" id="{2C7DF4D7-E051-40AA-9448-33D5F63D41E2}"/>
              </a:ext>
            </a:extLst>
          </p:cNvPr>
          <p:cNvSpPr>
            <a:spLocks noChangeArrowheads="1"/>
          </p:cNvSpPr>
          <p:nvPr/>
        </p:nvSpPr>
        <p:spPr bwMode="auto">
          <a:xfrm>
            <a:off x="6992938" y="5761038"/>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0101</a:t>
            </a:r>
          </a:p>
        </p:txBody>
      </p:sp>
      <p:sp>
        <p:nvSpPr>
          <p:cNvPr id="32845" name="Oval 98">
            <a:extLst>
              <a:ext uri="{FF2B5EF4-FFF2-40B4-BE49-F238E27FC236}">
                <a16:creationId xmlns:a16="http://schemas.microsoft.com/office/drawing/2014/main" id="{C0686DEC-1482-4126-B6CA-C9FD49FE3EC7}"/>
              </a:ext>
            </a:extLst>
          </p:cNvPr>
          <p:cNvSpPr>
            <a:spLocks noChangeArrowheads="1"/>
          </p:cNvSpPr>
          <p:nvPr/>
        </p:nvSpPr>
        <p:spPr bwMode="auto">
          <a:xfrm>
            <a:off x="4859338" y="5761038"/>
            <a:ext cx="620712"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1001</a:t>
            </a:r>
          </a:p>
        </p:txBody>
      </p:sp>
      <p:sp>
        <p:nvSpPr>
          <p:cNvPr id="32846" name="Oval 99">
            <a:extLst>
              <a:ext uri="{FF2B5EF4-FFF2-40B4-BE49-F238E27FC236}">
                <a16:creationId xmlns:a16="http://schemas.microsoft.com/office/drawing/2014/main" id="{3D7381A1-F797-448C-9005-AD2FA8B14428}"/>
              </a:ext>
            </a:extLst>
          </p:cNvPr>
          <p:cNvSpPr>
            <a:spLocks noChangeArrowheads="1"/>
          </p:cNvSpPr>
          <p:nvPr/>
        </p:nvSpPr>
        <p:spPr bwMode="auto">
          <a:xfrm>
            <a:off x="5915025" y="5761038"/>
            <a:ext cx="620713" cy="476250"/>
          </a:xfrm>
          <a:prstGeom prst="ellipse">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1800" b="0">
                <a:latin typeface="宋体" panose="02010600030101010101" pitchFamily="2" charset="-122"/>
              </a:rPr>
              <a:t>0010</a:t>
            </a:r>
          </a:p>
        </p:txBody>
      </p:sp>
      <p:sp>
        <p:nvSpPr>
          <p:cNvPr id="32847" name="Line 100">
            <a:extLst>
              <a:ext uri="{FF2B5EF4-FFF2-40B4-BE49-F238E27FC236}">
                <a16:creationId xmlns:a16="http://schemas.microsoft.com/office/drawing/2014/main" id="{A07FEF84-4725-467F-A768-A4112AD41FD1}"/>
              </a:ext>
            </a:extLst>
          </p:cNvPr>
          <p:cNvSpPr>
            <a:spLocks noChangeShapeType="1"/>
          </p:cNvSpPr>
          <p:nvPr/>
        </p:nvSpPr>
        <p:spPr bwMode="auto">
          <a:xfrm flipV="1">
            <a:off x="5164138" y="5453063"/>
            <a:ext cx="0" cy="296862"/>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8" name="Line 101">
            <a:extLst>
              <a:ext uri="{FF2B5EF4-FFF2-40B4-BE49-F238E27FC236}">
                <a16:creationId xmlns:a16="http://schemas.microsoft.com/office/drawing/2014/main" id="{26DD8709-839B-4943-B4E4-301678B21738}"/>
              </a:ext>
            </a:extLst>
          </p:cNvPr>
          <p:cNvSpPr>
            <a:spLocks noChangeShapeType="1"/>
          </p:cNvSpPr>
          <p:nvPr/>
        </p:nvSpPr>
        <p:spPr bwMode="auto">
          <a:xfrm flipH="1" flipV="1">
            <a:off x="5400675" y="4652963"/>
            <a:ext cx="1644650" cy="1189037"/>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49" name="Line 102">
            <a:extLst>
              <a:ext uri="{FF2B5EF4-FFF2-40B4-BE49-F238E27FC236}">
                <a16:creationId xmlns:a16="http://schemas.microsoft.com/office/drawing/2014/main" id="{25B12C9C-B3F4-47B6-96C1-F83D8E1016E6}"/>
              </a:ext>
            </a:extLst>
          </p:cNvPr>
          <p:cNvSpPr>
            <a:spLocks noChangeShapeType="1"/>
          </p:cNvSpPr>
          <p:nvPr/>
        </p:nvSpPr>
        <p:spPr bwMode="auto">
          <a:xfrm flipH="1">
            <a:off x="5468938" y="6029325"/>
            <a:ext cx="4572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0" name="Line 103">
            <a:extLst>
              <a:ext uri="{FF2B5EF4-FFF2-40B4-BE49-F238E27FC236}">
                <a16:creationId xmlns:a16="http://schemas.microsoft.com/office/drawing/2014/main" id="{98B0DCF1-EA0D-4CE0-A2EA-2B39991E9C8A}"/>
              </a:ext>
            </a:extLst>
          </p:cNvPr>
          <p:cNvSpPr>
            <a:spLocks noChangeShapeType="1"/>
          </p:cNvSpPr>
          <p:nvPr/>
        </p:nvSpPr>
        <p:spPr bwMode="auto">
          <a:xfrm flipH="1">
            <a:off x="4608513" y="3932238"/>
            <a:ext cx="1619250" cy="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1" name="Line 104">
            <a:extLst>
              <a:ext uri="{FF2B5EF4-FFF2-40B4-BE49-F238E27FC236}">
                <a16:creationId xmlns:a16="http://schemas.microsoft.com/office/drawing/2014/main" id="{E8A1048B-021F-473F-8D64-BB61E0E7B7B8}"/>
              </a:ext>
            </a:extLst>
          </p:cNvPr>
          <p:cNvSpPr>
            <a:spLocks noChangeShapeType="1"/>
          </p:cNvSpPr>
          <p:nvPr/>
        </p:nvSpPr>
        <p:spPr bwMode="auto">
          <a:xfrm>
            <a:off x="4608513" y="3932238"/>
            <a:ext cx="0" cy="1295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2" name="Line 105">
            <a:extLst>
              <a:ext uri="{FF2B5EF4-FFF2-40B4-BE49-F238E27FC236}">
                <a16:creationId xmlns:a16="http://schemas.microsoft.com/office/drawing/2014/main" id="{9F85F23B-B4E0-49FB-99CC-105088FA6867}"/>
              </a:ext>
            </a:extLst>
          </p:cNvPr>
          <p:cNvSpPr>
            <a:spLocks noChangeShapeType="1"/>
          </p:cNvSpPr>
          <p:nvPr/>
        </p:nvSpPr>
        <p:spPr bwMode="auto">
          <a:xfrm flipH="1">
            <a:off x="4140200" y="5229225"/>
            <a:ext cx="457200" cy="0"/>
          </a:xfrm>
          <a:prstGeom prst="line">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853" name="Oval 106">
            <a:extLst>
              <a:ext uri="{FF2B5EF4-FFF2-40B4-BE49-F238E27FC236}">
                <a16:creationId xmlns:a16="http://schemas.microsoft.com/office/drawing/2014/main" id="{E4B3F49F-7898-492C-ACA7-06DA9FA44A16}"/>
              </a:ext>
            </a:extLst>
          </p:cNvPr>
          <p:cNvSpPr>
            <a:spLocks noChangeArrowheads="1"/>
          </p:cNvSpPr>
          <p:nvPr/>
        </p:nvSpPr>
        <p:spPr bwMode="auto">
          <a:xfrm>
            <a:off x="755650" y="3429000"/>
            <a:ext cx="1547813" cy="50323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nchorCtr="1"/>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t>Q</a:t>
            </a:r>
            <a:r>
              <a:rPr lang="en-US" altLang="zh-CN" sz="1600" b="0"/>
              <a:t>0</a:t>
            </a:r>
            <a:r>
              <a:rPr lang="en-US" altLang="zh-CN" sz="2400" b="0"/>
              <a:t>Q</a:t>
            </a:r>
            <a:r>
              <a:rPr lang="en-US" altLang="zh-CN" sz="1600" b="0"/>
              <a:t>1</a:t>
            </a:r>
            <a:r>
              <a:rPr lang="en-US" altLang="zh-CN" sz="2400" b="0"/>
              <a:t>Q</a:t>
            </a:r>
            <a:r>
              <a:rPr lang="en-US" altLang="zh-CN" sz="1600" b="0"/>
              <a:t>2</a:t>
            </a:r>
            <a:r>
              <a:rPr lang="en-US" altLang="zh-CN" sz="2400" b="0"/>
              <a:t>Q</a:t>
            </a:r>
            <a:r>
              <a:rPr lang="en-US" altLang="zh-CN" sz="1600" b="0"/>
              <a:t>3</a:t>
            </a:r>
            <a:endParaRPr lang="zh-CN" altLang="en-US" sz="1600" b="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a:extLst>
              <a:ext uri="{FF2B5EF4-FFF2-40B4-BE49-F238E27FC236}">
                <a16:creationId xmlns:a16="http://schemas.microsoft.com/office/drawing/2014/main" id="{F75BFB00-77EC-4256-AABC-FD3999E2DAF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BB4D587-61CE-4CC5-9A8C-38270E10C6BB}"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33795" name="Rectangle 5">
            <a:extLst>
              <a:ext uri="{FF2B5EF4-FFF2-40B4-BE49-F238E27FC236}">
                <a16:creationId xmlns:a16="http://schemas.microsoft.com/office/drawing/2014/main" id="{EFE1D8B5-458F-4A19-A577-693FDCD612F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33796" name="Rectangle 6">
            <a:extLst>
              <a:ext uri="{FF2B5EF4-FFF2-40B4-BE49-F238E27FC236}">
                <a16:creationId xmlns:a16="http://schemas.microsoft.com/office/drawing/2014/main" id="{F218D2E7-C845-426D-BABA-41AAEBC1D60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5310C994-D660-45B5-A89C-83B15D703361}" type="slidenum">
              <a:rPr lang="en-US" altLang="zh-CN" sz="1800" b="0" smtClean="0">
                <a:solidFill>
                  <a:srgbClr val="B2B2B2"/>
                </a:solidFill>
                <a:latin typeface="Arial" panose="020B0604020202020204" pitchFamily="34" charset="0"/>
              </a:rPr>
              <a:pPr>
                <a:spcAft>
                  <a:spcPct val="0"/>
                </a:spcAft>
                <a:buFontTx/>
                <a:buNone/>
              </a:pPr>
              <a:t>21</a:t>
            </a:fld>
            <a:endParaRPr lang="en-US" altLang="zh-CN" sz="1800" b="0">
              <a:solidFill>
                <a:srgbClr val="B2B2B2"/>
              </a:solidFill>
              <a:latin typeface="Arial" panose="020B0604020202020204" pitchFamily="34" charset="0"/>
            </a:endParaRPr>
          </a:p>
        </p:txBody>
      </p:sp>
      <p:sp>
        <p:nvSpPr>
          <p:cNvPr id="33797" name="Rectangle 2">
            <a:extLst>
              <a:ext uri="{FF2B5EF4-FFF2-40B4-BE49-F238E27FC236}">
                <a16:creationId xmlns:a16="http://schemas.microsoft.com/office/drawing/2014/main" id="{10A863FD-7695-46F8-8BE6-49785F7C1A82}"/>
              </a:ext>
            </a:extLst>
          </p:cNvPr>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5C67F2F-7226-4301-BEE4-BB9927B8F65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34ED2F8-CA83-4491-9FE0-2038DAD83CF3}"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8195" name="Rectangle 5">
            <a:extLst>
              <a:ext uri="{FF2B5EF4-FFF2-40B4-BE49-F238E27FC236}">
                <a16:creationId xmlns:a16="http://schemas.microsoft.com/office/drawing/2014/main" id="{6AABC1FE-E507-4D27-8488-2DFF42B2262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8196" name="Rectangle 6">
            <a:extLst>
              <a:ext uri="{FF2B5EF4-FFF2-40B4-BE49-F238E27FC236}">
                <a16:creationId xmlns:a16="http://schemas.microsoft.com/office/drawing/2014/main" id="{3CC9F0BE-CE35-4742-A607-C4085A72591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357B984-D43B-449C-92F8-323FD88531FC}" type="slidenum">
              <a:rPr lang="en-US" altLang="zh-CN" sz="1800" b="0" smtClean="0">
                <a:solidFill>
                  <a:srgbClr val="B2B2B2"/>
                </a:solidFill>
                <a:latin typeface="Arial" panose="020B0604020202020204" pitchFamily="34" charset="0"/>
              </a:rPr>
              <a:pPr>
                <a:spcAft>
                  <a:spcPct val="0"/>
                </a:spcAft>
                <a:buFontTx/>
                <a:buNone/>
              </a:pPr>
              <a:t>3</a:t>
            </a:fld>
            <a:endParaRPr lang="en-US" altLang="zh-CN" sz="1800" b="0">
              <a:solidFill>
                <a:srgbClr val="B2B2B2"/>
              </a:solidFill>
              <a:latin typeface="Arial" panose="020B0604020202020204" pitchFamily="34" charset="0"/>
            </a:endParaRPr>
          </a:p>
        </p:txBody>
      </p:sp>
      <p:sp>
        <p:nvSpPr>
          <p:cNvPr id="8197" name="Rectangle 2">
            <a:extLst>
              <a:ext uri="{FF2B5EF4-FFF2-40B4-BE49-F238E27FC236}">
                <a16:creationId xmlns:a16="http://schemas.microsoft.com/office/drawing/2014/main" id="{22F07D86-EA20-4B8B-9311-F9392DED8DD6}"/>
              </a:ext>
            </a:extLst>
          </p:cNvPr>
          <p:cNvSpPr>
            <a:spLocks noGrp="1" noChangeArrowheads="1"/>
          </p:cNvSpPr>
          <p:nvPr>
            <p:ph type="title"/>
          </p:nvPr>
        </p:nvSpPr>
        <p:spPr/>
        <p:txBody>
          <a:bodyPr/>
          <a:lstStyle/>
          <a:p>
            <a:r>
              <a:rPr lang="zh-CN" altLang="en-US"/>
              <a:t>任意进制计数器构成方法</a:t>
            </a:r>
          </a:p>
        </p:txBody>
      </p:sp>
      <p:sp>
        <p:nvSpPr>
          <p:cNvPr id="1765379" name="Rectangle 3">
            <a:extLst>
              <a:ext uri="{FF2B5EF4-FFF2-40B4-BE49-F238E27FC236}">
                <a16:creationId xmlns:a16="http://schemas.microsoft.com/office/drawing/2014/main" id="{A0AF3D79-61F2-4E27-801E-8CB14CCC1308}"/>
              </a:ext>
            </a:extLst>
          </p:cNvPr>
          <p:cNvSpPr>
            <a:spLocks noGrp="1" noChangeArrowheads="1"/>
          </p:cNvSpPr>
          <p:nvPr>
            <p:ph type="body" idx="1"/>
          </p:nvPr>
        </p:nvSpPr>
        <p:spPr>
          <a:xfrm>
            <a:off x="457200" y="1449388"/>
            <a:ext cx="8147050" cy="4932362"/>
          </a:xfrm>
        </p:spPr>
        <p:txBody>
          <a:bodyPr/>
          <a:lstStyle/>
          <a:p>
            <a:r>
              <a:rPr lang="zh-CN" altLang="en-US"/>
              <a:t>用</a:t>
            </a:r>
            <a:r>
              <a:rPr lang="en-US" altLang="zh-CN"/>
              <a:t>N</a:t>
            </a:r>
            <a:r>
              <a:rPr lang="zh-CN" altLang="en-US"/>
              <a:t>进制计数器构成</a:t>
            </a:r>
            <a:r>
              <a:rPr lang="en-US" altLang="zh-CN"/>
              <a:t>M</a:t>
            </a:r>
            <a:r>
              <a:rPr lang="zh-CN" altLang="en-US"/>
              <a:t>进制计数器</a:t>
            </a:r>
          </a:p>
          <a:p>
            <a:r>
              <a:rPr lang="zh-CN" altLang="en-US"/>
              <a:t>若</a:t>
            </a:r>
            <a:r>
              <a:rPr lang="en-US" altLang="zh-CN"/>
              <a:t>M</a:t>
            </a:r>
            <a:r>
              <a:rPr lang="zh-CN" altLang="en-US"/>
              <a:t> </a:t>
            </a:r>
            <a:r>
              <a:rPr lang="en-US" altLang="zh-CN"/>
              <a:t>&lt; N </a:t>
            </a:r>
            <a:r>
              <a:rPr lang="zh-CN" altLang="en-US"/>
              <a:t>，可在计数过程中设法跳过</a:t>
            </a:r>
            <a:r>
              <a:rPr lang="en-US" altLang="zh-CN"/>
              <a:t>N-M</a:t>
            </a:r>
            <a:r>
              <a:rPr lang="zh-CN" altLang="en-US"/>
              <a:t>个多余状态</a:t>
            </a:r>
          </a:p>
          <a:p>
            <a:pPr lvl="1"/>
            <a:r>
              <a:rPr kumimoji="1" lang="zh-CN" altLang="en-US"/>
              <a:t>反馈清零法，简称清零法</a:t>
            </a:r>
          </a:p>
          <a:p>
            <a:pPr lvl="1"/>
            <a:r>
              <a:rPr kumimoji="1" lang="zh-CN" altLang="en-US"/>
              <a:t>反馈</a:t>
            </a:r>
            <a:r>
              <a:rPr lang="zh-CN" altLang="en-US"/>
              <a:t>置数法</a:t>
            </a:r>
            <a:r>
              <a:rPr kumimoji="1" lang="zh-CN" altLang="en-US"/>
              <a:t>，简称置数法</a:t>
            </a:r>
            <a:endParaRPr lang="en-US" altLang="zh-CN"/>
          </a:p>
          <a:p>
            <a:r>
              <a:rPr lang="zh-CN" altLang="en-US"/>
              <a:t>若</a:t>
            </a:r>
            <a:r>
              <a:rPr lang="en-US" altLang="zh-CN"/>
              <a:t>M</a:t>
            </a:r>
            <a:r>
              <a:rPr lang="zh-CN" altLang="en-US"/>
              <a:t> </a:t>
            </a:r>
            <a:r>
              <a:rPr lang="en-US" altLang="zh-CN"/>
              <a:t>&gt; N</a:t>
            </a:r>
            <a:r>
              <a:rPr lang="zh-CN" altLang="en-US"/>
              <a:t>，用多片</a:t>
            </a:r>
            <a:r>
              <a:rPr lang="en-US" altLang="zh-CN"/>
              <a:t>N</a:t>
            </a:r>
            <a:r>
              <a:rPr lang="zh-CN" altLang="en-US"/>
              <a:t>进制计数器级连，配合</a:t>
            </a:r>
            <a:r>
              <a:rPr kumimoji="1" lang="zh-CN" altLang="en-US"/>
              <a:t>清零</a:t>
            </a:r>
            <a:r>
              <a:rPr kumimoji="1" lang="en-US" altLang="zh-CN"/>
              <a:t>/</a:t>
            </a:r>
            <a:r>
              <a:rPr kumimoji="1" lang="zh-CN" altLang="en-US"/>
              <a:t>置数法</a:t>
            </a:r>
            <a:r>
              <a:rPr lang="zh-CN" altLang="en-US"/>
              <a:t>构成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537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537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53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5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3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a:extLst>
              <a:ext uri="{FF2B5EF4-FFF2-40B4-BE49-F238E27FC236}">
                <a16:creationId xmlns:a16="http://schemas.microsoft.com/office/drawing/2014/main" id="{A3DAD51C-240F-486A-AAFE-E9D0A85050F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4FAED8B2-E140-4152-97D1-594B8C5D4054}"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0243" name="Rectangle 5">
            <a:extLst>
              <a:ext uri="{FF2B5EF4-FFF2-40B4-BE49-F238E27FC236}">
                <a16:creationId xmlns:a16="http://schemas.microsoft.com/office/drawing/2014/main" id="{ED291AE3-DED2-476F-8C03-A071F84BB6E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0244" name="Rectangle 6">
            <a:extLst>
              <a:ext uri="{FF2B5EF4-FFF2-40B4-BE49-F238E27FC236}">
                <a16:creationId xmlns:a16="http://schemas.microsoft.com/office/drawing/2014/main" id="{84DDDF56-032D-4868-B670-64FDE11EB2B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F00CD61-C70F-4262-BCE2-22FFC6F69DD7}" type="slidenum">
              <a:rPr lang="en-US" altLang="zh-CN" sz="1800" b="0" smtClean="0">
                <a:solidFill>
                  <a:srgbClr val="B2B2B2"/>
                </a:solidFill>
                <a:latin typeface="Arial" panose="020B0604020202020204" pitchFamily="34" charset="0"/>
              </a:rPr>
              <a:pPr>
                <a:spcAft>
                  <a:spcPct val="0"/>
                </a:spcAft>
                <a:buFontTx/>
                <a:buNone/>
              </a:pPr>
              <a:t>4</a:t>
            </a:fld>
            <a:endParaRPr lang="en-US" altLang="zh-CN" sz="1800" b="0">
              <a:solidFill>
                <a:srgbClr val="B2B2B2"/>
              </a:solidFill>
              <a:latin typeface="Arial" panose="020B0604020202020204" pitchFamily="34" charset="0"/>
            </a:endParaRPr>
          </a:p>
        </p:txBody>
      </p:sp>
      <p:sp>
        <p:nvSpPr>
          <p:cNvPr id="10245" name="Rectangle 2">
            <a:extLst>
              <a:ext uri="{FF2B5EF4-FFF2-40B4-BE49-F238E27FC236}">
                <a16:creationId xmlns:a16="http://schemas.microsoft.com/office/drawing/2014/main" id="{954FAD38-81E0-4ECC-88E5-732952C0FFDC}"/>
              </a:ext>
            </a:extLst>
          </p:cNvPr>
          <p:cNvSpPr>
            <a:spLocks noGrp="1" noChangeArrowheads="1"/>
          </p:cNvSpPr>
          <p:nvPr>
            <p:ph type="title"/>
          </p:nvPr>
        </p:nvSpPr>
        <p:spPr/>
        <p:txBody>
          <a:bodyPr/>
          <a:lstStyle/>
          <a:p>
            <a:r>
              <a:rPr kumimoji="1" lang="zh-CN" altLang="en-US"/>
              <a:t>清零法和置数法</a:t>
            </a:r>
          </a:p>
        </p:txBody>
      </p:sp>
      <p:sp>
        <p:nvSpPr>
          <p:cNvPr id="10246" name="Rectangle 3">
            <a:extLst>
              <a:ext uri="{FF2B5EF4-FFF2-40B4-BE49-F238E27FC236}">
                <a16:creationId xmlns:a16="http://schemas.microsoft.com/office/drawing/2014/main" id="{A1F05104-D0A2-4AAF-9B4B-585FC029A44B}"/>
              </a:ext>
            </a:extLst>
          </p:cNvPr>
          <p:cNvSpPr>
            <a:spLocks noGrp="1" noChangeArrowheads="1"/>
          </p:cNvSpPr>
          <p:nvPr>
            <p:ph type="body" idx="1"/>
          </p:nvPr>
        </p:nvSpPr>
        <p:spPr>
          <a:xfrm>
            <a:off x="1392238" y="1528763"/>
            <a:ext cx="1919287" cy="623887"/>
          </a:xfrm>
        </p:spPr>
        <p:txBody>
          <a:bodyPr/>
          <a:lstStyle/>
          <a:p>
            <a:r>
              <a:rPr kumimoji="1" lang="zh-CN" altLang="en-US"/>
              <a:t>清零法</a:t>
            </a:r>
            <a:endParaRPr kumimoji="1" lang="en-US" altLang="zh-CN"/>
          </a:p>
        </p:txBody>
      </p:sp>
      <p:sp>
        <p:nvSpPr>
          <p:cNvPr id="1767428" name="Rectangle 4">
            <a:extLst>
              <a:ext uri="{FF2B5EF4-FFF2-40B4-BE49-F238E27FC236}">
                <a16:creationId xmlns:a16="http://schemas.microsoft.com/office/drawing/2014/main" id="{76E0B481-8633-4C46-9A10-67B3AADC94B3}"/>
              </a:ext>
            </a:extLst>
          </p:cNvPr>
          <p:cNvSpPr>
            <a:spLocks noChangeArrowheads="1"/>
          </p:cNvSpPr>
          <p:nvPr/>
        </p:nvSpPr>
        <p:spPr bwMode="auto">
          <a:xfrm>
            <a:off x="5603875" y="1520825"/>
            <a:ext cx="1955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kumimoji="1" lang="zh-CN" altLang="en-US"/>
              <a:t>置数法</a:t>
            </a:r>
            <a:endParaRPr kumimoji="1" lang="en-US" altLang="zh-CN"/>
          </a:p>
        </p:txBody>
      </p:sp>
      <p:sp>
        <p:nvSpPr>
          <p:cNvPr id="1767429" name="Rectangle 5">
            <a:extLst>
              <a:ext uri="{FF2B5EF4-FFF2-40B4-BE49-F238E27FC236}">
                <a16:creationId xmlns:a16="http://schemas.microsoft.com/office/drawing/2014/main" id="{5ACE4947-AD9A-4A63-B417-05A8DB2CB24A}"/>
              </a:ext>
            </a:extLst>
          </p:cNvPr>
          <p:cNvSpPr>
            <a:spLocks noChangeArrowheads="1"/>
          </p:cNvSpPr>
          <p:nvPr/>
        </p:nvSpPr>
        <p:spPr bwMode="auto">
          <a:xfrm>
            <a:off x="2393950" y="57165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a:solidFill>
                  <a:srgbClr val="009900"/>
                </a:solidFill>
                <a:latin typeface="Arial" panose="020B0604020202020204" pitchFamily="34" charset="0"/>
              </a:rPr>
              <a:t>同步法</a:t>
            </a:r>
          </a:p>
        </p:txBody>
      </p:sp>
      <p:sp>
        <p:nvSpPr>
          <p:cNvPr id="1767430" name="Rectangle 6">
            <a:extLst>
              <a:ext uri="{FF2B5EF4-FFF2-40B4-BE49-F238E27FC236}">
                <a16:creationId xmlns:a16="http://schemas.microsoft.com/office/drawing/2014/main" id="{374AB6B1-05CE-4868-B14F-12E8D47451DB}"/>
              </a:ext>
            </a:extLst>
          </p:cNvPr>
          <p:cNvSpPr>
            <a:spLocks noChangeArrowheads="1"/>
          </p:cNvSpPr>
          <p:nvPr/>
        </p:nvSpPr>
        <p:spPr bwMode="auto">
          <a:xfrm>
            <a:off x="3943350" y="57165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zh-CN" altLang="en-US">
                <a:solidFill>
                  <a:srgbClr val="FF0000"/>
                </a:solidFill>
                <a:latin typeface="Arial" panose="020B0604020202020204" pitchFamily="34" charset="0"/>
              </a:rPr>
              <a:t>异步法</a:t>
            </a:r>
          </a:p>
        </p:txBody>
      </p:sp>
      <p:sp>
        <p:nvSpPr>
          <p:cNvPr id="10250" name="Oval 7">
            <a:extLst>
              <a:ext uri="{FF2B5EF4-FFF2-40B4-BE49-F238E27FC236}">
                <a16:creationId xmlns:a16="http://schemas.microsoft.com/office/drawing/2014/main" id="{747F4A68-57A4-458A-BE80-A2E2D81FC2A8}"/>
              </a:ext>
            </a:extLst>
          </p:cNvPr>
          <p:cNvSpPr>
            <a:spLocks noChangeArrowheads="1"/>
          </p:cNvSpPr>
          <p:nvPr/>
        </p:nvSpPr>
        <p:spPr bwMode="auto">
          <a:xfrm>
            <a:off x="755650" y="2276475"/>
            <a:ext cx="576263"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0</a:t>
            </a:r>
          </a:p>
        </p:txBody>
      </p:sp>
      <p:sp>
        <p:nvSpPr>
          <p:cNvPr id="10251" name="Oval 8">
            <a:extLst>
              <a:ext uri="{FF2B5EF4-FFF2-40B4-BE49-F238E27FC236}">
                <a16:creationId xmlns:a16="http://schemas.microsoft.com/office/drawing/2014/main" id="{0A2BEB4F-9E04-4614-B82F-048CF0F085DA}"/>
              </a:ext>
            </a:extLst>
          </p:cNvPr>
          <p:cNvSpPr>
            <a:spLocks noChangeArrowheads="1"/>
          </p:cNvSpPr>
          <p:nvPr/>
        </p:nvSpPr>
        <p:spPr bwMode="auto">
          <a:xfrm>
            <a:off x="1690688" y="2276475"/>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1</a:t>
            </a:r>
          </a:p>
        </p:txBody>
      </p:sp>
      <p:sp>
        <p:nvSpPr>
          <p:cNvPr id="10252" name="Oval 9">
            <a:extLst>
              <a:ext uri="{FF2B5EF4-FFF2-40B4-BE49-F238E27FC236}">
                <a16:creationId xmlns:a16="http://schemas.microsoft.com/office/drawing/2014/main" id="{345F5679-776D-4478-BDE1-28ABDFCB1A7D}"/>
              </a:ext>
            </a:extLst>
          </p:cNvPr>
          <p:cNvSpPr>
            <a:spLocks noChangeArrowheads="1"/>
          </p:cNvSpPr>
          <p:nvPr/>
        </p:nvSpPr>
        <p:spPr bwMode="auto">
          <a:xfrm>
            <a:off x="3563938" y="4976813"/>
            <a:ext cx="576262" cy="576262"/>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r>
              <a:rPr lang="en-US" altLang="zh-CN" sz="2000"/>
              <a:t>-</a:t>
            </a:r>
            <a:r>
              <a:rPr lang="en-US" altLang="zh-CN" sz="1400"/>
              <a:t>1</a:t>
            </a:r>
          </a:p>
        </p:txBody>
      </p:sp>
      <p:sp>
        <p:nvSpPr>
          <p:cNvPr id="10253" name="Line 10">
            <a:extLst>
              <a:ext uri="{FF2B5EF4-FFF2-40B4-BE49-F238E27FC236}">
                <a16:creationId xmlns:a16="http://schemas.microsoft.com/office/drawing/2014/main" id="{83EAC7AC-58C2-473A-8B9F-8A775EA2371E}"/>
              </a:ext>
            </a:extLst>
          </p:cNvPr>
          <p:cNvSpPr>
            <a:spLocks noChangeShapeType="1"/>
          </p:cNvSpPr>
          <p:nvPr/>
        </p:nvSpPr>
        <p:spPr bwMode="auto">
          <a:xfrm>
            <a:off x="1331913" y="2600325"/>
            <a:ext cx="360362"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4" name="Line 11">
            <a:extLst>
              <a:ext uri="{FF2B5EF4-FFF2-40B4-BE49-F238E27FC236}">
                <a16:creationId xmlns:a16="http://schemas.microsoft.com/office/drawing/2014/main" id="{15F419B6-70D3-4302-BABB-4473D1DA196D}"/>
              </a:ext>
            </a:extLst>
          </p:cNvPr>
          <p:cNvSpPr>
            <a:spLocks noChangeShapeType="1"/>
          </p:cNvSpPr>
          <p:nvPr/>
        </p:nvSpPr>
        <p:spPr bwMode="auto">
          <a:xfrm>
            <a:off x="3851275" y="4652963"/>
            <a:ext cx="0" cy="32385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5" name="Oval 12">
            <a:extLst>
              <a:ext uri="{FF2B5EF4-FFF2-40B4-BE49-F238E27FC236}">
                <a16:creationId xmlns:a16="http://schemas.microsoft.com/office/drawing/2014/main" id="{0006AD43-6EA6-46EA-B5B3-67D41F462775}"/>
              </a:ext>
            </a:extLst>
          </p:cNvPr>
          <p:cNvSpPr>
            <a:spLocks noChangeArrowheads="1"/>
          </p:cNvSpPr>
          <p:nvPr/>
        </p:nvSpPr>
        <p:spPr bwMode="auto">
          <a:xfrm>
            <a:off x="2625725" y="2276475"/>
            <a:ext cx="576263"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2</a:t>
            </a:r>
          </a:p>
        </p:txBody>
      </p:sp>
      <p:sp>
        <p:nvSpPr>
          <p:cNvPr id="10256" name="Line 13">
            <a:extLst>
              <a:ext uri="{FF2B5EF4-FFF2-40B4-BE49-F238E27FC236}">
                <a16:creationId xmlns:a16="http://schemas.microsoft.com/office/drawing/2014/main" id="{22746C6A-90CE-4748-9066-74A2F1CB416E}"/>
              </a:ext>
            </a:extLst>
          </p:cNvPr>
          <p:cNvSpPr>
            <a:spLocks noChangeShapeType="1"/>
          </p:cNvSpPr>
          <p:nvPr/>
        </p:nvSpPr>
        <p:spPr bwMode="auto">
          <a:xfrm>
            <a:off x="2266950" y="2600325"/>
            <a:ext cx="36036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7" name="Oval 14">
            <a:extLst>
              <a:ext uri="{FF2B5EF4-FFF2-40B4-BE49-F238E27FC236}">
                <a16:creationId xmlns:a16="http://schemas.microsoft.com/office/drawing/2014/main" id="{82FBDFC7-8C46-431F-9925-55CC141F5137}"/>
              </a:ext>
            </a:extLst>
          </p:cNvPr>
          <p:cNvSpPr>
            <a:spLocks noChangeArrowheads="1"/>
          </p:cNvSpPr>
          <p:nvPr/>
        </p:nvSpPr>
        <p:spPr bwMode="auto">
          <a:xfrm>
            <a:off x="3563938" y="2276475"/>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3</a:t>
            </a:r>
          </a:p>
        </p:txBody>
      </p:sp>
      <p:sp>
        <p:nvSpPr>
          <p:cNvPr id="10258" name="Line 15">
            <a:extLst>
              <a:ext uri="{FF2B5EF4-FFF2-40B4-BE49-F238E27FC236}">
                <a16:creationId xmlns:a16="http://schemas.microsoft.com/office/drawing/2014/main" id="{1988FDD3-E551-4B45-A9DF-60F62F2B0CB1}"/>
              </a:ext>
            </a:extLst>
          </p:cNvPr>
          <p:cNvSpPr>
            <a:spLocks noChangeShapeType="1"/>
          </p:cNvSpPr>
          <p:nvPr/>
        </p:nvSpPr>
        <p:spPr bwMode="auto">
          <a:xfrm>
            <a:off x="3203575" y="2600325"/>
            <a:ext cx="360363"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59" name="Oval 16">
            <a:extLst>
              <a:ext uri="{FF2B5EF4-FFF2-40B4-BE49-F238E27FC236}">
                <a16:creationId xmlns:a16="http://schemas.microsoft.com/office/drawing/2014/main" id="{351AAEAA-BE7E-400C-B315-5EAC58CE15F1}"/>
              </a:ext>
            </a:extLst>
          </p:cNvPr>
          <p:cNvSpPr>
            <a:spLocks noChangeArrowheads="1"/>
          </p:cNvSpPr>
          <p:nvPr/>
        </p:nvSpPr>
        <p:spPr bwMode="auto">
          <a:xfrm>
            <a:off x="3563938" y="4076700"/>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r>
              <a:rPr lang="en-US" altLang="zh-CN" sz="2000"/>
              <a:t>-</a:t>
            </a:r>
            <a:r>
              <a:rPr lang="en-US" altLang="zh-CN" sz="1400"/>
              <a:t>2</a:t>
            </a:r>
          </a:p>
        </p:txBody>
      </p:sp>
      <p:sp>
        <p:nvSpPr>
          <p:cNvPr id="10260" name="Line 17">
            <a:extLst>
              <a:ext uri="{FF2B5EF4-FFF2-40B4-BE49-F238E27FC236}">
                <a16:creationId xmlns:a16="http://schemas.microsoft.com/office/drawing/2014/main" id="{3CF78839-2B85-44D5-B57F-0318DB03E126}"/>
              </a:ext>
            </a:extLst>
          </p:cNvPr>
          <p:cNvSpPr>
            <a:spLocks noChangeShapeType="1"/>
          </p:cNvSpPr>
          <p:nvPr/>
        </p:nvSpPr>
        <p:spPr bwMode="auto">
          <a:xfrm>
            <a:off x="3851275" y="2852738"/>
            <a:ext cx="0" cy="1223962"/>
          </a:xfrm>
          <a:prstGeom prst="line">
            <a:avLst/>
          </a:prstGeom>
          <a:noFill/>
          <a:ln w="28575">
            <a:solidFill>
              <a:schemeClr val="tx1"/>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261" name="Oval 18">
            <a:extLst>
              <a:ext uri="{FF2B5EF4-FFF2-40B4-BE49-F238E27FC236}">
                <a16:creationId xmlns:a16="http://schemas.microsoft.com/office/drawing/2014/main" id="{271EDD55-D4E9-4C76-B7B2-E0AEE1E60AE8}"/>
              </a:ext>
            </a:extLst>
          </p:cNvPr>
          <p:cNvSpPr>
            <a:spLocks noChangeArrowheads="1"/>
          </p:cNvSpPr>
          <p:nvPr/>
        </p:nvSpPr>
        <p:spPr bwMode="auto">
          <a:xfrm>
            <a:off x="2616200" y="4987925"/>
            <a:ext cx="576263"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62" name="Oval 19">
            <a:extLst>
              <a:ext uri="{FF2B5EF4-FFF2-40B4-BE49-F238E27FC236}">
                <a16:creationId xmlns:a16="http://schemas.microsoft.com/office/drawing/2014/main" id="{3E29C213-757D-4FCC-A250-DC756589BF0F}"/>
              </a:ext>
            </a:extLst>
          </p:cNvPr>
          <p:cNvSpPr>
            <a:spLocks noChangeArrowheads="1"/>
          </p:cNvSpPr>
          <p:nvPr/>
        </p:nvSpPr>
        <p:spPr bwMode="auto">
          <a:xfrm>
            <a:off x="744538" y="4087813"/>
            <a:ext cx="576262" cy="576262"/>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263" name="Oval 20">
            <a:extLst>
              <a:ext uri="{FF2B5EF4-FFF2-40B4-BE49-F238E27FC236}">
                <a16:creationId xmlns:a16="http://schemas.microsoft.com/office/drawing/2014/main" id="{935FDD23-6ACE-428A-853A-243FF2D15416}"/>
              </a:ext>
            </a:extLst>
          </p:cNvPr>
          <p:cNvSpPr>
            <a:spLocks noChangeArrowheads="1"/>
          </p:cNvSpPr>
          <p:nvPr/>
        </p:nvSpPr>
        <p:spPr bwMode="auto">
          <a:xfrm>
            <a:off x="744538" y="3187700"/>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264" name="Line 21">
            <a:extLst>
              <a:ext uri="{FF2B5EF4-FFF2-40B4-BE49-F238E27FC236}">
                <a16:creationId xmlns:a16="http://schemas.microsoft.com/office/drawing/2014/main" id="{B0C84B50-2CF3-4C5E-8C83-E80035FC1B71}"/>
              </a:ext>
            </a:extLst>
          </p:cNvPr>
          <p:cNvSpPr>
            <a:spLocks noChangeShapeType="1"/>
          </p:cNvSpPr>
          <p:nvPr/>
        </p:nvSpPr>
        <p:spPr bwMode="auto">
          <a:xfrm>
            <a:off x="1031875" y="2863850"/>
            <a:ext cx="0" cy="338138"/>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65" name="Line 22">
            <a:extLst>
              <a:ext uri="{FF2B5EF4-FFF2-40B4-BE49-F238E27FC236}">
                <a16:creationId xmlns:a16="http://schemas.microsoft.com/office/drawing/2014/main" id="{08915708-6389-467D-842E-D1606312F52F}"/>
              </a:ext>
            </a:extLst>
          </p:cNvPr>
          <p:cNvSpPr>
            <a:spLocks noChangeShapeType="1"/>
          </p:cNvSpPr>
          <p:nvPr/>
        </p:nvSpPr>
        <p:spPr bwMode="auto">
          <a:xfrm>
            <a:off x="1031875" y="3763963"/>
            <a:ext cx="0" cy="320675"/>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66" name="Oval 23">
            <a:extLst>
              <a:ext uri="{FF2B5EF4-FFF2-40B4-BE49-F238E27FC236}">
                <a16:creationId xmlns:a16="http://schemas.microsoft.com/office/drawing/2014/main" id="{31609459-732E-4FFC-9ED7-211277EB442F}"/>
              </a:ext>
            </a:extLst>
          </p:cNvPr>
          <p:cNvSpPr>
            <a:spLocks noChangeArrowheads="1"/>
          </p:cNvSpPr>
          <p:nvPr/>
        </p:nvSpPr>
        <p:spPr bwMode="auto">
          <a:xfrm>
            <a:off x="744538" y="4987925"/>
            <a:ext cx="576262" cy="5762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267" name="Line 24">
            <a:extLst>
              <a:ext uri="{FF2B5EF4-FFF2-40B4-BE49-F238E27FC236}">
                <a16:creationId xmlns:a16="http://schemas.microsoft.com/office/drawing/2014/main" id="{353CDA79-B143-4F4C-B069-9746E607129D}"/>
              </a:ext>
            </a:extLst>
          </p:cNvPr>
          <p:cNvSpPr>
            <a:spLocks noChangeShapeType="1"/>
          </p:cNvSpPr>
          <p:nvPr/>
        </p:nvSpPr>
        <p:spPr bwMode="auto">
          <a:xfrm>
            <a:off x="1031875" y="4664075"/>
            <a:ext cx="0" cy="319088"/>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67449" name="Line 25">
            <a:extLst>
              <a:ext uri="{FF2B5EF4-FFF2-40B4-BE49-F238E27FC236}">
                <a16:creationId xmlns:a16="http://schemas.microsoft.com/office/drawing/2014/main" id="{FCBBA8CF-E1EF-47B1-AF92-75471B43EF93}"/>
              </a:ext>
            </a:extLst>
          </p:cNvPr>
          <p:cNvSpPr>
            <a:spLocks noChangeShapeType="1"/>
          </p:cNvSpPr>
          <p:nvPr/>
        </p:nvSpPr>
        <p:spPr bwMode="auto">
          <a:xfrm>
            <a:off x="3192463" y="5311775"/>
            <a:ext cx="360362" cy="0"/>
          </a:xfrm>
          <a:prstGeom prst="line">
            <a:avLst/>
          </a:prstGeom>
          <a:noFill/>
          <a:ln w="19050">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67450" name="Line 26">
            <a:extLst>
              <a:ext uri="{FF2B5EF4-FFF2-40B4-BE49-F238E27FC236}">
                <a16:creationId xmlns:a16="http://schemas.microsoft.com/office/drawing/2014/main" id="{D573DC26-2FE3-4012-B6CE-94BBEB289FE3}"/>
              </a:ext>
            </a:extLst>
          </p:cNvPr>
          <p:cNvSpPr>
            <a:spLocks noChangeShapeType="1"/>
          </p:cNvSpPr>
          <p:nvPr/>
        </p:nvSpPr>
        <p:spPr bwMode="auto">
          <a:xfrm>
            <a:off x="1320800" y="5311775"/>
            <a:ext cx="1295400" cy="0"/>
          </a:xfrm>
          <a:prstGeom prst="line">
            <a:avLst/>
          </a:prstGeom>
          <a:noFill/>
          <a:ln w="28575">
            <a:solidFill>
              <a:schemeClr val="tx1"/>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nvGrpSpPr>
          <p:cNvPr id="2" name="Group 27">
            <a:extLst>
              <a:ext uri="{FF2B5EF4-FFF2-40B4-BE49-F238E27FC236}">
                <a16:creationId xmlns:a16="http://schemas.microsoft.com/office/drawing/2014/main" id="{9A00B5B0-5DFE-4758-85CE-2410B6585F76}"/>
              </a:ext>
            </a:extLst>
          </p:cNvPr>
          <p:cNvGrpSpPr>
            <a:grpSpLocks/>
          </p:cNvGrpSpPr>
          <p:nvPr/>
        </p:nvGrpSpPr>
        <p:grpSpPr bwMode="auto">
          <a:xfrm>
            <a:off x="4895850" y="2276475"/>
            <a:ext cx="3384550" cy="3276600"/>
            <a:chOff x="3084" y="1434"/>
            <a:chExt cx="2132" cy="2064"/>
          </a:xfrm>
        </p:grpSpPr>
        <p:sp>
          <p:nvSpPr>
            <p:cNvPr id="10300" name="Oval 28">
              <a:extLst>
                <a:ext uri="{FF2B5EF4-FFF2-40B4-BE49-F238E27FC236}">
                  <a16:creationId xmlns:a16="http://schemas.microsoft.com/office/drawing/2014/main" id="{87478464-BD89-4079-90E9-E4D4584481B7}"/>
                </a:ext>
              </a:extLst>
            </p:cNvPr>
            <p:cNvSpPr>
              <a:spLocks noChangeArrowheads="1"/>
            </p:cNvSpPr>
            <p:nvPr/>
          </p:nvSpPr>
          <p:spPr bwMode="auto">
            <a:xfrm>
              <a:off x="3084" y="1434"/>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0</a:t>
              </a:r>
            </a:p>
          </p:txBody>
        </p:sp>
        <p:sp>
          <p:nvSpPr>
            <p:cNvPr id="10301" name="Oval 29">
              <a:extLst>
                <a:ext uri="{FF2B5EF4-FFF2-40B4-BE49-F238E27FC236}">
                  <a16:creationId xmlns:a16="http://schemas.microsoft.com/office/drawing/2014/main" id="{2009EB79-A188-4B11-9FB8-B043F077C7A0}"/>
                </a:ext>
              </a:extLst>
            </p:cNvPr>
            <p:cNvSpPr>
              <a:spLocks noChangeArrowheads="1"/>
            </p:cNvSpPr>
            <p:nvPr/>
          </p:nvSpPr>
          <p:spPr bwMode="auto">
            <a:xfrm>
              <a:off x="4853" y="3135"/>
              <a:ext cx="363" cy="363"/>
            </a:xfrm>
            <a:prstGeom prst="ellipse">
              <a:avLst/>
            </a:prstGeom>
            <a:solidFill>
              <a:schemeClr val="bg1"/>
            </a:solidFill>
            <a:ln w="38100">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j</a:t>
              </a:r>
              <a:r>
                <a:rPr lang="en-US" altLang="zh-CN" sz="2000"/>
                <a:t>-</a:t>
              </a:r>
              <a:r>
                <a:rPr lang="en-US" altLang="zh-CN" sz="1400"/>
                <a:t>1</a:t>
              </a:r>
            </a:p>
          </p:txBody>
        </p:sp>
        <p:sp>
          <p:nvSpPr>
            <p:cNvPr id="10302" name="Oval 30">
              <a:extLst>
                <a:ext uri="{FF2B5EF4-FFF2-40B4-BE49-F238E27FC236}">
                  <a16:creationId xmlns:a16="http://schemas.microsoft.com/office/drawing/2014/main" id="{8583E58F-A2BF-45A3-ADD6-5CB64C21810C}"/>
                </a:ext>
              </a:extLst>
            </p:cNvPr>
            <p:cNvSpPr>
              <a:spLocks noChangeArrowheads="1"/>
            </p:cNvSpPr>
            <p:nvPr/>
          </p:nvSpPr>
          <p:spPr bwMode="auto">
            <a:xfrm>
              <a:off x="4263" y="3135"/>
              <a:ext cx="363" cy="363"/>
            </a:xfrm>
            <a:prstGeom prst="ellipse">
              <a:avLst/>
            </a:prstGeom>
            <a:solidFill>
              <a:schemeClr val="bg1"/>
            </a:solidFill>
            <a:ln w="38100">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j</a:t>
              </a:r>
            </a:p>
          </p:txBody>
        </p:sp>
        <p:sp>
          <p:nvSpPr>
            <p:cNvPr id="10303" name="Oval 31">
              <a:extLst>
                <a:ext uri="{FF2B5EF4-FFF2-40B4-BE49-F238E27FC236}">
                  <a16:creationId xmlns:a16="http://schemas.microsoft.com/office/drawing/2014/main" id="{E4EFDFD3-15A1-4E90-B09D-A30EE8B4928F}"/>
                </a:ext>
              </a:extLst>
            </p:cNvPr>
            <p:cNvSpPr>
              <a:spLocks noChangeArrowheads="1"/>
            </p:cNvSpPr>
            <p:nvPr/>
          </p:nvSpPr>
          <p:spPr bwMode="auto">
            <a:xfrm>
              <a:off x="3084" y="2568"/>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304" name="Oval 32">
              <a:extLst>
                <a:ext uri="{FF2B5EF4-FFF2-40B4-BE49-F238E27FC236}">
                  <a16:creationId xmlns:a16="http://schemas.microsoft.com/office/drawing/2014/main" id="{C9061AB6-C65D-436C-92A7-179213AFA2F1}"/>
                </a:ext>
              </a:extLst>
            </p:cNvPr>
            <p:cNvSpPr>
              <a:spLocks noChangeArrowheads="1"/>
            </p:cNvSpPr>
            <p:nvPr/>
          </p:nvSpPr>
          <p:spPr bwMode="auto">
            <a:xfrm>
              <a:off x="3084" y="2001"/>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305" name="Line 33">
              <a:extLst>
                <a:ext uri="{FF2B5EF4-FFF2-40B4-BE49-F238E27FC236}">
                  <a16:creationId xmlns:a16="http://schemas.microsoft.com/office/drawing/2014/main" id="{78634005-E7EC-465D-B772-CB62DE68D004}"/>
                </a:ext>
              </a:extLst>
            </p:cNvPr>
            <p:cNvSpPr>
              <a:spLocks noChangeShapeType="1"/>
            </p:cNvSpPr>
            <p:nvPr/>
          </p:nvSpPr>
          <p:spPr bwMode="auto">
            <a:xfrm>
              <a:off x="3447" y="1638"/>
              <a:ext cx="816" cy="0"/>
            </a:xfrm>
            <a:prstGeom prst="line">
              <a:avLst/>
            </a:prstGeom>
            <a:noFill/>
            <a:ln w="28575">
              <a:solidFill>
                <a:schemeClr val="tx1"/>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06" name="Line 34">
              <a:extLst>
                <a:ext uri="{FF2B5EF4-FFF2-40B4-BE49-F238E27FC236}">
                  <a16:creationId xmlns:a16="http://schemas.microsoft.com/office/drawing/2014/main" id="{9C2088F3-162D-46D3-B4F5-9E96A255F4FC}"/>
                </a:ext>
              </a:extLst>
            </p:cNvPr>
            <p:cNvSpPr>
              <a:spLocks noChangeShapeType="1"/>
            </p:cNvSpPr>
            <p:nvPr/>
          </p:nvSpPr>
          <p:spPr bwMode="auto">
            <a:xfrm>
              <a:off x="5034" y="2364"/>
              <a:ext cx="0" cy="771"/>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07" name="Line 35">
              <a:extLst>
                <a:ext uri="{FF2B5EF4-FFF2-40B4-BE49-F238E27FC236}">
                  <a16:creationId xmlns:a16="http://schemas.microsoft.com/office/drawing/2014/main" id="{439B9B6A-45BA-4C44-97A5-BBD9D3DD85A9}"/>
                </a:ext>
              </a:extLst>
            </p:cNvPr>
            <p:cNvSpPr>
              <a:spLocks noChangeShapeType="1"/>
            </p:cNvSpPr>
            <p:nvPr/>
          </p:nvSpPr>
          <p:spPr bwMode="auto">
            <a:xfrm>
              <a:off x="3265" y="1797"/>
              <a:ext cx="0" cy="204"/>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08" name="Line 36">
              <a:extLst>
                <a:ext uri="{FF2B5EF4-FFF2-40B4-BE49-F238E27FC236}">
                  <a16:creationId xmlns:a16="http://schemas.microsoft.com/office/drawing/2014/main" id="{80930F0B-215F-4494-AB19-CE537384678E}"/>
                </a:ext>
              </a:extLst>
            </p:cNvPr>
            <p:cNvSpPr>
              <a:spLocks noChangeShapeType="1"/>
            </p:cNvSpPr>
            <p:nvPr/>
          </p:nvSpPr>
          <p:spPr bwMode="auto">
            <a:xfrm>
              <a:off x="3265" y="2364"/>
              <a:ext cx="0" cy="204"/>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09" name="Oval 37">
              <a:extLst>
                <a:ext uri="{FF2B5EF4-FFF2-40B4-BE49-F238E27FC236}">
                  <a16:creationId xmlns:a16="http://schemas.microsoft.com/office/drawing/2014/main" id="{5CA87105-F7F0-4B07-9D51-534F65F4CDB8}"/>
                </a:ext>
              </a:extLst>
            </p:cNvPr>
            <p:cNvSpPr>
              <a:spLocks noChangeArrowheads="1"/>
            </p:cNvSpPr>
            <p:nvPr/>
          </p:nvSpPr>
          <p:spPr bwMode="auto">
            <a:xfrm>
              <a:off x="3084" y="3135"/>
              <a:ext cx="363" cy="363"/>
            </a:xfrm>
            <a:prstGeom prst="ellipse">
              <a:avLst/>
            </a:prstGeom>
            <a:solidFill>
              <a:schemeClr val="bg1"/>
            </a:solidFill>
            <a:ln w="38100">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310" name="Line 38">
              <a:extLst>
                <a:ext uri="{FF2B5EF4-FFF2-40B4-BE49-F238E27FC236}">
                  <a16:creationId xmlns:a16="http://schemas.microsoft.com/office/drawing/2014/main" id="{01CF9DC4-5706-4DAF-A568-631024587DE1}"/>
                </a:ext>
              </a:extLst>
            </p:cNvPr>
            <p:cNvSpPr>
              <a:spLocks noChangeShapeType="1"/>
            </p:cNvSpPr>
            <p:nvPr/>
          </p:nvSpPr>
          <p:spPr bwMode="auto">
            <a:xfrm>
              <a:off x="3265" y="2931"/>
              <a:ext cx="0" cy="204"/>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11" name="Oval 39">
              <a:extLst>
                <a:ext uri="{FF2B5EF4-FFF2-40B4-BE49-F238E27FC236}">
                  <a16:creationId xmlns:a16="http://schemas.microsoft.com/office/drawing/2014/main" id="{9F6E17C2-12E1-447C-BD91-BB7C180EFE22}"/>
                </a:ext>
              </a:extLst>
            </p:cNvPr>
            <p:cNvSpPr>
              <a:spLocks noChangeArrowheads="1"/>
            </p:cNvSpPr>
            <p:nvPr/>
          </p:nvSpPr>
          <p:spPr bwMode="auto">
            <a:xfrm>
              <a:off x="4262" y="1434"/>
              <a:ext cx="363" cy="363"/>
            </a:xfrm>
            <a:prstGeom prst="ellipse">
              <a:avLst/>
            </a:prstGeom>
            <a:solidFill>
              <a:schemeClr val="bg1"/>
            </a:solidFill>
            <a:ln w="38100">
              <a:solidFill>
                <a:srgbClr val="0099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i</a:t>
              </a:r>
            </a:p>
          </p:txBody>
        </p:sp>
        <p:sp>
          <p:nvSpPr>
            <p:cNvPr id="10312" name="Oval 40">
              <a:extLst>
                <a:ext uri="{FF2B5EF4-FFF2-40B4-BE49-F238E27FC236}">
                  <a16:creationId xmlns:a16="http://schemas.microsoft.com/office/drawing/2014/main" id="{02B38B14-F2E6-4A11-8A8E-C7D4C8AC4E3A}"/>
                </a:ext>
              </a:extLst>
            </p:cNvPr>
            <p:cNvSpPr>
              <a:spLocks noChangeArrowheads="1"/>
            </p:cNvSpPr>
            <p:nvPr/>
          </p:nvSpPr>
          <p:spPr bwMode="auto">
            <a:xfrm>
              <a:off x="4853" y="1434"/>
              <a:ext cx="363" cy="363"/>
            </a:xfrm>
            <a:prstGeom prst="ellipse">
              <a:avLst/>
            </a:prstGeom>
            <a:solidFill>
              <a:schemeClr val="bg1"/>
            </a:solidFill>
            <a:ln w="38100">
              <a:solidFill>
                <a:srgbClr val="FF3300"/>
              </a:solidFill>
              <a:prstDash val="sysDot"/>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i+1</a:t>
              </a:r>
            </a:p>
          </p:txBody>
        </p:sp>
        <p:sp>
          <p:nvSpPr>
            <p:cNvPr id="10313" name="Line 41">
              <a:extLst>
                <a:ext uri="{FF2B5EF4-FFF2-40B4-BE49-F238E27FC236}">
                  <a16:creationId xmlns:a16="http://schemas.microsoft.com/office/drawing/2014/main" id="{8894F2AA-8D13-4C2F-B013-668E69311E02}"/>
                </a:ext>
              </a:extLst>
            </p:cNvPr>
            <p:cNvSpPr>
              <a:spLocks noChangeShapeType="1"/>
            </p:cNvSpPr>
            <p:nvPr/>
          </p:nvSpPr>
          <p:spPr bwMode="auto">
            <a:xfrm>
              <a:off x="4626" y="1638"/>
              <a:ext cx="227" cy="0"/>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14" name="Line 42">
              <a:extLst>
                <a:ext uri="{FF2B5EF4-FFF2-40B4-BE49-F238E27FC236}">
                  <a16:creationId xmlns:a16="http://schemas.microsoft.com/office/drawing/2014/main" id="{DECEE865-E2A3-4198-BBD6-8C9CB26260C0}"/>
                </a:ext>
              </a:extLst>
            </p:cNvPr>
            <p:cNvSpPr>
              <a:spLocks noChangeShapeType="1"/>
            </p:cNvSpPr>
            <p:nvPr/>
          </p:nvSpPr>
          <p:spPr bwMode="auto">
            <a:xfrm>
              <a:off x="4626" y="3339"/>
              <a:ext cx="227"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15" name="Line 43">
              <a:extLst>
                <a:ext uri="{FF2B5EF4-FFF2-40B4-BE49-F238E27FC236}">
                  <a16:creationId xmlns:a16="http://schemas.microsoft.com/office/drawing/2014/main" id="{55055FFF-BABC-4ECC-B7E7-0EF7561EEFA0}"/>
                </a:ext>
              </a:extLst>
            </p:cNvPr>
            <p:cNvSpPr>
              <a:spLocks noChangeShapeType="1"/>
            </p:cNvSpPr>
            <p:nvPr/>
          </p:nvSpPr>
          <p:spPr bwMode="auto">
            <a:xfrm>
              <a:off x="5034" y="1797"/>
              <a:ext cx="0" cy="204"/>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16" name="Line 44">
              <a:extLst>
                <a:ext uri="{FF2B5EF4-FFF2-40B4-BE49-F238E27FC236}">
                  <a16:creationId xmlns:a16="http://schemas.microsoft.com/office/drawing/2014/main" id="{8A16DFA2-7E93-4C5C-AA84-99F425380D45}"/>
                </a:ext>
              </a:extLst>
            </p:cNvPr>
            <p:cNvSpPr>
              <a:spLocks noChangeShapeType="1"/>
            </p:cNvSpPr>
            <p:nvPr/>
          </p:nvSpPr>
          <p:spPr bwMode="auto">
            <a:xfrm>
              <a:off x="3447" y="3339"/>
              <a:ext cx="816" cy="0"/>
            </a:xfrm>
            <a:prstGeom prst="line">
              <a:avLst/>
            </a:prstGeom>
            <a:noFill/>
            <a:ln w="28575">
              <a:solidFill>
                <a:schemeClr val="tx1"/>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317" name="Line 45">
              <a:extLst>
                <a:ext uri="{FF2B5EF4-FFF2-40B4-BE49-F238E27FC236}">
                  <a16:creationId xmlns:a16="http://schemas.microsoft.com/office/drawing/2014/main" id="{E7C4790C-D222-4C77-AD5F-1BB6DD180A33}"/>
                </a:ext>
              </a:extLst>
            </p:cNvPr>
            <p:cNvSpPr>
              <a:spLocks noChangeShapeType="1"/>
            </p:cNvSpPr>
            <p:nvPr/>
          </p:nvSpPr>
          <p:spPr bwMode="auto">
            <a:xfrm flipH="1">
              <a:off x="4444" y="1752"/>
              <a:ext cx="477" cy="1383"/>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18" name="Arc 46">
              <a:extLst>
                <a:ext uri="{FF2B5EF4-FFF2-40B4-BE49-F238E27FC236}">
                  <a16:creationId xmlns:a16="http://schemas.microsoft.com/office/drawing/2014/main" id="{7F5B3B3F-FF15-4DCE-8476-CD05316B8F40}"/>
                </a:ext>
              </a:extLst>
            </p:cNvPr>
            <p:cNvSpPr>
              <a:spLocks/>
            </p:cNvSpPr>
            <p:nvPr/>
          </p:nvSpPr>
          <p:spPr bwMode="auto">
            <a:xfrm rot="5452412" flipV="1">
              <a:off x="3335" y="2225"/>
              <a:ext cx="1247" cy="571"/>
            </a:xfrm>
            <a:custGeom>
              <a:avLst/>
              <a:gdLst>
                <a:gd name="T0" fmla="*/ 0 w 43200"/>
                <a:gd name="T1" fmla="*/ 0 h 42946"/>
                <a:gd name="T2" fmla="*/ 0 w 43200"/>
                <a:gd name="T3" fmla="*/ 0 h 42946"/>
                <a:gd name="T4" fmla="*/ 0 w 43200"/>
                <a:gd name="T5" fmla="*/ 0 h 42946"/>
                <a:gd name="T6" fmla="*/ 0 60000 65536"/>
                <a:gd name="T7" fmla="*/ 0 60000 65536"/>
                <a:gd name="T8" fmla="*/ 0 60000 65536"/>
                <a:gd name="T9" fmla="*/ 0 w 43200"/>
                <a:gd name="T10" fmla="*/ 0 h 42946"/>
                <a:gd name="T11" fmla="*/ 43200 w 43200"/>
                <a:gd name="T12" fmla="*/ 42946 h 42946"/>
              </a:gdLst>
              <a:ahLst/>
              <a:cxnLst>
                <a:cxn ang="T6">
                  <a:pos x="T0" y="T1"/>
                </a:cxn>
                <a:cxn ang="T7">
                  <a:pos x="T2" y="T3"/>
                </a:cxn>
                <a:cxn ang="T8">
                  <a:pos x="T4" y="T5"/>
                </a:cxn>
              </a:cxnLst>
              <a:rect l="T9" t="T10" r="T11" b="T12"/>
              <a:pathLst>
                <a:path w="43200" h="42946" fill="none" extrusionOk="0">
                  <a:moveTo>
                    <a:pt x="24904" y="0"/>
                  </a:moveTo>
                  <a:cubicBezTo>
                    <a:pt x="35432" y="1630"/>
                    <a:pt x="43200" y="10692"/>
                    <a:pt x="43200" y="21346"/>
                  </a:cubicBezTo>
                  <a:cubicBezTo>
                    <a:pt x="43200" y="33275"/>
                    <a:pt x="33529" y="42946"/>
                    <a:pt x="21600" y="42946"/>
                  </a:cubicBezTo>
                  <a:cubicBezTo>
                    <a:pt x="9670" y="42946"/>
                    <a:pt x="0" y="33275"/>
                    <a:pt x="0" y="21346"/>
                  </a:cubicBezTo>
                  <a:cubicBezTo>
                    <a:pt x="-1" y="10763"/>
                    <a:pt x="7667" y="1739"/>
                    <a:pt x="18110" y="29"/>
                  </a:cubicBezTo>
                </a:path>
                <a:path w="43200" h="42946" stroke="0" extrusionOk="0">
                  <a:moveTo>
                    <a:pt x="24904" y="0"/>
                  </a:moveTo>
                  <a:cubicBezTo>
                    <a:pt x="35432" y="1630"/>
                    <a:pt x="43200" y="10692"/>
                    <a:pt x="43200" y="21346"/>
                  </a:cubicBezTo>
                  <a:cubicBezTo>
                    <a:pt x="43200" y="33275"/>
                    <a:pt x="33529" y="42946"/>
                    <a:pt x="21600" y="42946"/>
                  </a:cubicBezTo>
                  <a:cubicBezTo>
                    <a:pt x="9670" y="42946"/>
                    <a:pt x="0" y="33275"/>
                    <a:pt x="0" y="21346"/>
                  </a:cubicBezTo>
                  <a:cubicBezTo>
                    <a:pt x="-1" y="10763"/>
                    <a:pt x="7667" y="1739"/>
                    <a:pt x="18110" y="29"/>
                  </a:cubicBezTo>
                  <a:lnTo>
                    <a:pt x="21600" y="21346"/>
                  </a:lnTo>
                  <a:lnTo>
                    <a:pt x="24904"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319" name="Line 47">
              <a:extLst>
                <a:ext uri="{FF2B5EF4-FFF2-40B4-BE49-F238E27FC236}">
                  <a16:creationId xmlns:a16="http://schemas.microsoft.com/office/drawing/2014/main" id="{4C5F1DC7-EEFE-478A-8289-24511D53FBD9}"/>
                </a:ext>
              </a:extLst>
            </p:cNvPr>
            <p:cNvSpPr>
              <a:spLocks noChangeShapeType="1"/>
            </p:cNvSpPr>
            <p:nvPr/>
          </p:nvSpPr>
          <p:spPr bwMode="auto">
            <a:xfrm flipH="1">
              <a:off x="4422" y="1798"/>
              <a:ext cx="23" cy="1337"/>
            </a:xfrm>
            <a:prstGeom prst="line">
              <a:avLst/>
            </a:prstGeom>
            <a:noFill/>
            <a:ln w="28575">
              <a:solidFill>
                <a:srgbClr val="00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0320" name="Oval 48">
              <a:extLst>
                <a:ext uri="{FF2B5EF4-FFF2-40B4-BE49-F238E27FC236}">
                  <a16:creationId xmlns:a16="http://schemas.microsoft.com/office/drawing/2014/main" id="{3C6C3571-56D9-41EE-85E0-3DD034831BEE}"/>
                </a:ext>
              </a:extLst>
            </p:cNvPr>
            <p:cNvSpPr>
              <a:spLocks noChangeArrowheads="1"/>
            </p:cNvSpPr>
            <p:nvPr/>
          </p:nvSpPr>
          <p:spPr bwMode="auto">
            <a:xfrm>
              <a:off x="4853" y="2001"/>
              <a:ext cx="363" cy="363"/>
            </a:xfrm>
            <a:prstGeom prst="ellipse">
              <a:avLst/>
            </a:prstGeom>
            <a:solidFill>
              <a:schemeClr val="bg1"/>
            </a:solidFill>
            <a:ln w="38100">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i+2</a:t>
              </a:r>
            </a:p>
          </p:txBody>
        </p:sp>
      </p:grpSp>
      <p:sp>
        <p:nvSpPr>
          <p:cNvPr id="10271" name="Rectangle 49">
            <a:extLst>
              <a:ext uri="{FF2B5EF4-FFF2-40B4-BE49-F238E27FC236}">
                <a16:creationId xmlns:a16="http://schemas.microsoft.com/office/drawing/2014/main" id="{003C618F-809C-4F74-B8C9-20E7D136056B}"/>
              </a:ext>
            </a:extLst>
          </p:cNvPr>
          <p:cNvSpPr>
            <a:spLocks noChangeArrowheads="1"/>
          </p:cNvSpPr>
          <p:nvPr/>
        </p:nvSpPr>
        <p:spPr bwMode="auto">
          <a:xfrm>
            <a:off x="792163" y="5768975"/>
            <a:ext cx="1004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400" b="0">
                <a:solidFill>
                  <a:schemeClr val="tx2"/>
                </a:solidFill>
                <a:latin typeface="Arial" panose="020B0604020202020204" pitchFamily="34" charset="0"/>
              </a:rPr>
              <a:t>M</a:t>
            </a:r>
            <a:r>
              <a:rPr lang="zh-CN" altLang="en-US" sz="2400" b="0">
                <a:solidFill>
                  <a:schemeClr val="tx2"/>
                </a:solidFill>
                <a:latin typeface="Arial" panose="020B0604020202020204" pitchFamily="34" charset="0"/>
              </a:rPr>
              <a:t> </a:t>
            </a:r>
            <a:r>
              <a:rPr lang="en-US" altLang="zh-CN" sz="2400" b="0">
                <a:solidFill>
                  <a:schemeClr val="tx2"/>
                </a:solidFill>
                <a:latin typeface="Arial" panose="020B0604020202020204" pitchFamily="34" charset="0"/>
              </a:rPr>
              <a:t>&lt; N</a:t>
            </a:r>
            <a:endParaRPr lang="zh-CN" altLang="en-US" sz="2400" b="0">
              <a:solidFill>
                <a:schemeClr val="tx2"/>
              </a:solidFill>
              <a:latin typeface="Arial" panose="020B0604020202020204" pitchFamily="34" charset="0"/>
            </a:endParaRPr>
          </a:p>
        </p:txBody>
      </p:sp>
      <p:sp>
        <p:nvSpPr>
          <p:cNvPr id="1767474" name="Oval 50">
            <a:extLst>
              <a:ext uri="{FF2B5EF4-FFF2-40B4-BE49-F238E27FC236}">
                <a16:creationId xmlns:a16="http://schemas.microsoft.com/office/drawing/2014/main" id="{9F5AA728-3459-4B83-BDA2-2A4722B3559F}"/>
              </a:ext>
            </a:extLst>
          </p:cNvPr>
          <p:cNvSpPr>
            <a:spLocks noChangeArrowheads="1"/>
          </p:cNvSpPr>
          <p:nvPr/>
        </p:nvSpPr>
        <p:spPr bwMode="auto">
          <a:xfrm>
            <a:off x="755650" y="2276475"/>
            <a:ext cx="576263" cy="576263"/>
          </a:xfrm>
          <a:prstGeom prst="ellipse">
            <a:avLst/>
          </a:prstGeom>
          <a:solidFill>
            <a:schemeClr val="bg1"/>
          </a:solidFill>
          <a:ln w="38100">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600"/>
              <a:t>0</a:t>
            </a:r>
          </a:p>
        </p:txBody>
      </p:sp>
      <p:grpSp>
        <p:nvGrpSpPr>
          <p:cNvPr id="3" name="Group 51">
            <a:extLst>
              <a:ext uri="{FF2B5EF4-FFF2-40B4-BE49-F238E27FC236}">
                <a16:creationId xmlns:a16="http://schemas.microsoft.com/office/drawing/2014/main" id="{C3F49926-9D3D-4393-AB29-F218BED73329}"/>
              </a:ext>
            </a:extLst>
          </p:cNvPr>
          <p:cNvGrpSpPr>
            <a:grpSpLocks/>
          </p:cNvGrpSpPr>
          <p:nvPr/>
        </p:nvGrpSpPr>
        <p:grpSpPr bwMode="auto">
          <a:xfrm>
            <a:off x="1258888" y="2744788"/>
            <a:ext cx="2881312" cy="2808287"/>
            <a:chOff x="793" y="1729"/>
            <a:chExt cx="1815" cy="1769"/>
          </a:xfrm>
        </p:grpSpPr>
        <p:sp>
          <p:nvSpPr>
            <p:cNvPr id="10298" name="Oval 52">
              <a:extLst>
                <a:ext uri="{FF2B5EF4-FFF2-40B4-BE49-F238E27FC236}">
                  <a16:creationId xmlns:a16="http://schemas.microsoft.com/office/drawing/2014/main" id="{250F3E62-F2B9-4005-8D5D-4EBBD8200ED8}"/>
                </a:ext>
              </a:extLst>
            </p:cNvPr>
            <p:cNvSpPr>
              <a:spLocks noChangeArrowheads="1"/>
            </p:cNvSpPr>
            <p:nvPr/>
          </p:nvSpPr>
          <p:spPr bwMode="auto">
            <a:xfrm>
              <a:off x="2245" y="3135"/>
              <a:ext cx="363" cy="363"/>
            </a:xfrm>
            <a:prstGeom prst="ellipse">
              <a:avLst/>
            </a:prstGeom>
            <a:solidFill>
              <a:schemeClr val="bg1"/>
            </a:solidFill>
            <a:ln w="38100">
              <a:solidFill>
                <a:srgbClr val="0099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r>
                <a:rPr lang="en-US" altLang="zh-CN" sz="2000"/>
                <a:t>-</a:t>
              </a:r>
              <a:r>
                <a:rPr lang="en-US" altLang="zh-CN" sz="1400"/>
                <a:t>1</a:t>
              </a:r>
            </a:p>
          </p:txBody>
        </p:sp>
        <p:sp>
          <p:nvSpPr>
            <p:cNvPr id="10299" name="Line 53">
              <a:extLst>
                <a:ext uri="{FF2B5EF4-FFF2-40B4-BE49-F238E27FC236}">
                  <a16:creationId xmlns:a16="http://schemas.microsoft.com/office/drawing/2014/main" id="{8ADA6435-41E9-4929-BFDC-D6CB8622624B}"/>
                </a:ext>
              </a:extLst>
            </p:cNvPr>
            <p:cNvSpPr>
              <a:spLocks noChangeShapeType="1"/>
            </p:cNvSpPr>
            <p:nvPr/>
          </p:nvSpPr>
          <p:spPr bwMode="auto">
            <a:xfrm flipH="1" flipV="1">
              <a:off x="793" y="1729"/>
              <a:ext cx="1497" cy="1452"/>
            </a:xfrm>
            <a:prstGeom prst="line">
              <a:avLst/>
            </a:prstGeom>
            <a:noFill/>
            <a:ln w="28575">
              <a:solidFill>
                <a:srgbClr val="0099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767478" name="Arc 54">
            <a:extLst>
              <a:ext uri="{FF2B5EF4-FFF2-40B4-BE49-F238E27FC236}">
                <a16:creationId xmlns:a16="http://schemas.microsoft.com/office/drawing/2014/main" id="{B6070D7B-62F0-43D0-BC1C-8EA02FF99BE8}"/>
              </a:ext>
            </a:extLst>
          </p:cNvPr>
          <p:cNvSpPr>
            <a:spLocks/>
          </p:cNvSpPr>
          <p:nvPr/>
        </p:nvSpPr>
        <p:spPr bwMode="auto">
          <a:xfrm rot="12927612" flipV="1">
            <a:off x="2232025" y="3141663"/>
            <a:ext cx="1325563" cy="75565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55">
            <a:extLst>
              <a:ext uri="{FF2B5EF4-FFF2-40B4-BE49-F238E27FC236}">
                <a16:creationId xmlns:a16="http://schemas.microsoft.com/office/drawing/2014/main" id="{0DB6800D-BD49-455D-935E-E169FFB97180}"/>
              </a:ext>
            </a:extLst>
          </p:cNvPr>
          <p:cNvGrpSpPr>
            <a:grpSpLocks/>
          </p:cNvGrpSpPr>
          <p:nvPr/>
        </p:nvGrpSpPr>
        <p:grpSpPr bwMode="auto">
          <a:xfrm>
            <a:off x="747713" y="2860675"/>
            <a:ext cx="2447925" cy="2700338"/>
            <a:chOff x="488" y="1519"/>
            <a:chExt cx="1542" cy="1701"/>
          </a:xfrm>
        </p:grpSpPr>
        <p:sp>
          <p:nvSpPr>
            <p:cNvPr id="10290" name="Oval 56">
              <a:extLst>
                <a:ext uri="{FF2B5EF4-FFF2-40B4-BE49-F238E27FC236}">
                  <a16:creationId xmlns:a16="http://schemas.microsoft.com/office/drawing/2014/main" id="{55F7B7A9-7EA0-42C1-8F33-D31400DCE7BE}"/>
                </a:ext>
              </a:extLst>
            </p:cNvPr>
            <p:cNvSpPr>
              <a:spLocks noChangeArrowheads="1"/>
            </p:cNvSpPr>
            <p:nvPr/>
          </p:nvSpPr>
          <p:spPr bwMode="auto">
            <a:xfrm>
              <a:off x="1667" y="2857"/>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91" name="Oval 57">
              <a:extLst>
                <a:ext uri="{FF2B5EF4-FFF2-40B4-BE49-F238E27FC236}">
                  <a16:creationId xmlns:a16="http://schemas.microsoft.com/office/drawing/2014/main" id="{98569766-6624-4659-98FA-77CD20E75E20}"/>
                </a:ext>
              </a:extLst>
            </p:cNvPr>
            <p:cNvSpPr>
              <a:spLocks noChangeArrowheads="1"/>
            </p:cNvSpPr>
            <p:nvPr/>
          </p:nvSpPr>
          <p:spPr bwMode="auto">
            <a:xfrm>
              <a:off x="488" y="2290"/>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292" name="Oval 58">
              <a:extLst>
                <a:ext uri="{FF2B5EF4-FFF2-40B4-BE49-F238E27FC236}">
                  <a16:creationId xmlns:a16="http://schemas.microsoft.com/office/drawing/2014/main" id="{6F05836F-61B6-4B04-9701-01B6DB2EFDB6}"/>
                </a:ext>
              </a:extLst>
            </p:cNvPr>
            <p:cNvSpPr>
              <a:spLocks noChangeArrowheads="1"/>
            </p:cNvSpPr>
            <p:nvPr/>
          </p:nvSpPr>
          <p:spPr bwMode="auto">
            <a:xfrm>
              <a:off x="488" y="1723"/>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293" name="Line 59">
              <a:extLst>
                <a:ext uri="{FF2B5EF4-FFF2-40B4-BE49-F238E27FC236}">
                  <a16:creationId xmlns:a16="http://schemas.microsoft.com/office/drawing/2014/main" id="{733377CA-56C0-4CFB-A018-854F402E44E4}"/>
                </a:ext>
              </a:extLst>
            </p:cNvPr>
            <p:cNvSpPr>
              <a:spLocks noChangeShapeType="1"/>
            </p:cNvSpPr>
            <p:nvPr/>
          </p:nvSpPr>
          <p:spPr bwMode="auto">
            <a:xfrm>
              <a:off x="669" y="1519"/>
              <a:ext cx="0" cy="213"/>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94" name="Line 60">
              <a:extLst>
                <a:ext uri="{FF2B5EF4-FFF2-40B4-BE49-F238E27FC236}">
                  <a16:creationId xmlns:a16="http://schemas.microsoft.com/office/drawing/2014/main" id="{22861A87-C852-46F0-A6B0-BDCBE9FAA2C1}"/>
                </a:ext>
              </a:extLst>
            </p:cNvPr>
            <p:cNvSpPr>
              <a:spLocks noChangeShapeType="1"/>
            </p:cNvSpPr>
            <p:nvPr/>
          </p:nvSpPr>
          <p:spPr bwMode="auto">
            <a:xfrm>
              <a:off x="669" y="2086"/>
              <a:ext cx="0" cy="202"/>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95" name="Oval 61">
              <a:extLst>
                <a:ext uri="{FF2B5EF4-FFF2-40B4-BE49-F238E27FC236}">
                  <a16:creationId xmlns:a16="http://schemas.microsoft.com/office/drawing/2014/main" id="{E104838A-DDD2-41AA-957C-811E4FF9A5E9}"/>
                </a:ext>
              </a:extLst>
            </p:cNvPr>
            <p:cNvSpPr>
              <a:spLocks noChangeArrowheads="1"/>
            </p:cNvSpPr>
            <p:nvPr/>
          </p:nvSpPr>
          <p:spPr bwMode="auto">
            <a:xfrm>
              <a:off x="488" y="2857"/>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296" name="Line 62">
              <a:extLst>
                <a:ext uri="{FF2B5EF4-FFF2-40B4-BE49-F238E27FC236}">
                  <a16:creationId xmlns:a16="http://schemas.microsoft.com/office/drawing/2014/main" id="{715B69D3-3C64-4BEB-9CE1-52940AE02C6D}"/>
                </a:ext>
              </a:extLst>
            </p:cNvPr>
            <p:cNvSpPr>
              <a:spLocks noChangeShapeType="1"/>
            </p:cNvSpPr>
            <p:nvPr/>
          </p:nvSpPr>
          <p:spPr bwMode="auto">
            <a:xfrm>
              <a:off x="669" y="2653"/>
              <a:ext cx="0" cy="201"/>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97" name="Line 63">
              <a:extLst>
                <a:ext uri="{FF2B5EF4-FFF2-40B4-BE49-F238E27FC236}">
                  <a16:creationId xmlns:a16="http://schemas.microsoft.com/office/drawing/2014/main" id="{4BA12052-5C22-408D-A9DA-954ECBC60942}"/>
                </a:ext>
              </a:extLst>
            </p:cNvPr>
            <p:cNvSpPr>
              <a:spLocks noChangeShapeType="1"/>
            </p:cNvSpPr>
            <p:nvPr/>
          </p:nvSpPr>
          <p:spPr bwMode="auto">
            <a:xfrm>
              <a:off x="851" y="3061"/>
              <a:ext cx="816" cy="0"/>
            </a:xfrm>
            <a:prstGeom prst="line">
              <a:avLst/>
            </a:prstGeom>
            <a:noFill/>
            <a:ln w="28575">
              <a:solidFill>
                <a:srgbClr val="777777"/>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64">
            <a:extLst>
              <a:ext uri="{FF2B5EF4-FFF2-40B4-BE49-F238E27FC236}">
                <a16:creationId xmlns:a16="http://schemas.microsoft.com/office/drawing/2014/main" id="{F7AABCD3-00D4-497B-B77B-4A48783A283A}"/>
              </a:ext>
            </a:extLst>
          </p:cNvPr>
          <p:cNvGrpSpPr>
            <a:grpSpLocks/>
          </p:cNvGrpSpPr>
          <p:nvPr/>
        </p:nvGrpSpPr>
        <p:grpSpPr bwMode="auto">
          <a:xfrm>
            <a:off x="1212850" y="2792413"/>
            <a:ext cx="2339975" cy="2771775"/>
            <a:chOff x="690" y="674"/>
            <a:chExt cx="1474" cy="1746"/>
          </a:xfrm>
        </p:grpSpPr>
        <p:sp>
          <p:nvSpPr>
            <p:cNvPr id="10285" name="Oval 65">
              <a:extLst>
                <a:ext uri="{FF2B5EF4-FFF2-40B4-BE49-F238E27FC236}">
                  <a16:creationId xmlns:a16="http://schemas.microsoft.com/office/drawing/2014/main" id="{09F6D519-CBE0-438C-B173-CD7D82B0A26E}"/>
                </a:ext>
              </a:extLst>
            </p:cNvPr>
            <p:cNvSpPr>
              <a:spLocks noChangeArrowheads="1"/>
            </p:cNvSpPr>
            <p:nvPr/>
          </p:nvSpPr>
          <p:spPr bwMode="auto">
            <a:xfrm>
              <a:off x="1573" y="2057"/>
              <a:ext cx="363" cy="363"/>
            </a:xfrm>
            <a:prstGeom prst="ellipse">
              <a:avLst/>
            </a:prstGeom>
            <a:solidFill>
              <a:schemeClr val="bg1"/>
            </a:solidFill>
            <a:ln w="38100">
              <a:solidFill>
                <a:schemeClr val="bg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86" name="Line 66">
              <a:extLst>
                <a:ext uri="{FF2B5EF4-FFF2-40B4-BE49-F238E27FC236}">
                  <a16:creationId xmlns:a16="http://schemas.microsoft.com/office/drawing/2014/main" id="{B9270DBC-D342-48D5-B9DC-A88F14F96115}"/>
                </a:ext>
              </a:extLst>
            </p:cNvPr>
            <p:cNvSpPr>
              <a:spLocks noChangeShapeType="1"/>
            </p:cNvSpPr>
            <p:nvPr/>
          </p:nvSpPr>
          <p:spPr bwMode="auto">
            <a:xfrm>
              <a:off x="1937" y="2261"/>
              <a:ext cx="227" cy="0"/>
            </a:xfrm>
            <a:prstGeom prst="line">
              <a:avLst/>
            </a:prstGeom>
            <a:noFill/>
            <a:ln w="28575">
              <a:solidFill>
                <a:schemeClr val="bg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7" name="Oval 67">
              <a:extLst>
                <a:ext uri="{FF2B5EF4-FFF2-40B4-BE49-F238E27FC236}">
                  <a16:creationId xmlns:a16="http://schemas.microsoft.com/office/drawing/2014/main" id="{42125A8B-3AB8-4539-9027-92492A2C4D35}"/>
                </a:ext>
              </a:extLst>
            </p:cNvPr>
            <p:cNvSpPr>
              <a:spLocks noChangeArrowheads="1"/>
            </p:cNvSpPr>
            <p:nvPr/>
          </p:nvSpPr>
          <p:spPr bwMode="auto">
            <a:xfrm>
              <a:off x="1574" y="2057"/>
              <a:ext cx="363" cy="363"/>
            </a:xfrm>
            <a:prstGeom prst="ellipse">
              <a:avLst/>
            </a:prstGeom>
            <a:solidFill>
              <a:schemeClr val="bg1"/>
            </a:solidFill>
            <a:ln w="38100">
              <a:solidFill>
                <a:srgbClr val="FF3300"/>
              </a:solidFill>
              <a:prstDash val="sysDot"/>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200"/>
                <a:t>M</a:t>
              </a:r>
            </a:p>
          </p:txBody>
        </p:sp>
        <p:sp>
          <p:nvSpPr>
            <p:cNvPr id="10288" name="Line 68">
              <a:extLst>
                <a:ext uri="{FF2B5EF4-FFF2-40B4-BE49-F238E27FC236}">
                  <a16:creationId xmlns:a16="http://schemas.microsoft.com/office/drawing/2014/main" id="{B8368C80-C594-4CF7-A2BA-F564CE85BA5F}"/>
                </a:ext>
              </a:extLst>
            </p:cNvPr>
            <p:cNvSpPr>
              <a:spLocks noChangeShapeType="1"/>
            </p:cNvSpPr>
            <p:nvPr/>
          </p:nvSpPr>
          <p:spPr bwMode="auto">
            <a:xfrm>
              <a:off x="1937" y="2261"/>
              <a:ext cx="227" cy="0"/>
            </a:xfrm>
            <a:prstGeom prst="line">
              <a:avLst/>
            </a:prstGeom>
            <a:noFill/>
            <a:ln w="28575">
              <a:solidFill>
                <a:srgbClr val="FF3300"/>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9" name="Line 69">
              <a:extLst>
                <a:ext uri="{FF2B5EF4-FFF2-40B4-BE49-F238E27FC236}">
                  <a16:creationId xmlns:a16="http://schemas.microsoft.com/office/drawing/2014/main" id="{A5DC60CB-90C4-4662-9A59-BCE1A6449176}"/>
                </a:ext>
              </a:extLst>
            </p:cNvPr>
            <p:cNvSpPr>
              <a:spLocks noChangeShapeType="1"/>
            </p:cNvSpPr>
            <p:nvPr/>
          </p:nvSpPr>
          <p:spPr bwMode="auto">
            <a:xfrm flipH="1" flipV="1">
              <a:off x="690" y="674"/>
              <a:ext cx="953" cy="1420"/>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70">
            <a:extLst>
              <a:ext uri="{FF2B5EF4-FFF2-40B4-BE49-F238E27FC236}">
                <a16:creationId xmlns:a16="http://schemas.microsoft.com/office/drawing/2014/main" id="{9C8BC844-BF99-43F6-869F-651F2038B7C7}"/>
              </a:ext>
            </a:extLst>
          </p:cNvPr>
          <p:cNvGrpSpPr>
            <a:grpSpLocks/>
          </p:cNvGrpSpPr>
          <p:nvPr/>
        </p:nvGrpSpPr>
        <p:grpSpPr bwMode="auto">
          <a:xfrm>
            <a:off x="742950" y="2867025"/>
            <a:ext cx="576263" cy="2700338"/>
            <a:chOff x="2443" y="1398"/>
            <a:chExt cx="363" cy="1701"/>
          </a:xfrm>
        </p:grpSpPr>
        <p:sp>
          <p:nvSpPr>
            <p:cNvPr id="10279" name="Oval 71">
              <a:extLst>
                <a:ext uri="{FF2B5EF4-FFF2-40B4-BE49-F238E27FC236}">
                  <a16:creationId xmlns:a16="http://schemas.microsoft.com/office/drawing/2014/main" id="{2FF3F8A6-9FC5-4480-B6FC-E6620D7B5860}"/>
                </a:ext>
              </a:extLst>
            </p:cNvPr>
            <p:cNvSpPr>
              <a:spLocks noChangeArrowheads="1"/>
            </p:cNvSpPr>
            <p:nvPr/>
          </p:nvSpPr>
          <p:spPr bwMode="auto">
            <a:xfrm>
              <a:off x="2443" y="2169"/>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N-2</a:t>
              </a:r>
            </a:p>
          </p:txBody>
        </p:sp>
        <p:sp>
          <p:nvSpPr>
            <p:cNvPr id="10280" name="Oval 72">
              <a:extLst>
                <a:ext uri="{FF2B5EF4-FFF2-40B4-BE49-F238E27FC236}">
                  <a16:creationId xmlns:a16="http://schemas.microsoft.com/office/drawing/2014/main" id="{443EFB6D-39DD-4B4E-9594-808544FC798B}"/>
                </a:ext>
              </a:extLst>
            </p:cNvPr>
            <p:cNvSpPr>
              <a:spLocks noChangeArrowheads="1"/>
            </p:cNvSpPr>
            <p:nvPr/>
          </p:nvSpPr>
          <p:spPr bwMode="auto">
            <a:xfrm>
              <a:off x="2443" y="1602"/>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N-1</a:t>
              </a:r>
            </a:p>
          </p:txBody>
        </p:sp>
        <p:sp>
          <p:nvSpPr>
            <p:cNvPr id="10281" name="Line 73">
              <a:extLst>
                <a:ext uri="{FF2B5EF4-FFF2-40B4-BE49-F238E27FC236}">
                  <a16:creationId xmlns:a16="http://schemas.microsoft.com/office/drawing/2014/main" id="{2B7004EF-A3E1-4466-B7FA-72C2FB57D8AA}"/>
                </a:ext>
              </a:extLst>
            </p:cNvPr>
            <p:cNvSpPr>
              <a:spLocks noChangeShapeType="1"/>
            </p:cNvSpPr>
            <p:nvPr/>
          </p:nvSpPr>
          <p:spPr bwMode="auto">
            <a:xfrm>
              <a:off x="2624" y="1398"/>
              <a:ext cx="0" cy="213"/>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2" name="Line 74">
              <a:extLst>
                <a:ext uri="{FF2B5EF4-FFF2-40B4-BE49-F238E27FC236}">
                  <a16:creationId xmlns:a16="http://schemas.microsoft.com/office/drawing/2014/main" id="{647A7F71-410C-4544-B28C-25FEDC7E3C92}"/>
                </a:ext>
              </a:extLst>
            </p:cNvPr>
            <p:cNvSpPr>
              <a:spLocks noChangeShapeType="1"/>
            </p:cNvSpPr>
            <p:nvPr/>
          </p:nvSpPr>
          <p:spPr bwMode="auto">
            <a:xfrm>
              <a:off x="2624" y="1965"/>
              <a:ext cx="0" cy="202"/>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0283" name="Oval 75">
              <a:extLst>
                <a:ext uri="{FF2B5EF4-FFF2-40B4-BE49-F238E27FC236}">
                  <a16:creationId xmlns:a16="http://schemas.microsoft.com/office/drawing/2014/main" id="{07DAEBA7-BF34-4367-B654-B9874183530C}"/>
                </a:ext>
              </a:extLst>
            </p:cNvPr>
            <p:cNvSpPr>
              <a:spLocks noChangeArrowheads="1"/>
            </p:cNvSpPr>
            <p:nvPr/>
          </p:nvSpPr>
          <p:spPr bwMode="auto">
            <a:xfrm>
              <a:off x="2443" y="2736"/>
              <a:ext cx="363" cy="363"/>
            </a:xfrm>
            <a:prstGeom prst="ellipse">
              <a:avLst/>
            </a:prstGeom>
            <a:solidFill>
              <a:schemeClr val="bg1"/>
            </a:solidFill>
            <a:ln w="38100">
              <a:solidFill>
                <a:srgbClr val="777777"/>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2000"/>
                <a:t>S</a:t>
              </a:r>
              <a:r>
                <a:rPr lang="en-US" altLang="zh-CN" sz="1400"/>
                <a:t>N-3</a:t>
              </a:r>
            </a:p>
          </p:txBody>
        </p:sp>
        <p:sp>
          <p:nvSpPr>
            <p:cNvPr id="10284" name="Line 76">
              <a:extLst>
                <a:ext uri="{FF2B5EF4-FFF2-40B4-BE49-F238E27FC236}">
                  <a16:creationId xmlns:a16="http://schemas.microsoft.com/office/drawing/2014/main" id="{D08D25ED-ABFC-496C-8F32-66BCBD1F92FF}"/>
                </a:ext>
              </a:extLst>
            </p:cNvPr>
            <p:cNvSpPr>
              <a:spLocks noChangeShapeType="1"/>
            </p:cNvSpPr>
            <p:nvPr/>
          </p:nvSpPr>
          <p:spPr bwMode="auto">
            <a:xfrm>
              <a:off x="2624" y="2532"/>
              <a:ext cx="0" cy="201"/>
            </a:xfrm>
            <a:prstGeom prst="line">
              <a:avLst/>
            </a:prstGeom>
            <a:noFill/>
            <a:ln w="28575">
              <a:solidFill>
                <a:srgbClr val="777777"/>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grpSp>
      <p:sp>
        <p:nvSpPr>
          <p:cNvPr id="1767501" name="Line 77">
            <a:extLst>
              <a:ext uri="{FF2B5EF4-FFF2-40B4-BE49-F238E27FC236}">
                <a16:creationId xmlns:a16="http://schemas.microsoft.com/office/drawing/2014/main" id="{F5F72898-17C5-45F7-9508-03D6CEC71DE4}"/>
              </a:ext>
            </a:extLst>
          </p:cNvPr>
          <p:cNvSpPr>
            <a:spLocks noChangeShapeType="1"/>
          </p:cNvSpPr>
          <p:nvPr/>
        </p:nvSpPr>
        <p:spPr bwMode="auto">
          <a:xfrm>
            <a:off x="1327150" y="5305425"/>
            <a:ext cx="1295400" cy="0"/>
          </a:xfrm>
          <a:prstGeom prst="line">
            <a:avLst/>
          </a:prstGeom>
          <a:noFill/>
          <a:ln w="28575">
            <a:solidFill>
              <a:srgbClr val="777777"/>
            </a:solidFill>
            <a:prstDash val="dash"/>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74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747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767478"/>
                                        </p:tgtEl>
                                        <p:attrNameLst>
                                          <p:attrName>style.visibility</p:attrName>
                                        </p:attrNameLst>
                                      </p:cBhvr>
                                      <p:to>
                                        <p:strVal val="visible"/>
                                      </p:to>
                                    </p:set>
                                  </p:childTnLst>
                                </p:cTn>
                              </p:par>
                              <p:par>
                                <p:cTn id="17" presetID="3" presetClass="exit" presetSubtype="10" fill="hold" nodeType="withEffect">
                                  <p:stCondLst>
                                    <p:cond delay="0"/>
                                  </p:stCondLst>
                                  <p:childTnLst>
                                    <p:animEffect transition="out" filter="blinds(horizontal)">
                                      <p:cBhvr>
                                        <p:cTn id="18" dur="500"/>
                                        <p:tgtEl>
                                          <p:spTgt spid="1767449"/>
                                        </p:tgtEl>
                                      </p:cBhvr>
                                    </p:animEffect>
                                    <p:set>
                                      <p:cBhvr>
                                        <p:cTn id="19" dur="1" fill="hold">
                                          <p:stCondLst>
                                            <p:cond delay="499"/>
                                          </p:stCondLst>
                                        </p:cTn>
                                        <p:tgtEl>
                                          <p:spTgt spid="1767449"/>
                                        </p:tgtEl>
                                        <p:attrNameLst>
                                          <p:attrName>style.visibility</p:attrName>
                                        </p:attrNameLst>
                                      </p:cBhvr>
                                      <p:to>
                                        <p:strVal val="hidden"/>
                                      </p:to>
                                    </p:set>
                                  </p:childTnLst>
                                </p:cTn>
                              </p:par>
                              <p:par>
                                <p:cTn id="20" presetID="1"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767430"/>
                                        </p:tgtEl>
                                        <p:attrNameLst>
                                          <p:attrName>style.visibility</p:attrName>
                                        </p:attrNameLst>
                                      </p:cBhvr>
                                      <p:to>
                                        <p:strVal val="visible"/>
                                      </p:to>
                                    </p:set>
                                  </p:childTnLst>
                                </p:cTn>
                              </p:par>
                              <p:par>
                                <p:cTn id="26" presetID="3" presetClass="exit" presetSubtype="10" fill="hold" grpId="1" nodeType="withEffect">
                                  <p:stCondLst>
                                    <p:cond delay="0"/>
                                  </p:stCondLst>
                                  <p:childTnLst>
                                    <p:animEffect transition="out" filter="blinds(horizontal)">
                                      <p:cBhvr>
                                        <p:cTn id="27" dur="500"/>
                                        <p:tgtEl>
                                          <p:spTgt spid="1767429"/>
                                        </p:tgtEl>
                                      </p:cBhvr>
                                    </p:animEffect>
                                    <p:set>
                                      <p:cBhvr>
                                        <p:cTn id="28" dur="1" fill="hold">
                                          <p:stCondLst>
                                            <p:cond delay="499"/>
                                          </p:stCondLst>
                                        </p:cTn>
                                        <p:tgtEl>
                                          <p:spTgt spid="1767429"/>
                                        </p:tgtEl>
                                        <p:attrNameLst>
                                          <p:attrName>style.visibility</p:attrName>
                                        </p:attrNameLst>
                                      </p:cBhvr>
                                      <p:to>
                                        <p:strVal val="hidden"/>
                                      </p:to>
                                    </p:set>
                                  </p:childTnLst>
                                </p:cTn>
                              </p:par>
                              <p:par>
                                <p:cTn id="29" presetID="3" presetClass="exit" presetSubtype="10" fill="hold" nodeType="withEffect">
                                  <p:stCondLst>
                                    <p:cond delay="0"/>
                                  </p:stCondLst>
                                  <p:childTnLst>
                                    <p:animEffect transition="out" filter="blinds(horizontal)">
                                      <p:cBhvr>
                                        <p:cTn id="30" dur="500"/>
                                        <p:tgtEl>
                                          <p:spTgt spid="3"/>
                                        </p:tgtEl>
                                      </p:cBhvr>
                                    </p:animEffect>
                                    <p:set>
                                      <p:cBhvr>
                                        <p:cTn id="31" dur="1" fill="hold">
                                          <p:stCondLst>
                                            <p:cond delay="499"/>
                                          </p:stCondLst>
                                        </p:cTn>
                                        <p:tgtEl>
                                          <p:spTgt spid="3"/>
                                        </p:tgtEl>
                                        <p:attrNameLst>
                                          <p:attrName>style.visibility</p:attrName>
                                        </p:attrNameLst>
                                      </p:cBhvr>
                                      <p:to>
                                        <p:strVal val="hidden"/>
                                      </p:to>
                                    </p:set>
                                  </p:childTnLst>
                                </p:cTn>
                              </p:par>
                              <p:par>
                                <p:cTn id="32" presetID="3" presetClass="exit" presetSubtype="10" fill="hold" nodeType="withEffect">
                                  <p:stCondLst>
                                    <p:cond delay="0"/>
                                  </p:stCondLst>
                                  <p:childTnLst>
                                    <p:animEffect transition="out" filter="blinds(horizontal)">
                                      <p:cBhvr>
                                        <p:cTn id="33" dur="500"/>
                                        <p:tgtEl>
                                          <p:spTgt spid="1767478"/>
                                        </p:tgtEl>
                                      </p:cBhvr>
                                    </p:animEffect>
                                    <p:set>
                                      <p:cBhvr>
                                        <p:cTn id="34" dur="1" fill="hold">
                                          <p:stCondLst>
                                            <p:cond delay="499"/>
                                          </p:stCondLst>
                                        </p:cTn>
                                        <p:tgtEl>
                                          <p:spTgt spid="1767478"/>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767449"/>
                                        </p:tgtEl>
                                        <p:attrNameLst>
                                          <p:attrName>style.visibility</p:attrName>
                                        </p:attrNameLst>
                                      </p:cBhvr>
                                      <p:to>
                                        <p:strVal val="visible"/>
                                      </p:to>
                                    </p:set>
                                  </p:childTnLst>
                                </p:cTn>
                              </p:par>
                              <p:par>
                                <p:cTn id="37" presetID="3" presetClass="exit" presetSubtype="10" fill="hold" nodeType="withEffect">
                                  <p:stCondLst>
                                    <p:cond delay="0"/>
                                  </p:stCondLst>
                                  <p:childTnLst>
                                    <p:animEffect transition="out" filter="blinds(horizontal)">
                                      <p:cBhvr>
                                        <p:cTn id="38" dur="500"/>
                                        <p:tgtEl>
                                          <p:spTgt spid="4"/>
                                        </p:tgtEl>
                                      </p:cBhvr>
                                    </p:animEffect>
                                    <p:set>
                                      <p:cBhvr>
                                        <p:cTn id="39" dur="1" fill="hold">
                                          <p:stCondLst>
                                            <p:cond delay="499"/>
                                          </p:stCondLst>
                                        </p:cTn>
                                        <p:tgtEl>
                                          <p:spTgt spid="4"/>
                                        </p:tgtEl>
                                        <p:attrNameLst>
                                          <p:attrName>style.visibility</p:attrName>
                                        </p:attrNameLst>
                                      </p:cBhvr>
                                      <p:to>
                                        <p:strVal val="hidden"/>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767478"/>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par>
                                <p:cTn id="50" presetID="3" presetClass="exit" presetSubtype="10" fill="hold" nodeType="withEffect">
                                  <p:stCondLst>
                                    <p:cond delay="0"/>
                                  </p:stCondLst>
                                  <p:childTnLst>
                                    <p:animEffect transition="out" filter="blinds(horizontal)">
                                      <p:cBhvr>
                                        <p:cTn id="51" dur="500"/>
                                        <p:tgtEl>
                                          <p:spTgt spid="1767450"/>
                                        </p:tgtEl>
                                      </p:cBhvr>
                                    </p:animEffect>
                                    <p:set>
                                      <p:cBhvr>
                                        <p:cTn id="52" dur="1" fill="hold">
                                          <p:stCondLst>
                                            <p:cond delay="499"/>
                                          </p:stCondLst>
                                        </p:cTn>
                                        <p:tgtEl>
                                          <p:spTgt spid="1767450"/>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childTnLst>
                                </p:cTn>
                              </p:par>
                              <p:par>
                                <p:cTn id="57" presetID="1" presetClass="entr" presetSubtype="0" fill="hold" grpId="2" nodeType="withEffect">
                                  <p:stCondLst>
                                    <p:cond delay="0"/>
                                  </p:stCondLst>
                                  <p:childTnLst>
                                    <p:set>
                                      <p:cBhvr>
                                        <p:cTn id="58" dur="1" fill="hold">
                                          <p:stCondLst>
                                            <p:cond delay="0"/>
                                          </p:stCondLst>
                                        </p:cTn>
                                        <p:tgtEl>
                                          <p:spTgt spid="176742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6750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6742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7428" grpId="0"/>
      <p:bldP spid="1767429" grpId="0"/>
      <p:bldP spid="1767429" grpId="1"/>
      <p:bldP spid="1767429" grpId="2"/>
      <p:bldP spid="1767430" grpId="0"/>
      <p:bldP spid="17674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a:extLst>
              <a:ext uri="{FF2B5EF4-FFF2-40B4-BE49-F238E27FC236}">
                <a16:creationId xmlns:a16="http://schemas.microsoft.com/office/drawing/2014/main" id="{6D35A832-B12A-42BB-900E-2B159FB3ED7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2D22283-179C-4FF5-821B-AB277C0B9942}"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1267" name="Rectangle 5">
            <a:extLst>
              <a:ext uri="{FF2B5EF4-FFF2-40B4-BE49-F238E27FC236}">
                <a16:creationId xmlns:a16="http://schemas.microsoft.com/office/drawing/2014/main" id="{605B3CC0-42B9-475A-9D72-1C96AF0C4F5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1268" name="Rectangle 6">
            <a:extLst>
              <a:ext uri="{FF2B5EF4-FFF2-40B4-BE49-F238E27FC236}">
                <a16:creationId xmlns:a16="http://schemas.microsoft.com/office/drawing/2014/main" id="{DA4F30D6-B696-4565-A16A-C15CC50F0F7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9EE8982E-AE9A-4E79-96BB-913C1E97CC0D}" type="slidenum">
              <a:rPr lang="en-US" altLang="zh-CN" sz="1800" b="0" smtClean="0">
                <a:solidFill>
                  <a:srgbClr val="B2B2B2"/>
                </a:solidFill>
                <a:latin typeface="Arial" panose="020B0604020202020204" pitchFamily="34" charset="0"/>
              </a:rPr>
              <a:pPr>
                <a:spcAft>
                  <a:spcPct val="0"/>
                </a:spcAft>
                <a:buFontTx/>
                <a:buNone/>
              </a:pPr>
              <a:t>5</a:t>
            </a:fld>
            <a:endParaRPr lang="en-US" altLang="zh-CN" sz="1800" b="0">
              <a:solidFill>
                <a:srgbClr val="B2B2B2"/>
              </a:solidFill>
              <a:latin typeface="Arial" panose="020B0604020202020204" pitchFamily="34" charset="0"/>
            </a:endParaRPr>
          </a:p>
        </p:txBody>
      </p:sp>
      <p:sp>
        <p:nvSpPr>
          <p:cNvPr id="11269" name="Rectangle 2">
            <a:extLst>
              <a:ext uri="{FF2B5EF4-FFF2-40B4-BE49-F238E27FC236}">
                <a16:creationId xmlns:a16="http://schemas.microsoft.com/office/drawing/2014/main" id="{7A5E4A5F-B17A-488C-9040-D0BB326E848E}"/>
              </a:ext>
            </a:extLst>
          </p:cNvPr>
          <p:cNvSpPr>
            <a:spLocks noChangeArrowheads="1"/>
          </p:cNvSpPr>
          <p:nvPr/>
        </p:nvSpPr>
        <p:spPr bwMode="auto">
          <a:xfrm>
            <a:off x="0" y="4616450"/>
            <a:ext cx="9144000"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270" name="Rectangle 3">
            <a:extLst>
              <a:ext uri="{FF2B5EF4-FFF2-40B4-BE49-F238E27FC236}">
                <a16:creationId xmlns:a16="http://schemas.microsoft.com/office/drawing/2014/main" id="{C335BF67-4B7E-4383-B944-B627CC6E79AA}"/>
              </a:ext>
            </a:extLst>
          </p:cNvPr>
          <p:cNvSpPr>
            <a:spLocks noGrp="1" noChangeArrowheads="1"/>
          </p:cNvSpPr>
          <p:nvPr>
            <p:ph type="title"/>
          </p:nvPr>
        </p:nvSpPr>
        <p:spPr/>
        <p:txBody>
          <a:bodyPr/>
          <a:lstStyle/>
          <a:p>
            <a:r>
              <a:rPr lang="zh-CN" altLang="en-US"/>
              <a:t>示例</a:t>
            </a:r>
            <a:r>
              <a:rPr lang="en-US" altLang="zh-CN"/>
              <a:t>1 </a:t>
            </a:r>
            <a:r>
              <a:rPr lang="en-US" altLang="en-US"/>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1</a:t>
            </a:r>
            <a:r>
              <a:rPr lang="en-US" altLang="zh-CN">
                <a:latin typeface="宋体" panose="02010600030101010101" pitchFamily="2" charset="-122"/>
              </a:rPr>
              <a:t>)</a:t>
            </a:r>
            <a:endParaRPr lang="zh-CN" altLang="en-US">
              <a:latin typeface="宋体" panose="02010600030101010101" pitchFamily="2" charset="-122"/>
            </a:endParaRPr>
          </a:p>
        </p:txBody>
      </p:sp>
      <p:sp>
        <p:nvSpPr>
          <p:cNvPr id="11271" name="Text Box 4">
            <a:extLst>
              <a:ext uri="{FF2B5EF4-FFF2-40B4-BE49-F238E27FC236}">
                <a16:creationId xmlns:a16="http://schemas.microsoft.com/office/drawing/2014/main" id="{4ECFF93F-9479-4781-BD6A-244404EB55AD}"/>
              </a:ext>
            </a:extLst>
          </p:cNvPr>
          <p:cNvSpPr txBox="1">
            <a:spLocks noChangeArrowheads="1"/>
          </p:cNvSpPr>
          <p:nvPr/>
        </p:nvSpPr>
        <p:spPr bwMode="auto">
          <a:xfrm>
            <a:off x="1042988" y="1304925"/>
            <a:ext cx="19446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spcAft>
                <a:spcPct val="0"/>
              </a:spcAft>
              <a:buFontTx/>
              <a:buNone/>
            </a:pPr>
            <a:endParaRPr lang="zh-CN" altLang="en-US" sz="2400" b="0">
              <a:ea typeface="楷体_GB2312"/>
              <a:cs typeface="楷体_GB2312"/>
            </a:endParaRPr>
          </a:p>
        </p:txBody>
      </p:sp>
      <p:sp>
        <p:nvSpPr>
          <p:cNvPr id="11272" name="Rectangle 5">
            <a:extLst>
              <a:ext uri="{FF2B5EF4-FFF2-40B4-BE49-F238E27FC236}">
                <a16:creationId xmlns:a16="http://schemas.microsoft.com/office/drawing/2014/main" id="{EEF3BDE0-19AB-4384-A7F0-423CB1924624}"/>
              </a:ext>
            </a:extLst>
          </p:cNvPr>
          <p:cNvSpPr>
            <a:spLocks noGrp="1" noChangeArrowheads="1"/>
          </p:cNvSpPr>
          <p:nvPr>
            <p:ph type="body" idx="1"/>
          </p:nvPr>
        </p:nvSpPr>
        <p:spPr>
          <a:xfrm>
            <a:off x="457200" y="1268413"/>
            <a:ext cx="3143250" cy="647700"/>
          </a:xfrm>
          <a:noFill/>
        </p:spPr>
        <p:txBody>
          <a:bodyPr/>
          <a:lstStyle/>
          <a:p>
            <a:r>
              <a:rPr lang="zh-CN" altLang="en-US"/>
              <a:t>异步清零法</a:t>
            </a:r>
            <a:endParaRPr kumimoji="1" lang="zh-CN" altLang="en-US"/>
          </a:p>
        </p:txBody>
      </p:sp>
      <p:sp>
        <p:nvSpPr>
          <p:cNvPr id="11273" name="Line 6">
            <a:extLst>
              <a:ext uri="{FF2B5EF4-FFF2-40B4-BE49-F238E27FC236}">
                <a16:creationId xmlns:a16="http://schemas.microsoft.com/office/drawing/2014/main" id="{7E46CA94-963A-466C-B9D2-AFD8B27118DC}"/>
              </a:ext>
            </a:extLst>
          </p:cNvPr>
          <p:cNvSpPr>
            <a:spLocks noChangeShapeType="1"/>
          </p:cNvSpPr>
          <p:nvPr/>
        </p:nvSpPr>
        <p:spPr bwMode="auto">
          <a:xfrm flipH="1" flipV="1">
            <a:off x="1042988" y="4941888"/>
            <a:ext cx="1296987" cy="1174750"/>
          </a:xfrm>
          <a:prstGeom prst="line">
            <a:avLst/>
          </a:prstGeom>
          <a:noFill/>
          <a:ln w="28575">
            <a:solidFill>
              <a:srgbClr val="FF3300"/>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grpSp>
        <p:nvGrpSpPr>
          <p:cNvPr id="11274" name="Group 7">
            <a:extLst>
              <a:ext uri="{FF2B5EF4-FFF2-40B4-BE49-F238E27FC236}">
                <a16:creationId xmlns:a16="http://schemas.microsoft.com/office/drawing/2014/main" id="{10D9E02E-9CF9-48A6-BE3E-91D7EB85CE12}"/>
              </a:ext>
            </a:extLst>
          </p:cNvPr>
          <p:cNvGrpSpPr>
            <a:grpSpLocks/>
          </p:cNvGrpSpPr>
          <p:nvPr/>
        </p:nvGrpSpPr>
        <p:grpSpPr bwMode="auto">
          <a:xfrm>
            <a:off x="3492500" y="3933825"/>
            <a:ext cx="1201738" cy="541338"/>
            <a:chOff x="2327" y="2500"/>
            <a:chExt cx="757" cy="341"/>
          </a:xfrm>
        </p:grpSpPr>
        <p:sp>
          <p:nvSpPr>
            <p:cNvPr id="11428" name="Text Box 8">
              <a:extLst>
                <a:ext uri="{FF2B5EF4-FFF2-40B4-BE49-F238E27FC236}">
                  <a16:creationId xmlns:a16="http://schemas.microsoft.com/office/drawing/2014/main" id="{868A1242-EFA6-4784-BD25-05B60CC619DF}"/>
                </a:ext>
              </a:extLst>
            </p:cNvPr>
            <p:cNvSpPr txBox="1">
              <a:spLocks noChangeArrowheads="1"/>
            </p:cNvSpPr>
            <p:nvPr/>
          </p:nvSpPr>
          <p:spPr bwMode="auto">
            <a:xfrm>
              <a:off x="2392" y="2577"/>
              <a:ext cx="6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t>Q</a:t>
              </a:r>
              <a:r>
                <a:rPr lang="en-US" altLang="zh-CN" sz="1600" baseline="-15000"/>
                <a:t>3</a:t>
              </a:r>
              <a:r>
                <a:rPr lang="en-US" altLang="zh-CN" sz="1800"/>
                <a:t>Q</a:t>
              </a:r>
              <a:r>
                <a:rPr lang="en-US" altLang="zh-CN" sz="1600" baseline="-15000"/>
                <a:t>2</a:t>
              </a:r>
              <a:r>
                <a:rPr lang="en-US" altLang="zh-CN" sz="1800"/>
                <a:t>Q</a:t>
              </a:r>
              <a:r>
                <a:rPr lang="en-US" altLang="zh-CN" sz="1600" baseline="-15000"/>
                <a:t>1</a:t>
              </a:r>
              <a:r>
                <a:rPr lang="en-US" altLang="zh-CN" sz="1800"/>
                <a:t>Q</a:t>
              </a:r>
              <a:r>
                <a:rPr lang="en-US" altLang="zh-CN" sz="1600" baseline="-15000"/>
                <a:t>0</a:t>
              </a:r>
            </a:p>
          </p:txBody>
        </p:sp>
        <p:sp>
          <p:nvSpPr>
            <p:cNvPr id="11429" name="Oval 9">
              <a:extLst>
                <a:ext uri="{FF2B5EF4-FFF2-40B4-BE49-F238E27FC236}">
                  <a16:creationId xmlns:a16="http://schemas.microsoft.com/office/drawing/2014/main" id="{57181707-08FA-462C-8E11-46AAE8C8A42D}"/>
                </a:ext>
              </a:extLst>
            </p:cNvPr>
            <p:cNvSpPr>
              <a:spLocks noChangeArrowheads="1"/>
            </p:cNvSpPr>
            <p:nvPr/>
          </p:nvSpPr>
          <p:spPr bwMode="auto">
            <a:xfrm>
              <a:off x="2327" y="2500"/>
              <a:ext cx="757" cy="34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1275" name="Arc 10">
            <a:extLst>
              <a:ext uri="{FF2B5EF4-FFF2-40B4-BE49-F238E27FC236}">
                <a16:creationId xmlns:a16="http://schemas.microsoft.com/office/drawing/2014/main" id="{28914FE3-9845-44F7-9D79-8613248EF712}"/>
              </a:ext>
            </a:extLst>
          </p:cNvPr>
          <p:cNvSpPr>
            <a:spLocks/>
          </p:cNvSpPr>
          <p:nvPr/>
        </p:nvSpPr>
        <p:spPr bwMode="auto">
          <a:xfrm rot="12927612" flipV="1">
            <a:off x="1855788" y="5199063"/>
            <a:ext cx="1187450" cy="360362"/>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76" name="Oval 11">
            <a:extLst>
              <a:ext uri="{FF2B5EF4-FFF2-40B4-BE49-F238E27FC236}">
                <a16:creationId xmlns:a16="http://schemas.microsoft.com/office/drawing/2014/main" id="{5A7E9E60-A15D-4E00-8F7E-3EE1543D37B9}"/>
              </a:ext>
            </a:extLst>
          </p:cNvPr>
          <p:cNvSpPr>
            <a:spLocks noChangeArrowheads="1"/>
          </p:cNvSpPr>
          <p:nvPr/>
        </p:nvSpPr>
        <p:spPr bwMode="auto">
          <a:xfrm>
            <a:off x="647700" y="4473575"/>
            <a:ext cx="503238" cy="503238"/>
          </a:xfrm>
          <a:prstGeom prst="ellipse">
            <a:avLst/>
          </a:prstGeom>
          <a:solidFill>
            <a:schemeClr val="bg1"/>
          </a:solidFill>
          <a:ln w="2857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0000</a:t>
            </a:r>
          </a:p>
        </p:txBody>
      </p:sp>
      <p:sp>
        <p:nvSpPr>
          <p:cNvPr id="11277" name="Oval 12">
            <a:extLst>
              <a:ext uri="{FF2B5EF4-FFF2-40B4-BE49-F238E27FC236}">
                <a16:creationId xmlns:a16="http://schemas.microsoft.com/office/drawing/2014/main" id="{054F786F-2E33-4E5D-94EB-139B441B3886}"/>
              </a:ext>
            </a:extLst>
          </p:cNvPr>
          <p:cNvSpPr>
            <a:spLocks noChangeArrowheads="1"/>
          </p:cNvSpPr>
          <p:nvPr/>
        </p:nvSpPr>
        <p:spPr bwMode="auto">
          <a:xfrm>
            <a:off x="1439863" y="4473575"/>
            <a:ext cx="503237"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0001</a:t>
            </a:r>
          </a:p>
        </p:txBody>
      </p:sp>
      <p:sp>
        <p:nvSpPr>
          <p:cNvPr id="11278" name="Oval 13">
            <a:extLst>
              <a:ext uri="{FF2B5EF4-FFF2-40B4-BE49-F238E27FC236}">
                <a16:creationId xmlns:a16="http://schemas.microsoft.com/office/drawing/2014/main" id="{63499FE0-C3FE-4AFA-B7E5-AB361D07197B}"/>
              </a:ext>
            </a:extLst>
          </p:cNvPr>
          <p:cNvSpPr>
            <a:spLocks noChangeArrowheads="1"/>
          </p:cNvSpPr>
          <p:nvPr/>
        </p:nvSpPr>
        <p:spPr bwMode="auto">
          <a:xfrm>
            <a:off x="2230438" y="4473575"/>
            <a:ext cx="503237"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0010</a:t>
            </a:r>
          </a:p>
        </p:txBody>
      </p:sp>
      <p:sp>
        <p:nvSpPr>
          <p:cNvPr id="11279" name="Oval 14">
            <a:extLst>
              <a:ext uri="{FF2B5EF4-FFF2-40B4-BE49-F238E27FC236}">
                <a16:creationId xmlns:a16="http://schemas.microsoft.com/office/drawing/2014/main" id="{A7AFE557-8318-4AC6-80A0-D90DA646EBA4}"/>
              </a:ext>
            </a:extLst>
          </p:cNvPr>
          <p:cNvSpPr>
            <a:spLocks noChangeArrowheads="1"/>
          </p:cNvSpPr>
          <p:nvPr/>
        </p:nvSpPr>
        <p:spPr bwMode="auto">
          <a:xfrm>
            <a:off x="3022600" y="4473575"/>
            <a:ext cx="503238"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0011</a:t>
            </a:r>
          </a:p>
        </p:txBody>
      </p:sp>
      <p:sp>
        <p:nvSpPr>
          <p:cNvPr id="11280" name="Oval 15">
            <a:extLst>
              <a:ext uri="{FF2B5EF4-FFF2-40B4-BE49-F238E27FC236}">
                <a16:creationId xmlns:a16="http://schemas.microsoft.com/office/drawing/2014/main" id="{F56C0673-BFF8-418E-8D16-123E2381C021}"/>
              </a:ext>
            </a:extLst>
          </p:cNvPr>
          <p:cNvSpPr>
            <a:spLocks noChangeArrowheads="1"/>
          </p:cNvSpPr>
          <p:nvPr/>
        </p:nvSpPr>
        <p:spPr bwMode="auto">
          <a:xfrm>
            <a:off x="3022600" y="5265738"/>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0100</a:t>
            </a:r>
          </a:p>
        </p:txBody>
      </p:sp>
      <p:sp>
        <p:nvSpPr>
          <p:cNvPr id="11281" name="Oval 16">
            <a:extLst>
              <a:ext uri="{FF2B5EF4-FFF2-40B4-BE49-F238E27FC236}">
                <a16:creationId xmlns:a16="http://schemas.microsoft.com/office/drawing/2014/main" id="{9EF53603-EA59-4677-8C93-DCAE992DC6F2}"/>
              </a:ext>
            </a:extLst>
          </p:cNvPr>
          <p:cNvSpPr>
            <a:spLocks noChangeArrowheads="1"/>
          </p:cNvSpPr>
          <p:nvPr/>
        </p:nvSpPr>
        <p:spPr bwMode="auto">
          <a:xfrm>
            <a:off x="3022600" y="6057900"/>
            <a:ext cx="503238"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0101</a:t>
            </a:r>
          </a:p>
        </p:txBody>
      </p:sp>
      <p:sp>
        <p:nvSpPr>
          <p:cNvPr id="11282" name="Oval 17">
            <a:extLst>
              <a:ext uri="{FF2B5EF4-FFF2-40B4-BE49-F238E27FC236}">
                <a16:creationId xmlns:a16="http://schemas.microsoft.com/office/drawing/2014/main" id="{44BE15AF-859D-4BBE-ACFD-ACB73F2337F6}"/>
              </a:ext>
            </a:extLst>
          </p:cNvPr>
          <p:cNvSpPr>
            <a:spLocks noChangeArrowheads="1"/>
          </p:cNvSpPr>
          <p:nvPr/>
        </p:nvSpPr>
        <p:spPr bwMode="auto">
          <a:xfrm>
            <a:off x="2230438" y="6057900"/>
            <a:ext cx="503237" cy="503238"/>
          </a:xfrm>
          <a:prstGeom prst="ellipse">
            <a:avLst/>
          </a:prstGeom>
          <a:solidFill>
            <a:schemeClr val="bg1"/>
          </a:solidFill>
          <a:ln w="28575">
            <a:solidFill>
              <a:srgbClr val="FF0000"/>
            </a:solidFill>
            <a:prstDash val="sysDot"/>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solidFill>
                  <a:srgbClr val="FF3300"/>
                </a:solidFill>
              </a:rPr>
              <a:t>0110</a:t>
            </a:r>
          </a:p>
        </p:txBody>
      </p:sp>
      <p:sp>
        <p:nvSpPr>
          <p:cNvPr id="11283" name="Oval 18">
            <a:extLst>
              <a:ext uri="{FF2B5EF4-FFF2-40B4-BE49-F238E27FC236}">
                <a16:creationId xmlns:a16="http://schemas.microsoft.com/office/drawing/2014/main" id="{B59CFAB8-976B-4FEE-8F89-A99B551DBC50}"/>
              </a:ext>
            </a:extLst>
          </p:cNvPr>
          <p:cNvSpPr>
            <a:spLocks noChangeArrowheads="1"/>
          </p:cNvSpPr>
          <p:nvPr/>
        </p:nvSpPr>
        <p:spPr bwMode="auto">
          <a:xfrm>
            <a:off x="1404938" y="6057900"/>
            <a:ext cx="503237" cy="503238"/>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0111</a:t>
            </a:r>
          </a:p>
        </p:txBody>
      </p:sp>
      <p:sp>
        <p:nvSpPr>
          <p:cNvPr id="11284" name="Oval 19">
            <a:extLst>
              <a:ext uri="{FF2B5EF4-FFF2-40B4-BE49-F238E27FC236}">
                <a16:creationId xmlns:a16="http://schemas.microsoft.com/office/drawing/2014/main" id="{4346CF3F-D413-40C5-AF2C-B8652208FFF3}"/>
              </a:ext>
            </a:extLst>
          </p:cNvPr>
          <p:cNvSpPr>
            <a:spLocks noChangeArrowheads="1"/>
          </p:cNvSpPr>
          <p:nvPr/>
        </p:nvSpPr>
        <p:spPr bwMode="auto">
          <a:xfrm>
            <a:off x="647700" y="5302250"/>
            <a:ext cx="503238" cy="503238"/>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1111</a:t>
            </a:r>
          </a:p>
        </p:txBody>
      </p:sp>
      <p:sp>
        <p:nvSpPr>
          <p:cNvPr id="11285" name="Line 20">
            <a:extLst>
              <a:ext uri="{FF2B5EF4-FFF2-40B4-BE49-F238E27FC236}">
                <a16:creationId xmlns:a16="http://schemas.microsoft.com/office/drawing/2014/main" id="{5A8416C4-415D-4826-8818-FF1A593BB233}"/>
              </a:ext>
            </a:extLst>
          </p:cNvPr>
          <p:cNvSpPr>
            <a:spLocks noChangeShapeType="1"/>
          </p:cNvSpPr>
          <p:nvPr/>
        </p:nvSpPr>
        <p:spPr bwMode="auto">
          <a:xfrm>
            <a:off x="1150938" y="4725988"/>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6" name="Line 21">
            <a:extLst>
              <a:ext uri="{FF2B5EF4-FFF2-40B4-BE49-F238E27FC236}">
                <a16:creationId xmlns:a16="http://schemas.microsoft.com/office/drawing/2014/main" id="{B4A7AA1F-B728-470C-BCAF-C03CC58EB09D}"/>
              </a:ext>
            </a:extLst>
          </p:cNvPr>
          <p:cNvSpPr>
            <a:spLocks noChangeShapeType="1"/>
          </p:cNvSpPr>
          <p:nvPr/>
        </p:nvSpPr>
        <p:spPr bwMode="auto">
          <a:xfrm>
            <a:off x="1943100" y="4725988"/>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7" name="Line 22">
            <a:extLst>
              <a:ext uri="{FF2B5EF4-FFF2-40B4-BE49-F238E27FC236}">
                <a16:creationId xmlns:a16="http://schemas.microsoft.com/office/drawing/2014/main" id="{1278E39B-1E25-4854-8077-40BC3373E9DA}"/>
              </a:ext>
            </a:extLst>
          </p:cNvPr>
          <p:cNvSpPr>
            <a:spLocks noChangeShapeType="1"/>
          </p:cNvSpPr>
          <p:nvPr/>
        </p:nvSpPr>
        <p:spPr bwMode="auto">
          <a:xfrm>
            <a:off x="2735263" y="4725988"/>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8" name="Line 23">
            <a:extLst>
              <a:ext uri="{FF2B5EF4-FFF2-40B4-BE49-F238E27FC236}">
                <a16:creationId xmlns:a16="http://schemas.microsoft.com/office/drawing/2014/main" id="{B8B55B40-F589-47FF-9754-0CD8417D80A9}"/>
              </a:ext>
            </a:extLst>
          </p:cNvPr>
          <p:cNvSpPr>
            <a:spLocks noChangeShapeType="1"/>
          </p:cNvSpPr>
          <p:nvPr/>
        </p:nvSpPr>
        <p:spPr bwMode="auto">
          <a:xfrm>
            <a:off x="3275013" y="4978400"/>
            <a:ext cx="0" cy="28733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89" name="Line 24">
            <a:extLst>
              <a:ext uri="{FF2B5EF4-FFF2-40B4-BE49-F238E27FC236}">
                <a16:creationId xmlns:a16="http://schemas.microsoft.com/office/drawing/2014/main" id="{2ABBC3DB-C2F5-413E-BEA5-E4FF248F6AAC}"/>
              </a:ext>
            </a:extLst>
          </p:cNvPr>
          <p:cNvSpPr>
            <a:spLocks noChangeShapeType="1"/>
          </p:cNvSpPr>
          <p:nvPr/>
        </p:nvSpPr>
        <p:spPr bwMode="auto">
          <a:xfrm>
            <a:off x="3275013" y="5770563"/>
            <a:ext cx="0" cy="28733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290" name="Line 25">
            <a:extLst>
              <a:ext uri="{FF2B5EF4-FFF2-40B4-BE49-F238E27FC236}">
                <a16:creationId xmlns:a16="http://schemas.microsoft.com/office/drawing/2014/main" id="{0A49AD63-F878-4043-AFE0-43F8B76DC4CD}"/>
              </a:ext>
            </a:extLst>
          </p:cNvPr>
          <p:cNvSpPr>
            <a:spLocks noChangeShapeType="1"/>
          </p:cNvSpPr>
          <p:nvPr/>
        </p:nvSpPr>
        <p:spPr bwMode="auto">
          <a:xfrm>
            <a:off x="898525" y="4978400"/>
            <a:ext cx="0" cy="287338"/>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1" name="Line 26">
            <a:extLst>
              <a:ext uri="{FF2B5EF4-FFF2-40B4-BE49-F238E27FC236}">
                <a16:creationId xmlns:a16="http://schemas.microsoft.com/office/drawing/2014/main" id="{DBBA14BB-2F84-4B96-8B42-E066B0886F10}"/>
              </a:ext>
            </a:extLst>
          </p:cNvPr>
          <p:cNvSpPr>
            <a:spLocks noChangeShapeType="1"/>
          </p:cNvSpPr>
          <p:nvPr/>
        </p:nvSpPr>
        <p:spPr bwMode="auto">
          <a:xfrm>
            <a:off x="2735263" y="6310313"/>
            <a:ext cx="288925" cy="0"/>
          </a:xfrm>
          <a:prstGeom prst="line">
            <a:avLst/>
          </a:prstGeom>
          <a:noFill/>
          <a:ln w="28575">
            <a:solidFill>
              <a:srgbClr val="FF3300"/>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2" name="Line 27">
            <a:extLst>
              <a:ext uri="{FF2B5EF4-FFF2-40B4-BE49-F238E27FC236}">
                <a16:creationId xmlns:a16="http://schemas.microsoft.com/office/drawing/2014/main" id="{4E981784-1D71-4129-8BEA-719059F0628F}"/>
              </a:ext>
            </a:extLst>
          </p:cNvPr>
          <p:cNvSpPr>
            <a:spLocks noChangeShapeType="1"/>
          </p:cNvSpPr>
          <p:nvPr/>
        </p:nvSpPr>
        <p:spPr bwMode="auto">
          <a:xfrm>
            <a:off x="1906588" y="6310313"/>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3" name="Line 28">
            <a:extLst>
              <a:ext uri="{FF2B5EF4-FFF2-40B4-BE49-F238E27FC236}">
                <a16:creationId xmlns:a16="http://schemas.microsoft.com/office/drawing/2014/main" id="{6A31A536-9316-42FD-AA02-30A145607EDC}"/>
              </a:ext>
            </a:extLst>
          </p:cNvPr>
          <p:cNvSpPr>
            <a:spLocks noChangeShapeType="1"/>
          </p:cNvSpPr>
          <p:nvPr/>
        </p:nvSpPr>
        <p:spPr bwMode="auto">
          <a:xfrm>
            <a:off x="1079500" y="6310313"/>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1294" name="Line 29">
            <a:extLst>
              <a:ext uri="{FF2B5EF4-FFF2-40B4-BE49-F238E27FC236}">
                <a16:creationId xmlns:a16="http://schemas.microsoft.com/office/drawing/2014/main" id="{B96EC698-AA4E-4CDC-AA27-D4F9F8795982}"/>
              </a:ext>
            </a:extLst>
          </p:cNvPr>
          <p:cNvSpPr>
            <a:spLocks noChangeShapeType="1"/>
          </p:cNvSpPr>
          <p:nvPr/>
        </p:nvSpPr>
        <p:spPr bwMode="auto">
          <a:xfrm>
            <a:off x="898525" y="5805488"/>
            <a:ext cx="0" cy="287337"/>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768478" name="Rectangle 30">
            <a:extLst>
              <a:ext uri="{FF2B5EF4-FFF2-40B4-BE49-F238E27FC236}">
                <a16:creationId xmlns:a16="http://schemas.microsoft.com/office/drawing/2014/main" id="{E136C8AD-45C1-4AA4-922D-FC490F611A1B}"/>
              </a:ext>
            </a:extLst>
          </p:cNvPr>
          <p:cNvSpPr>
            <a:spLocks noChangeArrowheads="1"/>
          </p:cNvSpPr>
          <p:nvPr/>
        </p:nvSpPr>
        <p:spPr bwMode="auto">
          <a:xfrm>
            <a:off x="250825" y="3357563"/>
            <a:ext cx="35290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当</a:t>
            </a:r>
            <a:r>
              <a:rPr kumimoji="1" lang="en-US" altLang="zh-CN" b="1"/>
              <a:t>Q</a:t>
            </a:r>
            <a:r>
              <a:rPr kumimoji="1" lang="en-US" altLang="zh-CN" sz="1600" b="1"/>
              <a:t>2</a:t>
            </a:r>
            <a:r>
              <a:rPr kumimoji="1" lang="en-US" altLang="zh-CN" b="1"/>
              <a:t>Q</a:t>
            </a:r>
            <a:r>
              <a:rPr kumimoji="1" lang="en-US" altLang="zh-CN" sz="1600" b="1"/>
              <a:t>1</a:t>
            </a:r>
            <a:r>
              <a:rPr kumimoji="1" lang="en-US" altLang="zh-CN" b="1"/>
              <a:t>Q</a:t>
            </a:r>
            <a:r>
              <a:rPr kumimoji="1" lang="en-US" altLang="zh-CN" sz="1600" b="1"/>
              <a:t>0 </a:t>
            </a:r>
            <a:r>
              <a:rPr kumimoji="1" lang="en-US" altLang="zh-CN" b="1"/>
              <a:t>= 101 </a:t>
            </a:r>
            <a:r>
              <a:rPr kumimoji="1" lang="zh-CN" altLang="en-US" b="1"/>
              <a:t>时</a:t>
            </a:r>
          </a:p>
          <a:p>
            <a:pPr lvl="1">
              <a:buFontTx/>
              <a:buNone/>
            </a:pPr>
            <a:r>
              <a:rPr lang="en-US" altLang="zh-CN" b="1"/>
              <a:t>    C = 1</a:t>
            </a:r>
            <a:endParaRPr lang="zh-CN" altLang="en-US" b="1"/>
          </a:p>
        </p:txBody>
      </p:sp>
      <p:grpSp>
        <p:nvGrpSpPr>
          <p:cNvPr id="3" name="Group 31">
            <a:extLst>
              <a:ext uri="{FF2B5EF4-FFF2-40B4-BE49-F238E27FC236}">
                <a16:creationId xmlns:a16="http://schemas.microsoft.com/office/drawing/2014/main" id="{8180BEA4-1256-4968-9E0C-5984B4A400F3}"/>
              </a:ext>
            </a:extLst>
          </p:cNvPr>
          <p:cNvGrpSpPr>
            <a:grpSpLocks/>
          </p:cNvGrpSpPr>
          <p:nvPr/>
        </p:nvGrpSpPr>
        <p:grpSpPr bwMode="auto">
          <a:xfrm>
            <a:off x="1008063" y="2565400"/>
            <a:ext cx="1908175" cy="755650"/>
            <a:chOff x="635" y="2183"/>
            <a:chExt cx="1202" cy="476"/>
          </a:xfrm>
        </p:grpSpPr>
        <p:sp>
          <p:nvSpPr>
            <p:cNvPr id="11424" name="Text Box 32">
              <a:extLst>
                <a:ext uri="{FF2B5EF4-FFF2-40B4-BE49-F238E27FC236}">
                  <a16:creationId xmlns:a16="http://schemas.microsoft.com/office/drawing/2014/main" id="{90CA6EB8-9E06-493A-B4B5-C33589361E41}"/>
                </a:ext>
              </a:extLst>
            </p:cNvPr>
            <p:cNvSpPr txBox="1">
              <a:spLocks noChangeArrowheads="1"/>
            </p:cNvSpPr>
            <p:nvPr/>
          </p:nvSpPr>
          <p:spPr bwMode="auto">
            <a:xfrm>
              <a:off x="635" y="2325"/>
              <a:ext cx="12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a:t>
              </a:r>
              <a:r>
                <a:rPr kumimoji="1" lang="en-US" altLang="zh-CN" sz="2400">
                  <a:solidFill>
                    <a:srgbClr val="0000FF"/>
                  </a:solidFill>
                </a:rPr>
                <a:t>000</a:t>
              </a:r>
              <a:endParaRPr lang="en-US" altLang="zh-CN" sz="2400">
                <a:solidFill>
                  <a:srgbClr val="0000FF"/>
                </a:solidFill>
                <a:latin typeface="Arial" panose="020B0604020202020204" pitchFamily="34" charset="0"/>
              </a:endParaRPr>
            </a:p>
          </p:txBody>
        </p:sp>
        <p:grpSp>
          <p:nvGrpSpPr>
            <p:cNvPr id="11425" name="Group 33">
              <a:extLst>
                <a:ext uri="{FF2B5EF4-FFF2-40B4-BE49-F238E27FC236}">
                  <a16:creationId xmlns:a16="http://schemas.microsoft.com/office/drawing/2014/main" id="{A52F7127-7073-40CA-9A58-207AFA8E3FB9}"/>
                </a:ext>
              </a:extLst>
            </p:cNvPr>
            <p:cNvGrpSpPr>
              <a:grpSpLocks/>
            </p:cNvGrpSpPr>
            <p:nvPr/>
          </p:nvGrpSpPr>
          <p:grpSpPr bwMode="auto">
            <a:xfrm>
              <a:off x="1315" y="2183"/>
              <a:ext cx="295" cy="204"/>
              <a:chOff x="1292" y="2727"/>
              <a:chExt cx="137" cy="204"/>
            </a:xfrm>
          </p:grpSpPr>
          <p:sp>
            <p:nvSpPr>
              <p:cNvPr id="11426" name="Line 34">
                <a:extLst>
                  <a:ext uri="{FF2B5EF4-FFF2-40B4-BE49-F238E27FC236}">
                    <a16:creationId xmlns:a16="http://schemas.microsoft.com/office/drawing/2014/main" id="{80ED625A-7AD7-468F-BA91-ED1CF8326D70}"/>
                  </a:ext>
                </a:extLst>
              </p:cNvPr>
              <p:cNvSpPr>
                <a:spLocks noChangeShapeType="1"/>
              </p:cNvSpPr>
              <p:nvPr/>
            </p:nvSpPr>
            <p:spPr bwMode="auto">
              <a:xfrm>
                <a:off x="1429" y="2727"/>
                <a:ext cx="0" cy="20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1427" name="Line 35">
                <a:extLst>
                  <a:ext uri="{FF2B5EF4-FFF2-40B4-BE49-F238E27FC236}">
                    <a16:creationId xmlns:a16="http://schemas.microsoft.com/office/drawing/2014/main" id="{5014A542-7986-44B9-9997-72390EE496B4}"/>
                  </a:ext>
                </a:extLst>
              </p:cNvPr>
              <p:cNvSpPr>
                <a:spLocks noChangeShapeType="1"/>
              </p:cNvSpPr>
              <p:nvPr/>
            </p:nvSpPr>
            <p:spPr bwMode="auto">
              <a:xfrm flipH="1">
                <a:off x="1292" y="2727"/>
                <a:ext cx="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768484" name="Rectangle 36">
            <a:extLst>
              <a:ext uri="{FF2B5EF4-FFF2-40B4-BE49-F238E27FC236}">
                <a16:creationId xmlns:a16="http://schemas.microsoft.com/office/drawing/2014/main" id="{027A833E-6CA6-4BF0-B5B8-D8BAE3EF83AC}"/>
              </a:ext>
            </a:extLst>
          </p:cNvPr>
          <p:cNvSpPr>
            <a:spLocks noChangeArrowheads="1"/>
          </p:cNvSpPr>
          <p:nvPr/>
        </p:nvSpPr>
        <p:spPr bwMode="auto">
          <a:xfrm>
            <a:off x="250825" y="1844675"/>
            <a:ext cx="35290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ct val="30000"/>
              </a:spcBef>
            </a:pPr>
            <a:r>
              <a:rPr lang="zh-CN" altLang="en-US" b="1"/>
              <a:t>当</a:t>
            </a:r>
            <a:r>
              <a:rPr kumimoji="1" lang="en-US" altLang="zh-CN" b="1"/>
              <a:t>Q</a:t>
            </a:r>
            <a:r>
              <a:rPr kumimoji="1" lang="en-US" altLang="zh-CN" sz="1600" b="1"/>
              <a:t>2</a:t>
            </a:r>
            <a:r>
              <a:rPr kumimoji="1" lang="en-US" altLang="zh-CN" b="1"/>
              <a:t>Q</a:t>
            </a:r>
            <a:r>
              <a:rPr kumimoji="1" lang="en-US" altLang="zh-CN" sz="1600" b="1"/>
              <a:t>1</a:t>
            </a:r>
            <a:r>
              <a:rPr kumimoji="1" lang="en-US" altLang="zh-CN" b="1"/>
              <a:t>Q</a:t>
            </a:r>
            <a:r>
              <a:rPr kumimoji="1" lang="en-US" altLang="zh-CN" sz="1600" b="1"/>
              <a:t>0 </a:t>
            </a:r>
            <a:r>
              <a:rPr kumimoji="1" lang="en-US" altLang="zh-CN" b="1"/>
              <a:t>= </a:t>
            </a:r>
            <a:r>
              <a:rPr kumimoji="1" lang="en-US" altLang="zh-CN" b="1">
                <a:solidFill>
                  <a:srgbClr val="FF3300"/>
                </a:solidFill>
              </a:rPr>
              <a:t>110</a:t>
            </a:r>
            <a:r>
              <a:rPr kumimoji="1" lang="en-US" altLang="zh-CN" b="1"/>
              <a:t> </a:t>
            </a:r>
            <a:r>
              <a:rPr kumimoji="1" lang="zh-CN" altLang="en-US" b="1"/>
              <a:t>时</a:t>
            </a:r>
          </a:p>
          <a:p>
            <a:pPr lvl="1">
              <a:spcBef>
                <a:spcPct val="30000"/>
              </a:spcBef>
              <a:buFontTx/>
              <a:buNone/>
            </a:pPr>
            <a:r>
              <a:rPr lang="en-US" altLang="zh-CN" b="1"/>
              <a:t>    CR = 0</a:t>
            </a:r>
            <a:endParaRPr lang="zh-CN" altLang="en-US" b="1"/>
          </a:p>
        </p:txBody>
      </p:sp>
      <p:sp>
        <p:nvSpPr>
          <p:cNvPr id="1768485" name="Line 37">
            <a:extLst>
              <a:ext uri="{FF2B5EF4-FFF2-40B4-BE49-F238E27FC236}">
                <a16:creationId xmlns:a16="http://schemas.microsoft.com/office/drawing/2014/main" id="{B7B3D17F-1625-46CB-9817-48AAEE4323E8}"/>
              </a:ext>
            </a:extLst>
          </p:cNvPr>
          <p:cNvSpPr>
            <a:spLocks noChangeShapeType="1"/>
          </p:cNvSpPr>
          <p:nvPr/>
        </p:nvSpPr>
        <p:spPr bwMode="auto">
          <a:xfrm>
            <a:off x="1116013" y="2462213"/>
            <a:ext cx="36036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 name="Group 38">
            <a:extLst>
              <a:ext uri="{FF2B5EF4-FFF2-40B4-BE49-F238E27FC236}">
                <a16:creationId xmlns:a16="http://schemas.microsoft.com/office/drawing/2014/main" id="{1C66D47F-0B51-4B1B-987E-EDE7C479DD77}"/>
              </a:ext>
            </a:extLst>
          </p:cNvPr>
          <p:cNvGrpSpPr>
            <a:grpSpLocks/>
          </p:cNvGrpSpPr>
          <p:nvPr/>
        </p:nvGrpSpPr>
        <p:grpSpPr bwMode="auto">
          <a:xfrm>
            <a:off x="4138613" y="4581525"/>
            <a:ext cx="4503737" cy="2052638"/>
            <a:chOff x="2607" y="2886"/>
            <a:chExt cx="2837" cy="1293"/>
          </a:xfrm>
        </p:grpSpPr>
        <p:sp>
          <p:nvSpPr>
            <p:cNvPr id="11353" name="Line 39">
              <a:extLst>
                <a:ext uri="{FF2B5EF4-FFF2-40B4-BE49-F238E27FC236}">
                  <a16:creationId xmlns:a16="http://schemas.microsoft.com/office/drawing/2014/main" id="{4E4C9073-C6AA-4AEF-AE6D-FE1E25721192}"/>
                </a:ext>
              </a:extLst>
            </p:cNvPr>
            <p:cNvSpPr>
              <a:spLocks noChangeShapeType="1"/>
            </p:cNvSpPr>
            <p:nvPr/>
          </p:nvSpPr>
          <p:spPr bwMode="auto">
            <a:xfrm>
              <a:off x="2947"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4" name="Line 40">
              <a:extLst>
                <a:ext uri="{FF2B5EF4-FFF2-40B4-BE49-F238E27FC236}">
                  <a16:creationId xmlns:a16="http://schemas.microsoft.com/office/drawing/2014/main" id="{15BCB89C-B3F1-432A-971D-77D5373AE02E}"/>
                </a:ext>
              </a:extLst>
            </p:cNvPr>
            <p:cNvSpPr>
              <a:spLocks noChangeShapeType="1"/>
            </p:cNvSpPr>
            <p:nvPr/>
          </p:nvSpPr>
          <p:spPr bwMode="auto">
            <a:xfrm flipV="1">
              <a:off x="3139"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5" name="Line 41">
              <a:extLst>
                <a:ext uri="{FF2B5EF4-FFF2-40B4-BE49-F238E27FC236}">
                  <a16:creationId xmlns:a16="http://schemas.microsoft.com/office/drawing/2014/main" id="{1F54105E-A03C-4924-B302-52270572E2A4}"/>
                </a:ext>
              </a:extLst>
            </p:cNvPr>
            <p:cNvSpPr>
              <a:spLocks noChangeShapeType="1"/>
            </p:cNvSpPr>
            <p:nvPr/>
          </p:nvSpPr>
          <p:spPr bwMode="auto">
            <a:xfrm>
              <a:off x="3139"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6" name="Line 42">
              <a:extLst>
                <a:ext uri="{FF2B5EF4-FFF2-40B4-BE49-F238E27FC236}">
                  <a16:creationId xmlns:a16="http://schemas.microsoft.com/office/drawing/2014/main" id="{467D9D35-8489-454C-BEE1-5FDF6CBFF27F}"/>
                </a:ext>
              </a:extLst>
            </p:cNvPr>
            <p:cNvSpPr>
              <a:spLocks noChangeShapeType="1"/>
            </p:cNvSpPr>
            <p:nvPr/>
          </p:nvSpPr>
          <p:spPr bwMode="auto">
            <a:xfrm>
              <a:off x="3331"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7" name="Line 43">
              <a:extLst>
                <a:ext uri="{FF2B5EF4-FFF2-40B4-BE49-F238E27FC236}">
                  <a16:creationId xmlns:a16="http://schemas.microsoft.com/office/drawing/2014/main" id="{6ED1ECFB-0713-442C-B048-D5FB2D738560}"/>
                </a:ext>
              </a:extLst>
            </p:cNvPr>
            <p:cNvSpPr>
              <a:spLocks noChangeShapeType="1"/>
            </p:cNvSpPr>
            <p:nvPr/>
          </p:nvSpPr>
          <p:spPr bwMode="auto">
            <a:xfrm>
              <a:off x="3331"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8" name="Line 44">
              <a:extLst>
                <a:ext uri="{FF2B5EF4-FFF2-40B4-BE49-F238E27FC236}">
                  <a16:creationId xmlns:a16="http://schemas.microsoft.com/office/drawing/2014/main" id="{6497CADE-5FE7-4C13-8E6F-7B1303324035}"/>
                </a:ext>
              </a:extLst>
            </p:cNvPr>
            <p:cNvSpPr>
              <a:spLocks noChangeShapeType="1"/>
            </p:cNvSpPr>
            <p:nvPr/>
          </p:nvSpPr>
          <p:spPr bwMode="auto">
            <a:xfrm flipV="1">
              <a:off x="3523"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9" name="Line 45">
              <a:extLst>
                <a:ext uri="{FF2B5EF4-FFF2-40B4-BE49-F238E27FC236}">
                  <a16:creationId xmlns:a16="http://schemas.microsoft.com/office/drawing/2014/main" id="{0BCCC139-B2AD-4B86-B44E-BDF223023930}"/>
                </a:ext>
              </a:extLst>
            </p:cNvPr>
            <p:cNvSpPr>
              <a:spLocks noChangeShapeType="1"/>
            </p:cNvSpPr>
            <p:nvPr/>
          </p:nvSpPr>
          <p:spPr bwMode="auto">
            <a:xfrm>
              <a:off x="3523"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0" name="Line 46">
              <a:extLst>
                <a:ext uri="{FF2B5EF4-FFF2-40B4-BE49-F238E27FC236}">
                  <a16:creationId xmlns:a16="http://schemas.microsoft.com/office/drawing/2014/main" id="{BF1D4107-8166-4AA7-ADA1-560E56FF5656}"/>
                </a:ext>
              </a:extLst>
            </p:cNvPr>
            <p:cNvSpPr>
              <a:spLocks noChangeShapeType="1"/>
            </p:cNvSpPr>
            <p:nvPr/>
          </p:nvSpPr>
          <p:spPr bwMode="auto">
            <a:xfrm>
              <a:off x="3715"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1" name="Line 47">
              <a:extLst>
                <a:ext uri="{FF2B5EF4-FFF2-40B4-BE49-F238E27FC236}">
                  <a16:creationId xmlns:a16="http://schemas.microsoft.com/office/drawing/2014/main" id="{1508BB4B-7200-4C0C-88C0-109F82B29D59}"/>
                </a:ext>
              </a:extLst>
            </p:cNvPr>
            <p:cNvSpPr>
              <a:spLocks noChangeShapeType="1"/>
            </p:cNvSpPr>
            <p:nvPr/>
          </p:nvSpPr>
          <p:spPr bwMode="auto">
            <a:xfrm>
              <a:off x="3715"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2" name="Line 48">
              <a:extLst>
                <a:ext uri="{FF2B5EF4-FFF2-40B4-BE49-F238E27FC236}">
                  <a16:creationId xmlns:a16="http://schemas.microsoft.com/office/drawing/2014/main" id="{59CB482E-0F7B-4436-8420-C1DC40F4B137}"/>
                </a:ext>
              </a:extLst>
            </p:cNvPr>
            <p:cNvSpPr>
              <a:spLocks noChangeShapeType="1"/>
            </p:cNvSpPr>
            <p:nvPr/>
          </p:nvSpPr>
          <p:spPr bwMode="auto">
            <a:xfrm flipV="1">
              <a:off x="3907"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3" name="Line 49">
              <a:extLst>
                <a:ext uri="{FF2B5EF4-FFF2-40B4-BE49-F238E27FC236}">
                  <a16:creationId xmlns:a16="http://schemas.microsoft.com/office/drawing/2014/main" id="{44CC5E19-20BE-479A-8BEF-B5697581646F}"/>
                </a:ext>
              </a:extLst>
            </p:cNvPr>
            <p:cNvSpPr>
              <a:spLocks noChangeShapeType="1"/>
            </p:cNvSpPr>
            <p:nvPr/>
          </p:nvSpPr>
          <p:spPr bwMode="auto">
            <a:xfrm>
              <a:off x="3907"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4" name="Line 50">
              <a:extLst>
                <a:ext uri="{FF2B5EF4-FFF2-40B4-BE49-F238E27FC236}">
                  <a16:creationId xmlns:a16="http://schemas.microsoft.com/office/drawing/2014/main" id="{EA2E5A9E-2856-46AE-99E4-E45602E426D9}"/>
                </a:ext>
              </a:extLst>
            </p:cNvPr>
            <p:cNvSpPr>
              <a:spLocks noChangeShapeType="1"/>
            </p:cNvSpPr>
            <p:nvPr/>
          </p:nvSpPr>
          <p:spPr bwMode="auto">
            <a:xfrm>
              <a:off x="4099"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5" name="Line 51">
              <a:extLst>
                <a:ext uri="{FF2B5EF4-FFF2-40B4-BE49-F238E27FC236}">
                  <a16:creationId xmlns:a16="http://schemas.microsoft.com/office/drawing/2014/main" id="{C9F7E0E7-3E77-4DA8-A6B9-4D8F6D787871}"/>
                </a:ext>
              </a:extLst>
            </p:cNvPr>
            <p:cNvSpPr>
              <a:spLocks noChangeShapeType="1"/>
            </p:cNvSpPr>
            <p:nvPr/>
          </p:nvSpPr>
          <p:spPr bwMode="auto">
            <a:xfrm>
              <a:off x="4099"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6" name="Line 52">
              <a:extLst>
                <a:ext uri="{FF2B5EF4-FFF2-40B4-BE49-F238E27FC236}">
                  <a16:creationId xmlns:a16="http://schemas.microsoft.com/office/drawing/2014/main" id="{662FA7EB-2691-4784-BB9D-C489E7F12CF0}"/>
                </a:ext>
              </a:extLst>
            </p:cNvPr>
            <p:cNvSpPr>
              <a:spLocks noChangeShapeType="1"/>
            </p:cNvSpPr>
            <p:nvPr/>
          </p:nvSpPr>
          <p:spPr bwMode="auto">
            <a:xfrm flipV="1">
              <a:off x="4291"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7" name="Line 53">
              <a:extLst>
                <a:ext uri="{FF2B5EF4-FFF2-40B4-BE49-F238E27FC236}">
                  <a16:creationId xmlns:a16="http://schemas.microsoft.com/office/drawing/2014/main" id="{2FC6F1D7-F782-4FF5-9724-0DD61CE7AA11}"/>
                </a:ext>
              </a:extLst>
            </p:cNvPr>
            <p:cNvSpPr>
              <a:spLocks noChangeShapeType="1"/>
            </p:cNvSpPr>
            <p:nvPr/>
          </p:nvSpPr>
          <p:spPr bwMode="auto">
            <a:xfrm>
              <a:off x="4291"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8" name="Line 54">
              <a:extLst>
                <a:ext uri="{FF2B5EF4-FFF2-40B4-BE49-F238E27FC236}">
                  <a16:creationId xmlns:a16="http://schemas.microsoft.com/office/drawing/2014/main" id="{DC0E75A8-D62E-4930-A891-E51E0A767EB5}"/>
                </a:ext>
              </a:extLst>
            </p:cNvPr>
            <p:cNvSpPr>
              <a:spLocks noChangeShapeType="1"/>
            </p:cNvSpPr>
            <p:nvPr/>
          </p:nvSpPr>
          <p:spPr bwMode="auto">
            <a:xfrm>
              <a:off x="4483"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69" name="Line 55">
              <a:extLst>
                <a:ext uri="{FF2B5EF4-FFF2-40B4-BE49-F238E27FC236}">
                  <a16:creationId xmlns:a16="http://schemas.microsoft.com/office/drawing/2014/main" id="{FADB214B-DB6E-434D-B6DC-999410516E8E}"/>
                </a:ext>
              </a:extLst>
            </p:cNvPr>
            <p:cNvSpPr>
              <a:spLocks noChangeShapeType="1"/>
            </p:cNvSpPr>
            <p:nvPr/>
          </p:nvSpPr>
          <p:spPr bwMode="auto">
            <a:xfrm>
              <a:off x="4483"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0" name="Line 56">
              <a:extLst>
                <a:ext uri="{FF2B5EF4-FFF2-40B4-BE49-F238E27FC236}">
                  <a16:creationId xmlns:a16="http://schemas.microsoft.com/office/drawing/2014/main" id="{CC886444-EFA1-4C6D-985D-93DEE1182DA0}"/>
                </a:ext>
              </a:extLst>
            </p:cNvPr>
            <p:cNvSpPr>
              <a:spLocks noChangeShapeType="1"/>
            </p:cNvSpPr>
            <p:nvPr/>
          </p:nvSpPr>
          <p:spPr bwMode="auto">
            <a:xfrm flipV="1">
              <a:off x="4675"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1" name="Line 57">
              <a:extLst>
                <a:ext uri="{FF2B5EF4-FFF2-40B4-BE49-F238E27FC236}">
                  <a16:creationId xmlns:a16="http://schemas.microsoft.com/office/drawing/2014/main" id="{D4579F3B-AC1A-428F-9B9D-6412DA4FB10E}"/>
                </a:ext>
              </a:extLst>
            </p:cNvPr>
            <p:cNvSpPr>
              <a:spLocks noChangeShapeType="1"/>
            </p:cNvSpPr>
            <p:nvPr/>
          </p:nvSpPr>
          <p:spPr bwMode="auto">
            <a:xfrm>
              <a:off x="4675"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2" name="Line 58">
              <a:extLst>
                <a:ext uri="{FF2B5EF4-FFF2-40B4-BE49-F238E27FC236}">
                  <a16:creationId xmlns:a16="http://schemas.microsoft.com/office/drawing/2014/main" id="{89D9C7D9-D47D-4067-B444-D3BF6084253D}"/>
                </a:ext>
              </a:extLst>
            </p:cNvPr>
            <p:cNvSpPr>
              <a:spLocks noChangeShapeType="1"/>
            </p:cNvSpPr>
            <p:nvPr/>
          </p:nvSpPr>
          <p:spPr bwMode="auto">
            <a:xfrm>
              <a:off x="4867"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3" name="Line 59">
              <a:extLst>
                <a:ext uri="{FF2B5EF4-FFF2-40B4-BE49-F238E27FC236}">
                  <a16:creationId xmlns:a16="http://schemas.microsoft.com/office/drawing/2014/main" id="{B437568A-6F99-433D-92AC-036F15025FA4}"/>
                </a:ext>
              </a:extLst>
            </p:cNvPr>
            <p:cNvSpPr>
              <a:spLocks noChangeShapeType="1"/>
            </p:cNvSpPr>
            <p:nvPr/>
          </p:nvSpPr>
          <p:spPr bwMode="auto">
            <a:xfrm>
              <a:off x="4867"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4" name="Line 60">
              <a:extLst>
                <a:ext uri="{FF2B5EF4-FFF2-40B4-BE49-F238E27FC236}">
                  <a16:creationId xmlns:a16="http://schemas.microsoft.com/office/drawing/2014/main" id="{6F57D978-262F-4379-BA6A-9F806E205E09}"/>
                </a:ext>
              </a:extLst>
            </p:cNvPr>
            <p:cNvSpPr>
              <a:spLocks noChangeShapeType="1"/>
            </p:cNvSpPr>
            <p:nvPr/>
          </p:nvSpPr>
          <p:spPr bwMode="auto">
            <a:xfrm flipV="1">
              <a:off x="5059"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5" name="Line 61">
              <a:extLst>
                <a:ext uri="{FF2B5EF4-FFF2-40B4-BE49-F238E27FC236}">
                  <a16:creationId xmlns:a16="http://schemas.microsoft.com/office/drawing/2014/main" id="{6E57A435-1819-48D3-A432-11564B042BC3}"/>
                </a:ext>
              </a:extLst>
            </p:cNvPr>
            <p:cNvSpPr>
              <a:spLocks noChangeShapeType="1"/>
            </p:cNvSpPr>
            <p:nvPr/>
          </p:nvSpPr>
          <p:spPr bwMode="auto">
            <a:xfrm>
              <a:off x="5059" y="295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6" name="Line 62">
              <a:extLst>
                <a:ext uri="{FF2B5EF4-FFF2-40B4-BE49-F238E27FC236}">
                  <a16:creationId xmlns:a16="http://schemas.microsoft.com/office/drawing/2014/main" id="{1C77D09E-ADEF-4909-AB93-22BC52F1BC06}"/>
                </a:ext>
              </a:extLst>
            </p:cNvPr>
            <p:cNvSpPr>
              <a:spLocks noChangeShapeType="1"/>
            </p:cNvSpPr>
            <p:nvPr/>
          </p:nvSpPr>
          <p:spPr bwMode="auto">
            <a:xfrm>
              <a:off x="5251" y="2954"/>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77" name="Line 63">
              <a:extLst>
                <a:ext uri="{FF2B5EF4-FFF2-40B4-BE49-F238E27FC236}">
                  <a16:creationId xmlns:a16="http://schemas.microsoft.com/office/drawing/2014/main" id="{9F2B6836-788A-4E5E-9DCA-07FE5755D099}"/>
                </a:ext>
              </a:extLst>
            </p:cNvPr>
            <p:cNvSpPr>
              <a:spLocks noChangeShapeType="1"/>
            </p:cNvSpPr>
            <p:nvPr/>
          </p:nvSpPr>
          <p:spPr bwMode="auto">
            <a:xfrm>
              <a:off x="5251" y="311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378" name="Group 64">
              <a:extLst>
                <a:ext uri="{FF2B5EF4-FFF2-40B4-BE49-F238E27FC236}">
                  <a16:creationId xmlns:a16="http://schemas.microsoft.com/office/drawing/2014/main" id="{41DF0853-848A-4CF0-97EF-BB410EC13627}"/>
                </a:ext>
              </a:extLst>
            </p:cNvPr>
            <p:cNvGrpSpPr>
              <a:grpSpLocks/>
            </p:cNvGrpSpPr>
            <p:nvPr/>
          </p:nvGrpSpPr>
          <p:grpSpPr bwMode="auto">
            <a:xfrm>
              <a:off x="3139" y="3068"/>
              <a:ext cx="1920" cy="1065"/>
              <a:chOff x="3139" y="3155"/>
              <a:chExt cx="1920" cy="819"/>
            </a:xfrm>
          </p:grpSpPr>
          <p:sp>
            <p:nvSpPr>
              <p:cNvPr id="11418" name="Line 65">
                <a:extLst>
                  <a:ext uri="{FF2B5EF4-FFF2-40B4-BE49-F238E27FC236}">
                    <a16:creationId xmlns:a16="http://schemas.microsoft.com/office/drawing/2014/main" id="{A07DD0B1-1666-48BB-AD6B-75AD55A66D48}"/>
                  </a:ext>
                </a:extLst>
              </p:cNvPr>
              <p:cNvSpPr>
                <a:spLocks noChangeShapeType="1"/>
              </p:cNvSpPr>
              <p:nvPr/>
            </p:nvSpPr>
            <p:spPr bwMode="auto">
              <a:xfrm>
                <a:off x="313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9" name="Line 66">
                <a:extLst>
                  <a:ext uri="{FF2B5EF4-FFF2-40B4-BE49-F238E27FC236}">
                    <a16:creationId xmlns:a16="http://schemas.microsoft.com/office/drawing/2014/main" id="{011565C8-407C-4C2C-BD92-1EEF7B66ECC3}"/>
                  </a:ext>
                </a:extLst>
              </p:cNvPr>
              <p:cNvSpPr>
                <a:spLocks noChangeShapeType="1"/>
              </p:cNvSpPr>
              <p:nvPr/>
            </p:nvSpPr>
            <p:spPr bwMode="auto">
              <a:xfrm>
                <a:off x="3523"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0" name="Line 67">
                <a:extLst>
                  <a:ext uri="{FF2B5EF4-FFF2-40B4-BE49-F238E27FC236}">
                    <a16:creationId xmlns:a16="http://schemas.microsoft.com/office/drawing/2014/main" id="{C1917B10-0B0F-48BA-A626-4F63AF62F953}"/>
                  </a:ext>
                </a:extLst>
              </p:cNvPr>
              <p:cNvSpPr>
                <a:spLocks noChangeShapeType="1"/>
              </p:cNvSpPr>
              <p:nvPr/>
            </p:nvSpPr>
            <p:spPr bwMode="auto">
              <a:xfrm>
                <a:off x="3907"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1" name="Line 68">
                <a:extLst>
                  <a:ext uri="{FF2B5EF4-FFF2-40B4-BE49-F238E27FC236}">
                    <a16:creationId xmlns:a16="http://schemas.microsoft.com/office/drawing/2014/main" id="{1011F76B-36CA-4832-A293-DABFC3B73A44}"/>
                  </a:ext>
                </a:extLst>
              </p:cNvPr>
              <p:cNvSpPr>
                <a:spLocks noChangeShapeType="1"/>
              </p:cNvSpPr>
              <p:nvPr/>
            </p:nvSpPr>
            <p:spPr bwMode="auto">
              <a:xfrm>
                <a:off x="4291"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2" name="Line 69">
                <a:extLst>
                  <a:ext uri="{FF2B5EF4-FFF2-40B4-BE49-F238E27FC236}">
                    <a16:creationId xmlns:a16="http://schemas.microsoft.com/office/drawing/2014/main" id="{4A6E671D-BCF8-42B3-8F94-10635C3CFC4D}"/>
                  </a:ext>
                </a:extLst>
              </p:cNvPr>
              <p:cNvSpPr>
                <a:spLocks noChangeShapeType="1"/>
              </p:cNvSpPr>
              <p:nvPr/>
            </p:nvSpPr>
            <p:spPr bwMode="auto">
              <a:xfrm>
                <a:off x="4675"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23" name="Line 70">
                <a:extLst>
                  <a:ext uri="{FF2B5EF4-FFF2-40B4-BE49-F238E27FC236}">
                    <a16:creationId xmlns:a16="http://schemas.microsoft.com/office/drawing/2014/main" id="{E7645E2D-A703-49B6-870D-CA392F84CE13}"/>
                  </a:ext>
                </a:extLst>
              </p:cNvPr>
              <p:cNvSpPr>
                <a:spLocks noChangeShapeType="1"/>
              </p:cNvSpPr>
              <p:nvPr/>
            </p:nvSpPr>
            <p:spPr bwMode="auto">
              <a:xfrm>
                <a:off x="505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79" name="Line 71">
              <a:extLst>
                <a:ext uri="{FF2B5EF4-FFF2-40B4-BE49-F238E27FC236}">
                  <a16:creationId xmlns:a16="http://schemas.microsoft.com/office/drawing/2014/main" id="{0961CC81-D75D-4C0D-9C8A-EE613B09A4F6}"/>
                </a:ext>
              </a:extLst>
            </p:cNvPr>
            <p:cNvSpPr>
              <a:spLocks noChangeShapeType="1"/>
            </p:cNvSpPr>
            <p:nvPr/>
          </p:nvSpPr>
          <p:spPr bwMode="auto">
            <a:xfrm>
              <a:off x="2948" y="334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0" name="Line 72">
              <a:extLst>
                <a:ext uri="{FF2B5EF4-FFF2-40B4-BE49-F238E27FC236}">
                  <a16:creationId xmlns:a16="http://schemas.microsoft.com/office/drawing/2014/main" id="{4E7C407A-6934-4975-BF8D-B747750A3DB8}"/>
                </a:ext>
              </a:extLst>
            </p:cNvPr>
            <p:cNvSpPr>
              <a:spLocks noChangeShapeType="1"/>
            </p:cNvSpPr>
            <p:nvPr/>
          </p:nvSpPr>
          <p:spPr bwMode="auto">
            <a:xfrm flipV="1">
              <a:off x="3140"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1" name="Line 73">
              <a:extLst>
                <a:ext uri="{FF2B5EF4-FFF2-40B4-BE49-F238E27FC236}">
                  <a16:creationId xmlns:a16="http://schemas.microsoft.com/office/drawing/2014/main" id="{076226F4-9C7E-4340-985D-37DCDD831975}"/>
                </a:ext>
              </a:extLst>
            </p:cNvPr>
            <p:cNvSpPr>
              <a:spLocks noChangeShapeType="1"/>
            </p:cNvSpPr>
            <p:nvPr/>
          </p:nvSpPr>
          <p:spPr bwMode="auto">
            <a:xfrm>
              <a:off x="3140" y="3227"/>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2" name="Line 74">
              <a:extLst>
                <a:ext uri="{FF2B5EF4-FFF2-40B4-BE49-F238E27FC236}">
                  <a16:creationId xmlns:a16="http://schemas.microsoft.com/office/drawing/2014/main" id="{C8BBC95C-E38A-4921-B191-3225A9B38285}"/>
                </a:ext>
              </a:extLst>
            </p:cNvPr>
            <p:cNvSpPr>
              <a:spLocks noChangeShapeType="1"/>
            </p:cNvSpPr>
            <p:nvPr/>
          </p:nvSpPr>
          <p:spPr bwMode="auto">
            <a:xfrm>
              <a:off x="3524"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3" name="Line 75">
              <a:extLst>
                <a:ext uri="{FF2B5EF4-FFF2-40B4-BE49-F238E27FC236}">
                  <a16:creationId xmlns:a16="http://schemas.microsoft.com/office/drawing/2014/main" id="{C6EDC30E-043F-4252-A0E9-25F794EDAA76}"/>
                </a:ext>
              </a:extLst>
            </p:cNvPr>
            <p:cNvSpPr>
              <a:spLocks noChangeShapeType="1"/>
            </p:cNvSpPr>
            <p:nvPr/>
          </p:nvSpPr>
          <p:spPr bwMode="auto">
            <a:xfrm>
              <a:off x="3524" y="334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4" name="Line 76">
              <a:extLst>
                <a:ext uri="{FF2B5EF4-FFF2-40B4-BE49-F238E27FC236}">
                  <a16:creationId xmlns:a16="http://schemas.microsoft.com/office/drawing/2014/main" id="{9E696EA0-3F34-4DF5-A3E8-8DFC50693694}"/>
                </a:ext>
              </a:extLst>
            </p:cNvPr>
            <p:cNvSpPr>
              <a:spLocks noChangeShapeType="1"/>
            </p:cNvSpPr>
            <p:nvPr/>
          </p:nvSpPr>
          <p:spPr bwMode="auto">
            <a:xfrm flipV="1">
              <a:off x="3908"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5" name="Line 77">
              <a:extLst>
                <a:ext uri="{FF2B5EF4-FFF2-40B4-BE49-F238E27FC236}">
                  <a16:creationId xmlns:a16="http://schemas.microsoft.com/office/drawing/2014/main" id="{63CABA0D-5A1C-48F7-BE7F-7899F56D5543}"/>
                </a:ext>
              </a:extLst>
            </p:cNvPr>
            <p:cNvSpPr>
              <a:spLocks noChangeShapeType="1"/>
            </p:cNvSpPr>
            <p:nvPr/>
          </p:nvSpPr>
          <p:spPr bwMode="auto">
            <a:xfrm>
              <a:off x="3908" y="3227"/>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6" name="Line 78">
              <a:extLst>
                <a:ext uri="{FF2B5EF4-FFF2-40B4-BE49-F238E27FC236}">
                  <a16:creationId xmlns:a16="http://schemas.microsoft.com/office/drawing/2014/main" id="{9A8B2F61-7E10-4E42-A520-CEF705C81E39}"/>
                </a:ext>
              </a:extLst>
            </p:cNvPr>
            <p:cNvSpPr>
              <a:spLocks noChangeShapeType="1"/>
            </p:cNvSpPr>
            <p:nvPr/>
          </p:nvSpPr>
          <p:spPr bwMode="auto">
            <a:xfrm>
              <a:off x="4292"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7" name="Line 79">
              <a:extLst>
                <a:ext uri="{FF2B5EF4-FFF2-40B4-BE49-F238E27FC236}">
                  <a16:creationId xmlns:a16="http://schemas.microsoft.com/office/drawing/2014/main" id="{9B57E7BD-2BC7-41D5-9F36-1C4CE0C24ABA}"/>
                </a:ext>
              </a:extLst>
            </p:cNvPr>
            <p:cNvSpPr>
              <a:spLocks noChangeShapeType="1"/>
            </p:cNvSpPr>
            <p:nvPr/>
          </p:nvSpPr>
          <p:spPr bwMode="auto">
            <a:xfrm>
              <a:off x="4292" y="3344"/>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8" name="Line 80">
              <a:extLst>
                <a:ext uri="{FF2B5EF4-FFF2-40B4-BE49-F238E27FC236}">
                  <a16:creationId xmlns:a16="http://schemas.microsoft.com/office/drawing/2014/main" id="{1F641EC8-66BC-4AA2-9085-994A7FC59E3F}"/>
                </a:ext>
              </a:extLst>
            </p:cNvPr>
            <p:cNvSpPr>
              <a:spLocks noChangeShapeType="1"/>
            </p:cNvSpPr>
            <p:nvPr/>
          </p:nvSpPr>
          <p:spPr bwMode="auto">
            <a:xfrm flipV="1">
              <a:off x="4676" y="3227"/>
              <a:ext cx="0" cy="117"/>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89" name="Line 81">
              <a:extLst>
                <a:ext uri="{FF2B5EF4-FFF2-40B4-BE49-F238E27FC236}">
                  <a16:creationId xmlns:a16="http://schemas.microsoft.com/office/drawing/2014/main" id="{F389B436-E9E6-49AF-A977-CE4DB3F7CFE9}"/>
                </a:ext>
              </a:extLst>
            </p:cNvPr>
            <p:cNvSpPr>
              <a:spLocks noChangeShapeType="1"/>
            </p:cNvSpPr>
            <p:nvPr/>
          </p:nvSpPr>
          <p:spPr bwMode="auto">
            <a:xfrm>
              <a:off x="4676" y="3227"/>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0" name="Line 82">
              <a:extLst>
                <a:ext uri="{FF2B5EF4-FFF2-40B4-BE49-F238E27FC236}">
                  <a16:creationId xmlns:a16="http://schemas.microsoft.com/office/drawing/2014/main" id="{61AAFA0B-139A-4372-96A5-004291001131}"/>
                </a:ext>
              </a:extLst>
            </p:cNvPr>
            <p:cNvSpPr>
              <a:spLocks noChangeShapeType="1"/>
            </p:cNvSpPr>
            <p:nvPr/>
          </p:nvSpPr>
          <p:spPr bwMode="auto">
            <a:xfrm>
              <a:off x="5060" y="3227"/>
              <a:ext cx="0" cy="117"/>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1" name="Line 83">
              <a:extLst>
                <a:ext uri="{FF2B5EF4-FFF2-40B4-BE49-F238E27FC236}">
                  <a16:creationId xmlns:a16="http://schemas.microsoft.com/office/drawing/2014/main" id="{AA24C606-58F9-4187-A1E9-92D3E2A5A41B}"/>
                </a:ext>
              </a:extLst>
            </p:cNvPr>
            <p:cNvSpPr>
              <a:spLocks noChangeShapeType="1"/>
            </p:cNvSpPr>
            <p:nvPr/>
          </p:nvSpPr>
          <p:spPr bwMode="auto">
            <a:xfrm>
              <a:off x="2948" y="3617"/>
              <a:ext cx="57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2" name="Line 84">
              <a:extLst>
                <a:ext uri="{FF2B5EF4-FFF2-40B4-BE49-F238E27FC236}">
                  <a16:creationId xmlns:a16="http://schemas.microsoft.com/office/drawing/2014/main" id="{F14B27AB-74AA-4F49-AC30-5E1ACDA37426}"/>
                </a:ext>
              </a:extLst>
            </p:cNvPr>
            <p:cNvSpPr>
              <a:spLocks noChangeShapeType="1"/>
            </p:cNvSpPr>
            <p:nvPr/>
          </p:nvSpPr>
          <p:spPr bwMode="auto">
            <a:xfrm flipV="1">
              <a:off x="3524" y="3461"/>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3" name="Line 85">
              <a:extLst>
                <a:ext uri="{FF2B5EF4-FFF2-40B4-BE49-F238E27FC236}">
                  <a16:creationId xmlns:a16="http://schemas.microsoft.com/office/drawing/2014/main" id="{C993DAEB-5A9E-446B-B30A-12CEE1EFC5AF}"/>
                </a:ext>
              </a:extLst>
            </p:cNvPr>
            <p:cNvSpPr>
              <a:spLocks noChangeShapeType="1"/>
            </p:cNvSpPr>
            <p:nvPr/>
          </p:nvSpPr>
          <p:spPr bwMode="auto">
            <a:xfrm>
              <a:off x="3524" y="3461"/>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4" name="Line 86">
              <a:extLst>
                <a:ext uri="{FF2B5EF4-FFF2-40B4-BE49-F238E27FC236}">
                  <a16:creationId xmlns:a16="http://schemas.microsoft.com/office/drawing/2014/main" id="{F9B0A013-BFC9-4ED9-AFA4-F2D796A9AFFB}"/>
                </a:ext>
              </a:extLst>
            </p:cNvPr>
            <p:cNvSpPr>
              <a:spLocks noChangeShapeType="1"/>
            </p:cNvSpPr>
            <p:nvPr/>
          </p:nvSpPr>
          <p:spPr bwMode="auto">
            <a:xfrm>
              <a:off x="4292" y="3461"/>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5" name="Line 87">
              <a:extLst>
                <a:ext uri="{FF2B5EF4-FFF2-40B4-BE49-F238E27FC236}">
                  <a16:creationId xmlns:a16="http://schemas.microsoft.com/office/drawing/2014/main" id="{1B776D11-B72A-46D3-90B9-C7D4DC6EC446}"/>
                </a:ext>
              </a:extLst>
            </p:cNvPr>
            <p:cNvSpPr>
              <a:spLocks noChangeShapeType="1"/>
            </p:cNvSpPr>
            <p:nvPr/>
          </p:nvSpPr>
          <p:spPr bwMode="auto">
            <a:xfrm>
              <a:off x="4292" y="3617"/>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6" name="Line 88">
              <a:extLst>
                <a:ext uri="{FF2B5EF4-FFF2-40B4-BE49-F238E27FC236}">
                  <a16:creationId xmlns:a16="http://schemas.microsoft.com/office/drawing/2014/main" id="{C3250080-3299-4867-8914-183FBA46F357}"/>
                </a:ext>
              </a:extLst>
            </p:cNvPr>
            <p:cNvSpPr>
              <a:spLocks noChangeShapeType="1"/>
            </p:cNvSpPr>
            <p:nvPr/>
          </p:nvSpPr>
          <p:spPr bwMode="auto">
            <a:xfrm>
              <a:off x="5125" y="3617"/>
              <a:ext cx="318"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7" name="Line 89">
              <a:extLst>
                <a:ext uri="{FF2B5EF4-FFF2-40B4-BE49-F238E27FC236}">
                  <a16:creationId xmlns:a16="http://schemas.microsoft.com/office/drawing/2014/main" id="{EB1FAB59-67B8-43F4-BB47-C980051C5E0D}"/>
                </a:ext>
              </a:extLst>
            </p:cNvPr>
            <p:cNvSpPr>
              <a:spLocks noChangeShapeType="1"/>
            </p:cNvSpPr>
            <p:nvPr/>
          </p:nvSpPr>
          <p:spPr bwMode="auto">
            <a:xfrm>
              <a:off x="2948" y="3884"/>
              <a:ext cx="13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8" name="Line 90">
              <a:extLst>
                <a:ext uri="{FF2B5EF4-FFF2-40B4-BE49-F238E27FC236}">
                  <a16:creationId xmlns:a16="http://schemas.microsoft.com/office/drawing/2014/main" id="{58C1AB27-E2EF-4478-813C-9724A66FFA30}"/>
                </a:ext>
              </a:extLst>
            </p:cNvPr>
            <p:cNvSpPr>
              <a:spLocks noChangeShapeType="1"/>
            </p:cNvSpPr>
            <p:nvPr/>
          </p:nvSpPr>
          <p:spPr bwMode="auto">
            <a:xfrm flipV="1">
              <a:off x="4292" y="3725"/>
              <a:ext cx="0" cy="1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99" name="Line 91">
              <a:extLst>
                <a:ext uri="{FF2B5EF4-FFF2-40B4-BE49-F238E27FC236}">
                  <a16:creationId xmlns:a16="http://schemas.microsoft.com/office/drawing/2014/main" id="{6E6DDE77-199C-4502-B5DA-DA234AB876C2}"/>
                </a:ext>
              </a:extLst>
            </p:cNvPr>
            <p:cNvSpPr>
              <a:spLocks noChangeShapeType="1"/>
            </p:cNvSpPr>
            <p:nvPr/>
          </p:nvSpPr>
          <p:spPr bwMode="auto">
            <a:xfrm>
              <a:off x="4292" y="3725"/>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0" name="Line 92">
              <a:extLst>
                <a:ext uri="{FF2B5EF4-FFF2-40B4-BE49-F238E27FC236}">
                  <a16:creationId xmlns:a16="http://schemas.microsoft.com/office/drawing/2014/main" id="{02F0728C-51AD-4023-9F87-D6612A6A63AA}"/>
                </a:ext>
              </a:extLst>
            </p:cNvPr>
            <p:cNvSpPr>
              <a:spLocks noChangeShapeType="1"/>
            </p:cNvSpPr>
            <p:nvPr/>
          </p:nvSpPr>
          <p:spPr bwMode="auto">
            <a:xfrm>
              <a:off x="5125" y="3884"/>
              <a:ext cx="319"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1" name="Text Box 93">
              <a:extLst>
                <a:ext uri="{FF2B5EF4-FFF2-40B4-BE49-F238E27FC236}">
                  <a16:creationId xmlns:a16="http://schemas.microsoft.com/office/drawing/2014/main" id="{83D4D3A1-49F3-4CC4-BB02-73C11FC3CD89}"/>
                </a:ext>
              </a:extLst>
            </p:cNvPr>
            <p:cNvSpPr txBox="1">
              <a:spLocks noChangeArrowheads="1"/>
            </p:cNvSpPr>
            <p:nvPr/>
          </p:nvSpPr>
          <p:spPr bwMode="auto">
            <a:xfrm>
              <a:off x="2607" y="2886"/>
              <a:ext cx="33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CP</a:t>
              </a:r>
            </a:p>
          </p:txBody>
        </p:sp>
        <p:sp>
          <p:nvSpPr>
            <p:cNvPr id="11402" name="Text Box 94">
              <a:extLst>
                <a:ext uri="{FF2B5EF4-FFF2-40B4-BE49-F238E27FC236}">
                  <a16:creationId xmlns:a16="http://schemas.microsoft.com/office/drawing/2014/main" id="{CB00F88E-9F73-4EC1-AB12-02E29BAF605B}"/>
                </a:ext>
              </a:extLst>
            </p:cNvPr>
            <p:cNvSpPr txBox="1">
              <a:spLocks noChangeArrowheads="1"/>
            </p:cNvSpPr>
            <p:nvPr/>
          </p:nvSpPr>
          <p:spPr bwMode="auto">
            <a:xfrm>
              <a:off x="2607" y="3135"/>
              <a:ext cx="2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endParaRPr kumimoji="1" lang="en-US" altLang="zh-CN" sz="2000">
                <a:ea typeface="楷体_GB2312"/>
                <a:cs typeface="楷体_GB2312"/>
              </a:endParaRPr>
            </a:p>
          </p:txBody>
        </p:sp>
        <p:sp>
          <p:nvSpPr>
            <p:cNvPr id="11403" name="Text Box 95">
              <a:extLst>
                <a:ext uri="{FF2B5EF4-FFF2-40B4-BE49-F238E27FC236}">
                  <a16:creationId xmlns:a16="http://schemas.microsoft.com/office/drawing/2014/main" id="{C27FA2DC-B2A3-4E49-8CA7-069BBA9D363A}"/>
                </a:ext>
              </a:extLst>
            </p:cNvPr>
            <p:cNvSpPr txBox="1">
              <a:spLocks noChangeArrowheads="1"/>
            </p:cNvSpPr>
            <p:nvPr/>
          </p:nvSpPr>
          <p:spPr bwMode="auto">
            <a:xfrm>
              <a:off x="2607" y="3385"/>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11404" name="Text Box 96">
              <a:extLst>
                <a:ext uri="{FF2B5EF4-FFF2-40B4-BE49-F238E27FC236}">
                  <a16:creationId xmlns:a16="http://schemas.microsoft.com/office/drawing/2014/main" id="{64330B60-7630-498E-9481-BB6587F457DF}"/>
                </a:ext>
              </a:extLst>
            </p:cNvPr>
            <p:cNvSpPr txBox="1">
              <a:spLocks noChangeArrowheads="1"/>
            </p:cNvSpPr>
            <p:nvPr/>
          </p:nvSpPr>
          <p:spPr bwMode="auto">
            <a:xfrm>
              <a:off x="2607" y="3657"/>
              <a:ext cx="36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endParaRPr kumimoji="1" lang="en-US" altLang="zh-CN" sz="2000">
                <a:ea typeface="楷体_GB2312"/>
                <a:cs typeface="楷体_GB2312"/>
              </a:endParaRPr>
            </a:p>
          </p:txBody>
        </p:sp>
        <p:sp>
          <p:nvSpPr>
            <p:cNvPr id="11405" name="Line 97">
              <a:extLst>
                <a:ext uri="{FF2B5EF4-FFF2-40B4-BE49-F238E27FC236}">
                  <a16:creationId xmlns:a16="http://schemas.microsoft.com/office/drawing/2014/main" id="{6B6F38FD-904C-4038-99E8-4F3042D2A211}"/>
                </a:ext>
              </a:extLst>
            </p:cNvPr>
            <p:cNvSpPr>
              <a:spLocks noChangeShapeType="1"/>
            </p:cNvSpPr>
            <p:nvPr/>
          </p:nvSpPr>
          <p:spPr bwMode="auto">
            <a:xfrm>
              <a:off x="2947" y="4134"/>
              <a:ext cx="17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6" name="Line 98">
              <a:extLst>
                <a:ext uri="{FF2B5EF4-FFF2-40B4-BE49-F238E27FC236}">
                  <a16:creationId xmlns:a16="http://schemas.microsoft.com/office/drawing/2014/main" id="{7352A068-C36A-44E8-A6E7-9760BCBC1BBF}"/>
                </a:ext>
              </a:extLst>
            </p:cNvPr>
            <p:cNvSpPr>
              <a:spLocks noChangeShapeType="1"/>
            </p:cNvSpPr>
            <p:nvPr/>
          </p:nvSpPr>
          <p:spPr bwMode="auto">
            <a:xfrm flipV="1">
              <a:off x="4672" y="3975"/>
              <a:ext cx="0" cy="15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7" name="Line 99">
              <a:extLst>
                <a:ext uri="{FF2B5EF4-FFF2-40B4-BE49-F238E27FC236}">
                  <a16:creationId xmlns:a16="http://schemas.microsoft.com/office/drawing/2014/main" id="{B6D8DB0F-53E9-4A59-8BA0-785B49141F2C}"/>
                </a:ext>
              </a:extLst>
            </p:cNvPr>
            <p:cNvSpPr>
              <a:spLocks noChangeShapeType="1"/>
            </p:cNvSpPr>
            <p:nvPr/>
          </p:nvSpPr>
          <p:spPr bwMode="auto">
            <a:xfrm>
              <a:off x="4672" y="3975"/>
              <a:ext cx="38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8" name="Line 100">
              <a:extLst>
                <a:ext uri="{FF2B5EF4-FFF2-40B4-BE49-F238E27FC236}">
                  <a16:creationId xmlns:a16="http://schemas.microsoft.com/office/drawing/2014/main" id="{CFB5FA98-1DEE-40B7-9C83-D643078F0E35}"/>
                </a:ext>
              </a:extLst>
            </p:cNvPr>
            <p:cNvSpPr>
              <a:spLocks noChangeShapeType="1"/>
            </p:cNvSpPr>
            <p:nvPr/>
          </p:nvSpPr>
          <p:spPr bwMode="auto">
            <a:xfrm>
              <a:off x="5057" y="4134"/>
              <a:ext cx="38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09" name="Text Box 101">
              <a:extLst>
                <a:ext uri="{FF2B5EF4-FFF2-40B4-BE49-F238E27FC236}">
                  <a16:creationId xmlns:a16="http://schemas.microsoft.com/office/drawing/2014/main" id="{198ABDC7-ED0F-46D4-82EA-0DA14A6CF128}"/>
                </a:ext>
              </a:extLst>
            </p:cNvPr>
            <p:cNvSpPr txBox="1">
              <a:spLocks noChangeArrowheads="1"/>
            </p:cNvSpPr>
            <p:nvPr/>
          </p:nvSpPr>
          <p:spPr bwMode="auto">
            <a:xfrm>
              <a:off x="2623" y="3929"/>
              <a:ext cx="25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a:t>
              </a:r>
            </a:p>
          </p:txBody>
        </p:sp>
        <p:sp>
          <p:nvSpPr>
            <p:cNvPr id="11410" name="Line 102">
              <a:extLst>
                <a:ext uri="{FF2B5EF4-FFF2-40B4-BE49-F238E27FC236}">
                  <a16:creationId xmlns:a16="http://schemas.microsoft.com/office/drawing/2014/main" id="{7B6EBBEA-6CF2-4454-B9BB-E6DAB604F88F}"/>
                </a:ext>
              </a:extLst>
            </p:cNvPr>
            <p:cNvSpPr>
              <a:spLocks noChangeShapeType="1"/>
            </p:cNvSpPr>
            <p:nvPr/>
          </p:nvSpPr>
          <p:spPr bwMode="auto">
            <a:xfrm>
              <a:off x="5125" y="3725"/>
              <a:ext cx="0" cy="15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1" name="Line 103">
              <a:extLst>
                <a:ext uri="{FF2B5EF4-FFF2-40B4-BE49-F238E27FC236}">
                  <a16:creationId xmlns:a16="http://schemas.microsoft.com/office/drawing/2014/main" id="{837BC6EC-C350-46A6-BC95-C0954931C874}"/>
                </a:ext>
              </a:extLst>
            </p:cNvPr>
            <p:cNvSpPr>
              <a:spLocks noChangeShapeType="1"/>
            </p:cNvSpPr>
            <p:nvPr/>
          </p:nvSpPr>
          <p:spPr bwMode="auto">
            <a:xfrm>
              <a:off x="5057" y="3453"/>
              <a:ext cx="0" cy="15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2" name="Line 104">
              <a:extLst>
                <a:ext uri="{FF2B5EF4-FFF2-40B4-BE49-F238E27FC236}">
                  <a16:creationId xmlns:a16="http://schemas.microsoft.com/office/drawing/2014/main" id="{5BA4B311-01EB-4C0F-A9CF-8E3B5D911C2E}"/>
                </a:ext>
              </a:extLst>
            </p:cNvPr>
            <p:cNvSpPr>
              <a:spLocks noChangeShapeType="1"/>
            </p:cNvSpPr>
            <p:nvPr/>
          </p:nvSpPr>
          <p:spPr bwMode="auto">
            <a:xfrm>
              <a:off x="5057" y="3975"/>
              <a:ext cx="0" cy="1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3" name="Line 105">
              <a:extLst>
                <a:ext uri="{FF2B5EF4-FFF2-40B4-BE49-F238E27FC236}">
                  <a16:creationId xmlns:a16="http://schemas.microsoft.com/office/drawing/2014/main" id="{3B061370-7EFC-48AE-8E5A-D689AC8FDDC0}"/>
                </a:ext>
              </a:extLst>
            </p:cNvPr>
            <p:cNvSpPr>
              <a:spLocks noChangeShapeType="1"/>
            </p:cNvSpPr>
            <p:nvPr/>
          </p:nvSpPr>
          <p:spPr bwMode="auto">
            <a:xfrm>
              <a:off x="5125" y="3339"/>
              <a:ext cx="319"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4" name="Line 106">
              <a:extLst>
                <a:ext uri="{FF2B5EF4-FFF2-40B4-BE49-F238E27FC236}">
                  <a16:creationId xmlns:a16="http://schemas.microsoft.com/office/drawing/2014/main" id="{A00540E0-0DEF-4787-ACA8-A297EA4DAEE7}"/>
                </a:ext>
              </a:extLst>
            </p:cNvPr>
            <p:cNvSpPr>
              <a:spLocks noChangeShapeType="1"/>
            </p:cNvSpPr>
            <p:nvPr/>
          </p:nvSpPr>
          <p:spPr bwMode="auto">
            <a:xfrm>
              <a:off x="5057" y="3725"/>
              <a:ext cx="71"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5" name="Line 107">
              <a:extLst>
                <a:ext uri="{FF2B5EF4-FFF2-40B4-BE49-F238E27FC236}">
                  <a16:creationId xmlns:a16="http://schemas.microsoft.com/office/drawing/2014/main" id="{0E25BEEF-DA42-4887-B251-B8445D7E8C26}"/>
                </a:ext>
              </a:extLst>
            </p:cNvPr>
            <p:cNvSpPr>
              <a:spLocks noChangeShapeType="1"/>
            </p:cNvSpPr>
            <p:nvPr/>
          </p:nvSpPr>
          <p:spPr bwMode="auto">
            <a:xfrm>
              <a:off x="5125" y="3456"/>
              <a:ext cx="0" cy="156"/>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6" name="Line 108">
              <a:extLst>
                <a:ext uri="{FF2B5EF4-FFF2-40B4-BE49-F238E27FC236}">
                  <a16:creationId xmlns:a16="http://schemas.microsoft.com/office/drawing/2014/main" id="{5D6583FB-7C52-4F78-938B-AC5C2CFF74C9}"/>
                </a:ext>
              </a:extLst>
            </p:cNvPr>
            <p:cNvSpPr>
              <a:spLocks noChangeShapeType="1"/>
            </p:cNvSpPr>
            <p:nvPr/>
          </p:nvSpPr>
          <p:spPr bwMode="auto">
            <a:xfrm>
              <a:off x="5057" y="3339"/>
              <a:ext cx="71"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17" name="Line 109">
              <a:extLst>
                <a:ext uri="{FF2B5EF4-FFF2-40B4-BE49-F238E27FC236}">
                  <a16:creationId xmlns:a16="http://schemas.microsoft.com/office/drawing/2014/main" id="{3E599748-F029-43EB-91C3-C7DC45FCE035}"/>
                </a:ext>
              </a:extLst>
            </p:cNvPr>
            <p:cNvSpPr>
              <a:spLocks noChangeShapeType="1"/>
            </p:cNvSpPr>
            <p:nvPr/>
          </p:nvSpPr>
          <p:spPr bwMode="auto">
            <a:xfrm>
              <a:off x="5057" y="3453"/>
              <a:ext cx="71"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00" name="Text Box 111">
            <a:extLst>
              <a:ext uri="{FF2B5EF4-FFF2-40B4-BE49-F238E27FC236}">
                <a16:creationId xmlns:a16="http://schemas.microsoft.com/office/drawing/2014/main" id="{BE3C0714-CAF0-4FD8-BE45-741CF202555C}"/>
              </a:ext>
            </a:extLst>
          </p:cNvPr>
          <p:cNvSpPr txBox="1">
            <a:spLocks noChangeArrowheads="1"/>
          </p:cNvSpPr>
          <p:nvPr/>
        </p:nvSpPr>
        <p:spPr bwMode="auto">
          <a:xfrm>
            <a:off x="5087938" y="3416300"/>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1301" name="Rectangle 112">
            <a:extLst>
              <a:ext uri="{FF2B5EF4-FFF2-40B4-BE49-F238E27FC236}">
                <a16:creationId xmlns:a16="http://schemas.microsoft.com/office/drawing/2014/main" id="{51ABE95B-D6F4-47AA-9551-E19C4D5BA6FC}"/>
              </a:ext>
            </a:extLst>
          </p:cNvPr>
          <p:cNvSpPr>
            <a:spLocks noChangeArrowheads="1"/>
          </p:cNvSpPr>
          <p:nvPr/>
        </p:nvSpPr>
        <p:spPr bwMode="auto">
          <a:xfrm>
            <a:off x="5076825" y="2654300"/>
            <a:ext cx="2808288"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1302" name="Line 113">
            <a:extLst>
              <a:ext uri="{FF2B5EF4-FFF2-40B4-BE49-F238E27FC236}">
                <a16:creationId xmlns:a16="http://schemas.microsoft.com/office/drawing/2014/main" id="{CD04C4E5-9A53-4018-A1CA-768173B103D7}"/>
              </a:ext>
            </a:extLst>
          </p:cNvPr>
          <p:cNvSpPr>
            <a:spLocks noChangeShapeType="1"/>
          </p:cNvSpPr>
          <p:nvPr/>
        </p:nvSpPr>
        <p:spPr bwMode="auto">
          <a:xfrm flipV="1">
            <a:off x="8208963" y="2960688"/>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3" name="Line 114">
            <a:extLst>
              <a:ext uri="{FF2B5EF4-FFF2-40B4-BE49-F238E27FC236}">
                <a16:creationId xmlns:a16="http://schemas.microsoft.com/office/drawing/2014/main" id="{86534C84-3730-420F-853C-D4AB7E544138}"/>
              </a:ext>
            </a:extLst>
          </p:cNvPr>
          <p:cNvSpPr>
            <a:spLocks noChangeShapeType="1"/>
          </p:cNvSpPr>
          <p:nvPr/>
        </p:nvSpPr>
        <p:spPr bwMode="auto">
          <a:xfrm flipV="1">
            <a:off x="6194425" y="1592263"/>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Line 115">
            <a:extLst>
              <a:ext uri="{FF2B5EF4-FFF2-40B4-BE49-F238E27FC236}">
                <a16:creationId xmlns:a16="http://schemas.microsoft.com/office/drawing/2014/main" id="{9DC15FC1-D1AB-4565-9836-EA782E90AC1D}"/>
              </a:ext>
            </a:extLst>
          </p:cNvPr>
          <p:cNvSpPr>
            <a:spLocks noChangeShapeType="1"/>
          </p:cNvSpPr>
          <p:nvPr/>
        </p:nvSpPr>
        <p:spPr bwMode="auto">
          <a:xfrm flipV="1">
            <a:off x="6618288" y="1592263"/>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116">
            <a:extLst>
              <a:ext uri="{FF2B5EF4-FFF2-40B4-BE49-F238E27FC236}">
                <a16:creationId xmlns:a16="http://schemas.microsoft.com/office/drawing/2014/main" id="{B94AA1AA-3E35-4FD5-BF78-0E86BAC2B8B1}"/>
              </a:ext>
            </a:extLst>
          </p:cNvPr>
          <p:cNvSpPr>
            <a:spLocks noChangeShapeType="1"/>
          </p:cNvSpPr>
          <p:nvPr/>
        </p:nvSpPr>
        <p:spPr bwMode="auto">
          <a:xfrm flipV="1">
            <a:off x="7010400" y="1592263"/>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6" name="Line 117">
            <a:extLst>
              <a:ext uri="{FF2B5EF4-FFF2-40B4-BE49-F238E27FC236}">
                <a16:creationId xmlns:a16="http://schemas.microsoft.com/office/drawing/2014/main" id="{10EA0DBD-4C3E-474A-B8B7-26B0B68E3197}"/>
              </a:ext>
            </a:extLst>
          </p:cNvPr>
          <p:cNvSpPr>
            <a:spLocks noChangeShapeType="1"/>
          </p:cNvSpPr>
          <p:nvPr/>
        </p:nvSpPr>
        <p:spPr bwMode="auto">
          <a:xfrm flipV="1">
            <a:off x="5795963" y="38814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7" name="Line 118">
            <a:extLst>
              <a:ext uri="{FF2B5EF4-FFF2-40B4-BE49-F238E27FC236}">
                <a16:creationId xmlns:a16="http://schemas.microsoft.com/office/drawing/2014/main" id="{883450DD-C1E5-40C2-A717-057B33DA49A5}"/>
              </a:ext>
            </a:extLst>
          </p:cNvPr>
          <p:cNvSpPr>
            <a:spLocks noChangeShapeType="1"/>
          </p:cNvSpPr>
          <p:nvPr/>
        </p:nvSpPr>
        <p:spPr bwMode="auto">
          <a:xfrm flipV="1">
            <a:off x="6194425" y="38750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8" name="Line 119">
            <a:extLst>
              <a:ext uri="{FF2B5EF4-FFF2-40B4-BE49-F238E27FC236}">
                <a16:creationId xmlns:a16="http://schemas.microsoft.com/office/drawing/2014/main" id="{A9460426-A819-426A-9C2C-101487E3E87D}"/>
              </a:ext>
            </a:extLst>
          </p:cNvPr>
          <p:cNvSpPr>
            <a:spLocks noChangeShapeType="1"/>
          </p:cNvSpPr>
          <p:nvPr/>
        </p:nvSpPr>
        <p:spPr bwMode="auto">
          <a:xfrm flipV="1">
            <a:off x="6618288" y="38750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9" name="Line 120">
            <a:extLst>
              <a:ext uri="{FF2B5EF4-FFF2-40B4-BE49-F238E27FC236}">
                <a16:creationId xmlns:a16="http://schemas.microsoft.com/office/drawing/2014/main" id="{8AF14C74-5DF9-459D-925A-FCE6435609FF}"/>
              </a:ext>
            </a:extLst>
          </p:cNvPr>
          <p:cNvSpPr>
            <a:spLocks noChangeShapeType="1"/>
          </p:cNvSpPr>
          <p:nvPr/>
        </p:nvSpPr>
        <p:spPr bwMode="auto">
          <a:xfrm flipV="1">
            <a:off x="7010400" y="38750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0" name="Line 121">
            <a:extLst>
              <a:ext uri="{FF2B5EF4-FFF2-40B4-BE49-F238E27FC236}">
                <a16:creationId xmlns:a16="http://schemas.microsoft.com/office/drawing/2014/main" id="{016EE4D9-0EA6-421B-80BE-803D4C9FCD9D}"/>
              </a:ext>
            </a:extLst>
          </p:cNvPr>
          <p:cNvSpPr>
            <a:spLocks noChangeShapeType="1"/>
          </p:cNvSpPr>
          <p:nvPr/>
        </p:nvSpPr>
        <p:spPr bwMode="auto">
          <a:xfrm>
            <a:off x="7904163" y="2959100"/>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1" name="Line 122">
            <a:extLst>
              <a:ext uri="{FF2B5EF4-FFF2-40B4-BE49-F238E27FC236}">
                <a16:creationId xmlns:a16="http://schemas.microsoft.com/office/drawing/2014/main" id="{10CA5004-107F-4F8B-A3F6-22B2B8ADD069}"/>
              </a:ext>
            </a:extLst>
          </p:cNvPr>
          <p:cNvSpPr>
            <a:spLocks noChangeShapeType="1"/>
          </p:cNvSpPr>
          <p:nvPr/>
        </p:nvSpPr>
        <p:spPr bwMode="auto">
          <a:xfrm>
            <a:off x="7904163" y="32639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2" name="Line 123">
            <a:extLst>
              <a:ext uri="{FF2B5EF4-FFF2-40B4-BE49-F238E27FC236}">
                <a16:creationId xmlns:a16="http://schemas.microsoft.com/office/drawing/2014/main" id="{58F52A92-9692-4B9D-B83E-DD45779F0D4E}"/>
              </a:ext>
            </a:extLst>
          </p:cNvPr>
          <p:cNvSpPr>
            <a:spLocks noChangeShapeType="1"/>
          </p:cNvSpPr>
          <p:nvPr/>
        </p:nvSpPr>
        <p:spPr bwMode="auto">
          <a:xfrm>
            <a:off x="7904163" y="35687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3" name="Line 124">
            <a:extLst>
              <a:ext uri="{FF2B5EF4-FFF2-40B4-BE49-F238E27FC236}">
                <a16:creationId xmlns:a16="http://schemas.microsoft.com/office/drawing/2014/main" id="{F08CCF7E-F922-4F0E-B4D2-C07EE2DCCDDF}"/>
              </a:ext>
            </a:extLst>
          </p:cNvPr>
          <p:cNvSpPr>
            <a:spLocks noChangeShapeType="1"/>
          </p:cNvSpPr>
          <p:nvPr/>
        </p:nvSpPr>
        <p:spPr bwMode="auto">
          <a:xfrm>
            <a:off x="4391025" y="3263900"/>
            <a:ext cx="6715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4" name="Line 125">
            <a:extLst>
              <a:ext uri="{FF2B5EF4-FFF2-40B4-BE49-F238E27FC236}">
                <a16:creationId xmlns:a16="http://schemas.microsoft.com/office/drawing/2014/main" id="{7200AF33-1960-4A13-B96F-262D2D9D7F66}"/>
              </a:ext>
            </a:extLst>
          </p:cNvPr>
          <p:cNvSpPr>
            <a:spLocks noChangeShapeType="1"/>
          </p:cNvSpPr>
          <p:nvPr/>
        </p:nvSpPr>
        <p:spPr bwMode="auto">
          <a:xfrm>
            <a:off x="4656138" y="3568700"/>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15" name="Text Box 126">
            <a:extLst>
              <a:ext uri="{FF2B5EF4-FFF2-40B4-BE49-F238E27FC236}">
                <a16:creationId xmlns:a16="http://schemas.microsoft.com/office/drawing/2014/main" id="{B2A102BA-351E-4859-9B9C-8A61273B7CE7}"/>
              </a:ext>
            </a:extLst>
          </p:cNvPr>
          <p:cNvSpPr txBox="1">
            <a:spLocks noChangeArrowheads="1"/>
          </p:cNvSpPr>
          <p:nvPr/>
        </p:nvSpPr>
        <p:spPr bwMode="auto">
          <a:xfrm>
            <a:off x="5610225" y="25781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1316" name="Text Box 127">
            <a:extLst>
              <a:ext uri="{FF2B5EF4-FFF2-40B4-BE49-F238E27FC236}">
                <a16:creationId xmlns:a16="http://schemas.microsoft.com/office/drawing/2014/main" id="{629CD21B-0585-472D-8A04-CA5F0746A586}"/>
              </a:ext>
            </a:extLst>
          </p:cNvPr>
          <p:cNvSpPr txBox="1">
            <a:spLocks noChangeArrowheads="1"/>
          </p:cNvSpPr>
          <p:nvPr/>
        </p:nvSpPr>
        <p:spPr bwMode="auto">
          <a:xfrm>
            <a:off x="5078413" y="2671763"/>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1317" name="Text Box 128">
            <a:extLst>
              <a:ext uri="{FF2B5EF4-FFF2-40B4-BE49-F238E27FC236}">
                <a16:creationId xmlns:a16="http://schemas.microsoft.com/office/drawing/2014/main" id="{54C31EE5-7DF7-4810-A7EF-A6419AA5A767}"/>
              </a:ext>
            </a:extLst>
          </p:cNvPr>
          <p:cNvSpPr txBox="1">
            <a:spLocks noChangeArrowheads="1"/>
          </p:cNvSpPr>
          <p:nvPr/>
        </p:nvSpPr>
        <p:spPr bwMode="auto">
          <a:xfrm>
            <a:off x="7142163" y="269716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1318" name="Text Box 129">
            <a:extLst>
              <a:ext uri="{FF2B5EF4-FFF2-40B4-BE49-F238E27FC236}">
                <a16:creationId xmlns:a16="http://schemas.microsoft.com/office/drawing/2014/main" id="{2D013A31-E410-4382-9619-CF768B687579}"/>
              </a:ext>
            </a:extLst>
          </p:cNvPr>
          <p:cNvSpPr txBox="1">
            <a:spLocks noChangeArrowheads="1"/>
          </p:cNvSpPr>
          <p:nvPr/>
        </p:nvSpPr>
        <p:spPr bwMode="auto">
          <a:xfrm>
            <a:off x="7161213" y="3013075"/>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1319" name="Text Box 130">
            <a:extLst>
              <a:ext uri="{FF2B5EF4-FFF2-40B4-BE49-F238E27FC236}">
                <a16:creationId xmlns:a16="http://schemas.microsoft.com/office/drawing/2014/main" id="{C0DD066B-2529-402C-8E7F-1389BEAE5AA0}"/>
              </a:ext>
            </a:extLst>
          </p:cNvPr>
          <p:cNvSpPr txBox="1">
            <a:spLocks noChangeArrowheads="1"/>
          </p:cNvSpPr>
          <p:nvPr/>
        </p:nvSpPr>
        <p:spPr bwMode="auto">
          <a:xfrm>
            <a:off x="5835650" y="3003550"/>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1320" name="Text Box 131">
            <a:extLst>
              <a:ext uri="{FF2B5EF4-FFF2-40B4-BE49-F238E27FC236}">
                <a16:creationId xmlns:a16="http://schemas.microsoft.com/office/drawing/2014/main" id="{319A3DE2-56EA-4D9B-ACB7-B328E8334BC4}"/>
              </a:ext>
            </a:extLst>
          </p:cNvPr>
          <p:cNvSpPr txBox="1">
            <a:spLocks noChangeArrowheads="1"/>
          </p:cNvSpPr>
          <p:nvPr/>
        </p:nvSpPr>
        <p:spPr bwMode="auto">
          <a:xfrm>
            <a:off x="5076825" y="3055938"/>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1321" name="Text Box 134">
            <a:extLst>
              <a:ext uri="{FF2B5EF4-FFF2-40B4-BE49-F238E27FC236}">
                <a16:creationId xmlns:a16="http://schemas.microsoft.com/office/drawing/2014/main" id="{E6569729-A793-4F39-8476-41CCBA751D11}"/>
              </a:ext>
            </a:extLst>
          </p:cNvPr>
          <p:cNvSpPr txBox="1">
            <a:spLocks noChangeArrowheads="1"/>
          </p:cNvSpPr>
          <p:nvPr/>
        </p:nvSpPr>
        <p:spPr bwMode="auto">
          <a:xfrm>
            <a:off x="5594350" y="3416300"/>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1322" name="Group 135">
            <a:extLst>
              <a:ext uri="{FF2B5EF4-FFF2-40B4-BE49-F238E27FC236}">
                <a16:creationId xmlns:a16="http://schemas.microsoft.com/office/drawing/2014/main" id="{5928FBD5-DDD5-4DE2-B7E3-EE60FC4F93A9}"/>
              </a:ext>
            </a:extLst>
          </p:cNvPr>
          <p:cNvGrpSpPr>
            <a:grpSpLocks/>
          </p:cNvGrpSpPr>
          <p:nvPr/>
        </p:nvGrpSpPr>
        <p:grpSpPr bwMode="auto">
          <a:xfrm>
            <a:off x="7740650" y="3446463"/>
            <a:ext cx="144463" cy="215900"/>
            <a:chOff x="2041" y="1638"/>
            <a:chExt cx="91" cy="182"/>
          </a:xfrm>
        </p:grpSpPr>
        <p:sp>
          <p:nvSpPr>
            <p:cNvPr id="11351" name="Line 136">
              <a:extLst>
                <a:ext uri="{FF2B5EF4-FFF2-40B4-BE49-F238E27FC236}">
                  <a16:creationId xmlns:a16="http://schemas.microsoft.com/office/drawing/2014/main" id="{0E27238B-C372-4F01-BB7E-66E7792A0F5E}"/>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352" name="Line 137">
              <a:extLst>
                <a:ext uri="{FF2B5EF4-FFF2-40B4-BE49-F238E27FC236}">
                  <a16:creationId xmlns:a16="http://schemas.microsoft.com/office/drawing/2014/main" id="{07767853-6BE3-4EFD-BB76-FB0713D61208}"/>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323" name="Oval 138">
            <a:extLst>
              <a:ext uri="{FF2B5EF4-FFF2-40B4-BE49-F238E27FC236}">
                <a16:creationId xmlns:a16="http://schemas.microsoft.com/office/drawing/2014/main" id="{DB02A71F-5B5D-410A-B4B5-9ADEDA5E8A33}"/>
              </a:ext>
            </a:extLst>
          </p:cNvPr>
          <p:cNvSpPr>
            <a:spLocks noChangeArrowheads="1"/>
          </p:cNvSpPr>
          <p:nvPr/>
        </p:nvSpPr>
        <p:spPr bwMode="auto">
          <a:xfrm rot="10800000">
            <a:off x="4951413" y="35020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24" name="Oval 139">
            <a:extLst>
              <a:ext uri="{FF2B5EF4-FFF2-40B4-BE49-F238E27FC236}">
                <a16:creationId xmlns:a16="http://schemas.microsoft.com/office/drawing/2014/main" id="{08989F43-B936-47D3-87FC-C46857AE7099}"/>
              </a:ext>
            </a:extLst>
          </p:cNvPr>
          <p:cNvSpPr>
            <a:spLocks noChangeArrowheads="1"/>
          </p:cNvSpPr>
          <p:nvPr/>
        </p:nvSpPr>
        <p:spPr bwMode="auto">
          <a:xfrm rot="10800000">
            <a:off x="4951413" y="3213100"/>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25" name="Line 140">
            <a:extLst>
              <a:ext uri="{FF2B5EF4-FFF2-40B4-BE49-F238E27FC236}">
                <a16:creationId xmlns:a16="http://schemas.microsoft.com/office/drawing/2014/main" id="{9DF95CC9-6746-4DD5-8BF8-4357BB41B00D}"/>
              </a:ext>
            </a:extLst>
          </p:cNvPr>
          <p:cNvSpPr>
            <a:spLocks noChangeShapeType="1"/>
          </p:cNvSpPr>
          <p:nvPr/>
        </p:nvSpPr>
        <p:spPr bwMode="auto">
          <a:xfrm>
            <a:off x="5327650" y="1952625"/>
            <a:ext cx="1260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26" name="Line 141">
            <a:extLst>
              <a:ext uri="{FF2B5EF4-FFF2-40B4-BE49-F238E27FC236}">
                <a16:creationId xmlns:a16="http://schemas.microsoft.com/office/drawing/2014/main" id="{D6585F61-7053-4A0F-9FDF-20BB37F3362A}"/>
              </a:ext>
            </a:extLst>
          </p:cNvPr>
          <p:cNvSpPr>
            <a:spLocks noChangeShapeType="1"/>
          </p:cNvSpPr>
          <p:nvPr/>
        </p:nvSpPr>
        <p:spPr bwMode="auto">
          <a:xfrm>
            <a:off x="5327650" y="2205038"/>
            <a:ext cx="1296988"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327" name="Group 142">
            <a:extLst>
              <a:ext uri="{FF2B5EF4-FFF2-40B4-BE49-F238E27FC236}">
                <a16:creationId xmlns:a16="http://schemas.microsoft.com/office/drawing/2014/main" id="{00C55398-E0C1-4CB2-A28C-7F8C5839717A}"/>
              </a:ext>
            </a:extLst>
          </p:cNvPr>
          <p:cNvGrpSpPr>
            <a:grpSpLocks/>
          </p:cNvGrpSpPr>
          <p:nvPr/>
        </p:nvGrpSpPr>
        <p:grpSpPr bwMode="auto">
          <a:xfrm>
            <a:off x="4716463" y="1808163"/>
            <a:ext cx="603250" cy="542925"/>
            <a:chOff x="929" y="2294"/>
            <a:chExt cx="380" cy="342"/>
          </a:xfrm>
        </p:grpSpPr>
        <p:sp>
          <p:nvSpPr>
            <p:cNvPr id="11349" name="Oval 143">
              <a:extLst>
                <a:ext uri="{FF2B5EF4-FFF2-40B4-BE49-F238E27FC236}">
                  <a16:creationId xmlns:a16="http://schemas.microsoft.com/office/drawing/2014/main" id="{71ACE2CD-7FDB-46D3-86CA-A49153F4944C}"/>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50" name="AutoShape 144">
              <a:extLst>
                <a:ext uri="{FF2B5EF4-FFF2-40B4-BE49-F238E27FC236}">
                  <a16:creationId xmlns:a16="http://schemas.microsoft.com/office/drawing/2014/main" id="{C8651BF7-746E-4C14-ADE6-2B37FB93FA83}"/>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1328" name="Text Box 145">
            <a:extLst>
              <a:ext uri="{FF2B5EF4-FFF2-40B4-BE49-F238E27FC236}">
                <a16:creationId xmlns:a16="http://schemas.microsoft.com/office/drawing/2014/main" id="{3A2D00B3-2C8B-4C1C-868A-04FCDB724A4C}"/>
              </a:ext>
            </a:extLst>
          </p:cNvPr>
          <p:cNvSpPr txBox="1">
            <a:spLocks noChangeArrowheads="1"/>
          </p:cNvSpPr>
          <p:nvPr/>
        </p:nvSpPr>
        <p:spPr bwMode="auto">
          <a:xfrm>
            <a:off x="8491538" y="1879600"/>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11329" name="Line 146">
            <a:extLst>
              <a:ext uri="{FF2B5EF4-FFF2-40B4-BE49-F238E27FC236}">
                <a16:creationId xmlns:a16="http://schemas.microsoft.com/office/drawing/2014/main" id="{C0B262D4-067D-48C3-81AE-8D6348596E4F}"/>
              </a:ext>
            </a:extLst>
          </p:cNvPr>
          <p:cNvSpPr>
            <a:spLocks noChangeShapeType="1"/>
          </p:cNvSpPr>
          <p:nvPr/>
        </p:nvSpPr>
        <p:spPr bwMode="auto">
          <a:xfrm>
            <a:off x="4391025" y="2097088"/>
            <a:ext cx="3159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0" name="Line 147">
            <a:extLst>
              <a:ext uri="{FF2B5EF4-FFF2-40B4-BE49-F238E27FC236}">
                <a16:creationId xmlns:a16="http://schemas.microsoft.com/office/drawing/2014/main" id="{A83FA120-F1E3-449D-95C6-2F86804E42F5}"/>
              </a:ext>
            </a:extLst>
          </p:cNvPr>
          <p:cNvSpPr>
            <a:spLocks noChangeShapeType="1"/>
          </p:cNvSpPr>
          <p:nvPr/>
        </p:nvSpPr>
        <p:spPr bwMode="auto">
          <a:xfrm rot="10800000">
            <a:off x="7019925" y="2206625"/>
            <a:ext cx="4318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1" name="Line 148">
            <a:extLst>
              <a:ext uri="{FF2B5EF4-FFF2-40B4-BE49-F238E27FC236}">
                <a16:creationId xmlns:a16="http://schemas.microsoft.com/office/drawing/2014/main" id="{A5FCE882-640F-458C-BAF3-7CAE12D39F81}"/>
              </a:ext>
            </a:extLst>
          </p:cNvPr>
          <p:cNvSpPr>
            <a:spLocks noChangeShapeType="1"/>
          </p:cNvSpPr>
          <p:nvPr/>
        </p:nvSpPr>
        <p:spPr bwMode="auto">
          <a:xfrm rot="10800000">
            <a:off x="6191250" y="1954213"/>
            <a:ext cx="126047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2" name="AutoShape 149">
            <a:extLst>
              <a:ext uri="{FF2B5EF4-FFF2-40B4-BE49-F238E27FC236}">
                <a16:creationId xmlns:a16="http://schemas.microsoft.com/office/drawing/2014/main" id="{8E049988-C8FD-45AF-80F9-544C32B58BBD}"/>
              </a:ext>
            </a:extLst>
          </p:cNvPr>
          <p:cNvSpPr>
            <a:spLocks noChangeArrowheads="1"/>
          </p:cNvSpPr>
          <p:nvPr/>
        </p:nvSpPr>
        <p:spPr bwMode="auto">
          <a:xfrm>
            <a:off x="7459663" y="1806575"/>
            <a:ext cx="493712" cy="542925"/>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1333" name="Line 150">
            <a:extLst>
              <a:ext uri="{FF2B5EF4-FFF2-40B4-BE49-F238E27FC236}">
                <a16:creationId xmlns:a16="http://schemas.microsoft.com/office/drawing/2014/main" id="{CA1C0B1E-87C3-42F3-BA41-5931B400F6C9}"/>
              </a:ext>
            </a:extLst>
          </p:cNvPr>
          <p:cNvSpPr>
            <a:spLocks noChangeShapeType="1"/>
          </p:cNvSpPr>
          <p:nvPr/>
        </p:nvSpPr>
        <p:spPr bwMode="auto">
          <a:xfrm rot="10800000">
            <a:off x="7956550" y="2060575"/>
            <a:ext cx="431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4" name="Line 151">
            <a:extLst>
              <a:ext uri="{FF2B5EF4-FFF2-40B4-BE49-F238E27FC236}">
                <a16:creationId xmlns:a16="http://schemas.microsoft.com/office/drawing/2014/main" id="{F29B0ECD-2893-4303-B5AB-E7940FBDFAE8}"/>
              </a:ext>
            </a:extLst>
          </p:cNvPr>
          <p:cNvSpPr>
            <a:spLocks noChangeShapeType="1"/>
          </p:cNvSpPr>
          <p:nvPr/>
        </p:nvSpPr>
        <p:spPr bwMode="auto">
          <a:xfrm flipV="1">
            <a:off x="4391025" y="2097088"/>
            <a:ext cx="0" cy="11874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5" name="Text Box 152">
            <a:extLst>
              <a:ext uri="{FF2B5EF4-FFF2-40B4-BE49-F238E27FC236}">
                <a16:creationId xmlns:a16="http://schemas.microsoft.com/office/drawing/2014/main" id="{7825A5EF-98E1-4AAC-BCAD-F8B863CD116C}"/>
              </a:ext>
            </a:extLst>
          </p:cNvPr>
          <p:cNvSpPr txBox="1">
            <a:spLocks noChangeArrowheads="1"/>
          </p:cNvSpPr>
          <p:nvPr/>
        </p:nvSpPr>
        <p:spPr bwMode="auto">
          <a:xfrm>
            <a:off x="8280400" y="3392488"/>
            <a:ext cx="5397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1336" name="Text Box 153">
            <a:extLst>
              <a:ext uri="{FF2B5EF4-FFF2-40B4-BE49-F238E27FC236}">
                <a16:creationId xmlns:a16="http://schemas.microsoft.com/office/drawing/2014/main" id="{8CD14DC7-827A-498D-9D93-B72E6CDDB8A7}"/>
              </a:ext>
            </a:extLst>
          </p:cNvPr>
          <p:cNvSpPr txBox="1">
            <a:spLocks noChangeArrowheads="1"/>
          </p:cNvSpPr>
          <p:nvPr/>
        </p:nvSpPr>
        <p:spPr bwMode="auto">
          <a:xfrm>
            <a:off x="8605838" y="2776538"/>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1337" name="Line 154">
            <a:extLst>
              <a:ext uri="{FF2B5EF4-FFF2-40B4-BE49-F238E27FC236}">
                <a16:creationId xmlns:a16="http://schemas.microsoft.com/office/drawing/2014/main" id="{24AE22A7-F70D-4D9E-B6F7-13D641C0A909}"/>
              </a:ext>
            </a:extLst>
          </p:cNvPr>
          <p:cNvSpPr>
            <a:spLocks noChangeShapeType="1"/>
          </p:cNvSpPr>
          <p:nvPr/>
        </p:nvSpPr>
        <p:spPr bwMode="auto">
          <a:xfrm>
            <a:off x="5795963" y="4184650"/>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8" name="Line 155">
            <a:extLst>
              <a:ext uri="{FF2B5EF4-FFF2-40B4-BE49-F238E27FC236}">
                <a16:creationId xmlns:a16="http://schemas.microsoft.com/office/drawing/2014/main" id="{449B4AE4-BFF5-44A9-B0F0-69E37155EE11}"/>
              </a:ext>
            </a:extLst>
          </p:cNvPr>
          <p:cNvSpPr>
            <a:spLocks noChangeShapeType="1"/>
          </p:cNvSpPr>
          <p:nvPr/>
        </p:nvSpPr>
        <p:spPr bwMode="auto">
          <a:xfrm>
            <a:off x="5651500" y="44370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39" name="Text Box 156">
            <a:extLst>
              <a:ext uri="{FF2B5EF4-FFF2-40B4-BE49-F238E27FC236}">
                <a16:creationId xmlns:a16="http://schemas.microsoft.com/office/drawing/2014/main" id="{F5C13647-19A3-4E2C-A9D3-2C8511725AA1}"/>
              </a:ext>
            </a:extLst>
          </p:cNvPr>
          <p:cNvSpPr txBox="1">
            <a:spLocks noChangeArrowheads="1"/>
          </p:cNvSpPr>
          <p:nvPr/>
        </p:nvSpPr>
        <p:spPr bwMode="auto">
          <a:xfrm>
            <a:off x="4356100" y="34290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1340" name="Text Box 157">
            <a:extLst>
              <a:ext uri="{FF2B5EF4-FFF2-40B4-BE49-F238E27FC236}">
                <a16:creationId xmlns:a16="http://schemas.microsoft.com/office/drawing/2014/main" id="{1382E187-309E-4C0F-81A2-619E6EE1D535}"/>
              </a:ext>
            </a:extLst>
          </p:cNvPr>
          <p:cNvSpPr txBox="1">
            <a:spLocks noChangeArrowheads="1"/>
          </p:cNvSpPr>
          <p:nvPr/>
        </p:nvSpPr>
        <p:spPr bwMode="auto">
          <a:xfrm>
            <a:off x="5957888" y="1082675"/>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sp>
        <p:nvSpPr>
          <p:cNvPr id="11341" name="Text Box 158">
            <a:extLst>
              <a:ext uri="{FF2B5EF4-FFF2-40B4-BE49-F238E27FC236}">
                <a16:creationId xmlns:a16="http://schemas.microsoft.com/office/drawing/2014/main" id="{3DCDA305-DA88-4B29-AA88-938611FEEA91}"/>
              </a:ext>
            </a:extLst>
          </p:cNvPr>
          <p:cNvSpPr txBox="1">
            <a:spLocks noChangeArrowheads="1"/>
          </p:cNvSpPr>
          <p:nvPr/>
        </p:nvSpPr>
        <p:spPr bwMode="auto">
          <a:xfrm>
            <a:off x="7550150" y="1928813"/>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1</a:t>
            </a:r>
            <a:endParaRPr kumimoji="1" lang="en-US" altLang="zh-CN" sz="1000" baseline="-25000">
              <a:ea typeface="楷体_GB2312"/>
              <a:cs typeface="楷体_GB2312"/>
            </a:endParaRPr>
          </a:p>
        </p:txBody>
      </p:sp>
      <p:sp>
        <p:nvSpPr>
          <p:cNvPr id="11342" name="Text Box 159">
            <a:extLst>
              <a:ext uri="{FF2B5EF4-FFF2-40B4-BE49-F238E27FC236}">
                <a16:creationId xmlns:a16="http://schemas.microsoft.com/office/drawing/2014/main" id="{9ED5DDF9-03B7-4D7D-B294-2D4BA43DECBE}"/>
              </a:ext>
            </a:extLst>
          </p:cNvPr>
          <p:cNvSpPr txBox="1">
            <a:spLocks noChangeArrowheads="1"/>
          </p:cNvSpPr>
          <p:nvPr/>
        </p:nvSpPr>
        <p:spPr bwMode="auto">
          <a:xfrm>
            <a:off x="4932363" y="1930400"/>
            <a:ext cx="2984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2</a:t>
            </a:r>
            <a:endParaRPr kumimoji="1" lang="en-US" altLang="zh-CN" sz="1000" baseline="-25000">
              <a:ea typeface="楷体_GB2312"/>
              <a:cs typeface="楷体_GB2312"/>
            </a:endParaRPr>
          </a:p>
        </p:txBody>
      </p:sp>
      <p:sp>
        <p:nvSpPr>
          <p:cNvPr id="11343" name="Line 160">
            <a:extLst>
              <a:ext uri="{FF2B5EF4-FFF2-40B4-BE49-F238E27FC236}">
                <a16:creationId xmlns:a16="http://schemas.microsoft.com/office/drawing/2014/main" id="{DDD1ACD7-8C6B-4F93-ABD5-7942998E3DFD}"/>
              </a:ext>
            </a:extLst>
          </p:cNvPr>
          <p:cNvSpPr>
            <a:spLocks noChangeShapeType="1"/>
          </p:cNvSpPr>
          <p:nvPr/>
        </p:nvSpPr>
        <p:spPr bwMode="auto">
          <a:xfrm>
            <a:off x="4321175" y="16287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4" name="Line 161">
            <a:extLst>
              <a:ext uri="{FF2B5EF4-FFF2-40B4-BE49-F238E27FC236}">
                <a16:creationId xmlns:a16="http://schemas.microsoft.com/office/drawing/2014/main" id="{FAC054BA-1F24-4DFA-B3E5-393AEA6C367D}"/>
              </a:ext>
            </a:extLst>
          </p:cNvPr>
          <p:cNvSpPr>
            <a:spLocks noChangeShapeType="1"/>
          </p:cNvSpPr>
          <p:nvPr/>
        </p:nvSpPr>
        <p:spPr bwMode="auto">
          <a:xfrm rot="5400000">
            <a:off x="4375943" y="17549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5" name="Line 162">
            <a:extLst>
              <a:ext uri="{FF2B5EF4-FFF2-40B4-BE49-F238E27FC236}">
                <a16:creationId xmlns:a16="http://schemas.microsoft.com/office/drawing/2014/main" id="{C97B9DAD-5805-4FF9-A3AE-C7BA76F7A656}"/>
              </a:ext>
            </a:extLst>
          </p:cNvPr>
          <p:cNvSpPr>
            <a:spLocks noChangeShapeType="1"/>
          </p:cNvSpPr>
          <p:nvPr/>
        </p:nvSpPr>
        <p:spPr bwMode="auto">
          <a:xfrm>
            <a:off x="4610100" y="16287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6" name="Line 163">
            <a:extLst>
              <a:ext uri="{FF2B5EF4-FFF2-40B4-BE49-F238E27FC236}">
                <a16:creationId xmlns:a16="http://schemas.microsoft.com/office/drawing/2014/main" id="{A5F35F61-BB4D-4311-8307-A24C4632A4CD}"/>
              </a:ext>
            </a:extLst>
          </p:cNvPr>
          <p:cNvSpPr>
            <a:spLocks noChangeShapeType="1"/>
          </p:cNvSpPr>
          <p:nvPr/>
        </p:nvSpPr>
        <p:spPr bwMode="auto">
          <a:xfrm rot="5400000">
            <a:off x="4483893" y="17549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7" name="Line 164">
            <a:extLst>
              <a:ext uri="{FF2B5EF4-FFF2-40B4-BE49-F238E27FC236}">
                <a16:creationId xmlns:a16="http://schemas.microsoft.com/office/drawing/2014/main" id="{788936BA-EE80-495D-8806-FC993DE63A59}"/>
              </a:ext>
            </a:extLst>
          </p:cNvPr>
          <p:cNvSpPr>
            <a:spLocks noChangeShapeType="1"/>
          </p:cNvSpPr>
          <p:nvPr/>
        </p:nvSpPr>
        <p:spPr bwMode="auto">
          <a:xfrm>
            <a:off x="4502150" y="1881188"/>
            <a:ext cx="10795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48" name="Line 165">
            <a:extLst>
              <a:ext uri="{FF2B5EF4-FFF2-40B4-BE49-F238E27FC236}">
                <a16:creationId xmlns:a16="http://schemas.microsoft.com/office/drawing/2014/main" id="{49D74E04-F15A-4AE4-9F5C-9361FAB732A3}"/>
              </a:ext>
            </a:extLst>
          </p:cNvPr>
          <p:cNvSpPr>
            <a:spLocks noChangeShapeType="1"/>
          </p:cNvSpPr>
          <p:nvPr/>
        </p:nvSpPr>
        <p:spPr bwMode="auto">
          <a:xfrm flipH="1" flipV="1">
            <a:off x="1116013" y="4868863"/>
            <a:ext cx="1943100" cy="129698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84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6848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76847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8478" grpId="0"/>
      <p:bldP spid="176848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a:extLst>
              <a:ext uri="{FF2B5EF4-FFF2-40B4-BE49-F238E27FC236}">
                <a16:creationId xmlns:a16="http://schemas.microsoft.com/office/drawing/2014/main" id="{CDE11812-4F7E-40DA-B7D4-24B4D70756A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9097CFE-F9F6-42F7-9CFD-F43987D6680F}"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3315" name="Rectangle 5">
            <a:extLst>
              <a:ext uri="{FF2B5EF4-FFF2-40B4-BE49-F238E27FC236}">
                <a16:creationId xmlns:a16="http://schemas.microsoft.com/office/drawing/2014/main" id="{37C49B8B-9591-4241-9405-92D37CDA50D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3316" name="Rectangle 6">
            <a:extLst>
              <a:ext uri="{FF2B5EF4-FFF2-40B4-BE49-F238E27FC236}">
                <a16:creationId xmlns:a16="http://schemas.microsoft.com/office/drawing/2014/main" id="{21FAC5BB-571C-4F3C-9D95-8514DCBCBAA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8886C2C0-F286-405C-9127-1864079CA740}" type="slidenum">
              <a:rPr lang="en-US" altLang="zh-CN" sz="1800" b="0" smtClean="0">
                <a:solidFill>
                  <a:srgbClr val="B2B2B2"/>
                </a:solidFill>
                <a:latin typeface="Arial" panose="020B0604020202020204" pitchFamily="34" charset="0"/>
              </a:rPr>
              <a:pPr>
                <a:spcAft>
                  <a:spcPct val="0"/>
                </a:spcAft>
                <a:buFontTx/>
                <a:buNone/>
              </a:pPr>
              <a:t>6</a:t>
            </a:fld>
            <a:endParaRPr lang="en-US" altLang="zh-CN" sz="1800" b="0">
              <a:solidFill>
                <a:srgbClr val="B2B2B2"/>
              </a:solidFill>
              <a:latin typeface="Arial" panose="020B0604020202020204" pitchFamily="34" charset="0"/>
            </a:endParaRPr>
          </a:p>
        </p:txBody>
      </p:sp>
      <p:sp>
        <p:nvSpPr>
          <p:cNvPr id="13317" name="Rectangle 2">
            <a:extLst>
              <a:ext uri="{FF2B5EF4-FFF2-40B4-BE49-F238E27FC236}">
                <a16:creationId xmlns:a16="http://schemas.microsoft.com/office/drawing/2014/main" id="{0418ED98-F381-42D0-AF8B-1EF07A9DB1C8}"/>
              </a:ext>
            </a:extLst>
          </p:cNvPr>
          <p:cNvSpPr>
            <a:spLocks noGrp="1" noChangeArrowheads="1"/>
          </p:cNvSpPr>
          <p:nvPr>
            <p:ph type="title"/>
          </p:nvPr>
        </p:nvSpPr>
        <p:spPr/>
        <p:txBody>
          <a:bodyPr/>
          <a:lstStyle/>
          <a:p>
            <a:r>
              <a:rPr lang="zh-CN" altLang="en-US"/>
              <a:t>示例</a:t>
            </a:r>
            <a:r>
              <a:rPr lang="en-US" altLang="zh-CN"/>
              <a:t>1 </a:t>
            </a:r>
            <a:r>
              <a:rPr lang="en-US" altLang="en-US"/>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2</a:t>
            </a:r>
            <a:r>
              <a:rPr lang="en-US" altLang="zh-CN">
                <a:latin typeface="宋体" panose="02010600030101010101" pitchFamily="2" charset="-122"/>
              </a:rPr>
              <a:t>)</a:t>
            </a:r>
            <a:endParaRPr lang="zh-CN" altLang="en-US">
              <a:latin typeface="宋体" panose="02010600030101010101" pitchFamily="2" charset="-122"/>
            </a:endParaRPr>
          </a:p>
        </p:txBody>
      </p:sp>
      <p:sp>
        <p:nvSpPr>
          <p:cNvPr id="13318" name="Rectangle 3">
            <a:extLst>
              <a:ext uri="{FF2B5EF4-FFF2-40B4-BE49-F238E27FC236}">
                <a16:creationId xmlns:a16="http://schemas.microsoft.com/office/drawing/2014/main" id="{52CE8E77-7018-4094-BAD4-028A66FAF6CB}"/>
              </a:ext>
            </a:extLst>
          </p:cNvPr>
          <p:cNvSpPr>
            <a:spLocks noChangeArrowheads="1"/>
          </p:cNvSpPr>
          <p:nvPr/>
        </p:nvSpPr>
        <p:spPr bwMode="auto">
          <a:xfrm>
            <a:off x="457200" y="1412875"/>
            <a:ext cx="40068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r>
              <a:rPr lang="zh-CN" altLang="en-US"/>
              <a:t>异步清零法的改进</a:t>
            </a:r>
          </a:p>
        </p:txBody>
      </p:sp>
      <p:sp>
        <p:nvSpPr>
          <p:cNvPr id="13319" name="Rectangle 4">
            <a:extLst>
              <a:ext uri="{FF2B5EF4-FFF2-40B4-BE49-F238E27FC236}">
                <a16:creationId xmlns:a16="http://schemas.microsoft.com/office/drawing/2014/main" id="{A7F26B06-392C-4C5A-9849-40E07A39DFB1}"/>
              </a:ext>
            </a:extLst>
          </p:cNvPr>
          <p:cNvSpPr>
            <a:spLocks noChangeArrowheads="1"/>
          </p:cNvSpPr>
          <p:nvPr/>
        </p:nvSpPr>
        <p:spPr bwMode="auto">
          <a:xfrm>
            <a:off x="4030663" y="1449388"/>
            <a:ext cx="4494212"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12788" indent="-3492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将复位脉冲的宽度延长至  时钟脉冲的宽度</a:t>
            </a:r>
          </a:p>
        </p:txBody>
      </p:sp>
      <p:sp>
        <p:nvSpPr>
          <p:cNvPr id="13320" name="Text Box 5">
            <a:extLst>
              <a:ext uri="{FF2B5EF4-FFF2-40B4-BE49-F238E27FC236}">
                <a16:creationId xmlns:a16="http://schemas.microsoft.com/office/drawing/2014/main" id="{FB012966-640F-4839-9F63-3EECC0641EC5}"/>
              </a:ext>
            </a:extLst>
          </p:cNvPr>
          <p:cNvSpPr txBox="1">
            <a:spLocks noChangeArrowheads="1"/>
          </p:cNvSpPr>
          <p:nvPr/>
        </p:nvSpPr>
        <p:spPr bwMode="auto">
          <a:xfrm>
            <a:off x="5160963" y="52165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3321" name="Rectangle 6">
            <a:extLst>
              <a:ext uri="{FF2B5EF4-FFF2-40B4-BE49-F238E27FC236}">
                <a16:creationId xmlns:a16="http://schemas.microsoft.com/office/drawing/2014/main" id="{2C6A22F8-459B-45E9-9257-916B91E3CC2E}"/>
              </a:ext>
            </a:extLst>
          </p:cNvPr>
          <p:cNvSpPr>
            <a:spLocks noChangeArrowheads="1"/>
          </p:cNvSpPr>
          <p:nvPr/>
        </p:nvSpPr>
        <p:spPr bwMode="auto">
          <a:xfrm>
            <a:off x="5149850" y="4454525"/>
            <a:ext cx="28067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3322" name="Line 7">
            <a:extLst>
              <a:ext uri="{FF2B5EF4-FFF2-40B4-BE49-F238E27FC236}">
                <a16:creationId xmlns:a16="http://schemas.microsoft.com/office/drawing/2014/main" id="{65EEB41F-5C64-4F99-AE3F-1DACC39F2BE2}"/>
              </a:ext>
            </a:extLst>
          </p:cNvPr>
          <p:cNvSpPr>
            <a:spLocks noChangeShapeType="1"/>
          </p:cNvSpPr>
          <p:nvPr/>
        </p:nvSpPr>
        <p:spPr bwMode="auto">
          <a:xfrm flipV="1">
            <a:off x="8281988" y="4760913"/>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3" name="Line 8">
            <a:extLst>
              <a:ext uri="{FF2B5EF4-FFF2-40B4-BE49-F238E27FC236}">
                <a16:creationId xmlns:a16="http://schemas.microsoft.com/office/drawing/2014/main" id="{A500B1EC-901D-49F6-95CC-C4773EB4789B}"/>
              </a:ext>
            </a:extLst>
          </p:cNvPr>
          <p:cNvSpPr>
            <a:spLocks noChangeShapeType="1"/>
          </p:cNvSpPr>
          <p:nvPr/>
        </p:nvSpPr>
        <p:spPr bwMode="auto">
          <a:xfrm flipV="1">
            <a:off x="6267450" y="3392488"/>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4" name="Line 9">
            <a:extLst>
              <a:ext uri="{FF2B5EF4-FFF2-40B4-BE49-F238E27FC236}">
                <a16:creationId xmlns:a16="http://schemas.microsoft.com/office/drawing/2014/main" id="{6885DBDA-8D07-4472-AE4C-123863E59E71}"/>
              </a:ext>
            </a:extLst>
          </p:cNvPr>
          <p:cNvSpPr>
            <a:spLocks noChangeShapeType="1"/>
          </p:cNvSpPr>
          <p:nvPr/>
        </p:nvSpPr>
        <p:spPr bwMode="auto">
          <a:xfrm flipV="1">
            <a:off x="6691313" y="3392488"/>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5" name="Line 10">
            <a:extLst>
              <a:ext uri="{FF2B5EF4-FFF2-40B4-BE49-F238E27FC236}">
                <a16:creationId xmlns:a16="http://schemas.microsoft.com/office/drawing/2014/main" id="{D02C64B4-79B8-4AE6-ADE6-10ED1FD22B7F}"/>
              </a:ext>
            </a:extLst>
          </p:cNvPr>
          <p:cNvSpPr>
            <a:spLocks noChangeShapeType="1"/>
          </p:cNvSpPr>
          <p:nvPr/>
        </p:nvSpPr>
        <p:spPr bwMode="auto">
          <a:xfrm flipV="1">
            <a:off x="7083425" y="3392488"/>
            <a:ext cx="0" cy="10572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6" name="Line 11">
            <a:extLst>
              <a:ext uri="{FF2B5EF4-FFF2-40B4-BE49-F238E27FC236}">
                <a16:creationId xmlns:a16="http://schemas.microsoft.com/office/drawing/2014/main" id="{F6C5590D-9DDC-48A9-8354-C239331EDE47}"/>
              </a:ext>
            </a:extLst>
          </p:cNvPr>
          <p:cNvSpPr>
            <a:spLocks noChangeShapeType="1"/>
          </p:cNvSpPr>
          <p:nvPr/>
        </p:nvSpPr>
        <p:spPr bwMode="auto">
          <a:xfrm flipV="1">
            <a:off x="5867400" y="5681663"/>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Line 12">
            <a:extLst>
              <a:ext uri="{FF2B5EF4-FFF2-40B4-BE49-F238E27FC236}">
                <a16:creationId xmlns:a16="http://schemas.microsoft.com/office/drawing/2014/main" id="{3415EF87-958B-4491-9AF9-620798FDD863}"/>
              </a:ext>
            </a:extLst>
          </p:cNvPr>
          <p:cNvSpPr>
            <a:spLocks noChangeShapeType="1"/>
          </p:cNvSpPr>
          <p:nvPr/>
        </p:nvSpPr>
        <p:spPr bwMode="auto">
          <a:xfrm flipV="1">
            <a:off x="6267450" y="5675313"/>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Line 13">
            <a:extLst>
              <a:ext uri="{FF2B5EF4-FFF2-40B4-BE49-F238E27FC236}">
                <a16:creationId xmlns:a16="http://schemas.microsoft.com/office/drawing/2014/main" id="{AB847021-12F6-49DD-9AE2-E3720F626246}"/>
              </a:ext>
            </a:extLst>
          </p:cNvPr>
          <p:cNvSpPr>
            <a:spLocks noChangeShapeType="1"/>
          </p:cNvSpPr>
          <p:nvPr/>
        </p:nvSpPr>
        <p:spPr bwMode="auto">
          <a:xfrm flipV="1">
            <a:off x="6691313" y="5675313"/>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9" name="Line 14">
            <a:extLst>
              <a:ext uri="{FF2B5EF4-FFF2-40B4-BE49-F238E27FC236}">
                <a16:creationId xmlns:a16="http://schemas.microsoft.com/office/drawing/2014/main" id="{7F8BDA44-1C79-4C78-8E03-647462A1F6D7}"/>
              </a:ext>
            </a:extLst>
          </p:cNvPr>
          <p:cNvSpPr>
            <a:spLocks noChangeShapeType="1"/>
          </p:cNvSpPr>
          <p:nvPr/>
        </p:nvSpPr>
        <p:spPr bwMode="auto">
          <a:xfrm flipV="1">
            <a:off x="7083425" y="5675313"/>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Line 15">
            <a:extLst>
              <a:ext uri="{FF2B5EF4-FFF2-40B4-BE49-F238E27FC236}">
                <a16:creationId xmlns:a16="http://schemas.microsoft.com/office/drawing/2014/main" id="{8B0DE608-CA6D-4381-9C58-2EB6DB67E643}"/>
              </a:ext>
            </a:extLst>
          </p:cNvPr>
          <p:cNvSpPr>
            <a:spLocks noChangeShapeType="1"/>
          </p:cNvSpPr>
          <p:nvPr/>
        </p:nvSpPr>
        <p:spPr bwMode="auto">
          <a:xfrm>
            <a:off x="7977188" y="4759325"/>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Line 16">
            <a:extLst>
              <a:ext uri="{FF2B5EF4-FFF2-40B4-BE49-F238E27FC236}">
                <a16:creationId xmlns:a16="http://schemas.microsoft.com/office/drawing/2014/main" id="{5756F775-F2C7-4849-BD4F-45F1E64934BA}"/>
              </a:ext>
            </a:extLst>
          </p:cNvPr>
          <p:cNvSpPr>
            <a:spLocks noChangeShapeType="1"/>
          </p:cNvSpPr>
          <p:nvPr/>
        </p:nvSpPr>
        <p:spPr bwMode="auto">
          <a:xfrm>
            <a:off x="7977188" y="50641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17">
            <a:extLst>
              <a:ext uri="{FF2B5EF4-FFF2-40B4-BE49-F238E27FC236}">
                <a16:creationId xmlns:a16="http://schemas.microsoft.com/office/drawing/2014/main" id="{C7F8541B-CCF9-488E-955A-A5744790B17A}"/>
              </a:ext>
            </a:extLst>
          </p:cNvPr>
          <p:cNvSpPr>
            <a:spLocks noChangeShapeType="1"/>
          </p:cNvSpPr>
          <p:nvPr/>
        </p:nvSpPr>
        <p:spPr bwMode="auto">
          <a:xfrm>
            <a:off x="7977188" y="53689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18">
            <a:extLst>
              <a:ext uri="{FF2B5EF4-FFF2-40B4-BE49-F238E27FC236}">
                <a16:creationId xmlns:a16="http://schemas.microsoft.com/office/drawing/2014/main" id="{BD02ADB8-4B6A-4FF9-A95B-364399E7D7B7}"/>
              </a:ext>
            </a:extLst>
          </p:cNvPr>
          <p:cNvSpPr>
            <a:spLocks noChangeShapeType="1"/>
          </p:cNvSpPr>
          <p:nvPr/>
        </p:nvSpPr>
        <p:spPr bwMode="auto">
          <a:xfrm>
            <a:off x="3097213" y="5080000"/>
            <a:ext cx="2038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Line 19">
            <a:extLst>
              <a:ext uri="{FF2B5EF4-FFF2-40B4-BE49-F238E27FC236}">
                <a16:creationId xmlns:a16="http://schemas.microsoft.com/office/drawing/2014/main" id="{31DC4B72-D2B4-4071-A9F3-AB681415AF64}"/>
              </a:ext>
            </a:extLst>
          </p:cNvPr>
          <p:cNvSpPr>
            <a:spLocks noChangeShapeType="1"/>
          </p:cNvSpPr>
          <p:nvPr/>
        </p:nvSpPr>
        <p:spPr bwMode="auto">
          <a:xfrm>
            <a:off x="4729163" y="5368925"/>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Text Box 20">
            <a:extLst>
              <a:ext uri="{FF2B5EF4-FFF2-40B4-BE49-F238E27FC236}">
                <a16:creationId xmlns:a16="http://schemas.microsoft.com/office/drawing/2014/main" id="{3F13C0D9-3C00-4F2E-8C37-2B0228124835}"/>
              </a:ext>
            </a:extLst>
          </p:cNvPr>
          <p:cNvSpPr txBox="1">
            <a:spLocks noChangeArrowheads="1"/>
          </p:cNvSpPr>
          <p:nvPr/>
        </p:nvSpPr>
        <p:spPr bwMode="auto">
          <a:xfrm>
            <a:off x="5683250" y="43783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3336" name="Text Box 21">
            <a:extLst>
              <a:ext uri="{FF2B5EF4-FFF2-40B4-BE49-F238E27FC236}">
                <a16:creationId xmlns:a16="http://schemas.microsoft.com/office/drawing/2014/main" id="{15CC423C-39DB-41DD-BCCB-6885240D9B39}"/>
              </a:ext>
            </a:extLst>
          </p:cNvPr>
          <p:cNvSpPr txBox="1">
            <a:spLocks noChangeArrowheads="1"/>
          </p:cNvSpPr>
          <p:nvPr/>
        </p:nvSpPr>
        <p:spPr bwMode="auto">
          <a:xfrm>
            <a:off x="5151438" y="44719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3337" name="Text Box 22">
            <a:extLst>
              <a:ext uri="{FF2B5EF4-FFF2-40B4-BE49-F238E27FC236}">
                <a16:creationId xmlns:a16="http://schemas.microsoft.com/office/drawing/2014/main" id="{8611E539-CEE9-48CF-9D75-DFBDFEF8D032}"/>
              </a:ext>
            </a:extLst>
          </p:cNvPr>
          <p:cNvSpPr txBox="1">
            <a:spLocks noChangeArrowheads="1"/>
          </p:cNvSpPr>
          <p:nvPr/>
        </p:nvSpPr>
        <p:spPr bwMode="auto">
          <a:xfrm>
            <a:off x="7250113" y="4497388"/>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3338" name="Text Box 23">
            <a:extLst>
              <a:ext uri="{FF2B5EF4-FFF2-40B4-BE49-F238E27FC236}">
                <a16:creationId xmlns:a16="http://schemas.microsoft.com/office/drawing/2014/main" id="{6442C719-616E-48FC-AF8E-5AF710A33DC2}"/>
              </a:ext>
            </a:extLst>
          </p:cNvPr>
          <p:cNvSpPr txBox="1">
            <a:spLocks noChangeArrowheads="1"/>
          </p:cNvSpPr>
          <p:nvPr/>
        </p:nvSpPr>
        <p:spPr bwMode="auto">
          <a:xfrm>
            <a:off x="7232650" y="48133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3339" name="Text Box 24">
            <a:extLst>
              <a:ext uri="{FF2B5EF4-FFF2-40B4-BE49-F238E27FC236}">
                <a16:creationId xmlns:a16="http://schemas.microsoft.com/office/drawing/2014/main" id="{0D620E17-2F62-436D-9158-9C9B560265C8}"/>
              </a:ext>
            </a:extLst>
          </p:cNvPr>
          <p:cNvSpPr txBox="1">
            <a:spLocks noChangeArrowheads="1"/>
          </p:cNvSpPr>
          <p:nvPr/>
        </p:nvSpPr>
        <p:spPr bwMode="auto">
          <a:xfrm>
            <a:off x="5908675" y="48037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3340" name="Text Box 25">
            <a:extLst>
              <a:ext uri="{FF2B5EF4-FFF2-40B4-BE49-F238E27FC236}">
                <a16:creationId xmlns:a16="http://schemas.microsoft.com/office/drawing/2014/main" id="{53029A23-68A3-4B05-8BBF-4EDAB0CF4EDC}"/>
              </a:ext>
            </a:extLst>
          </p:cNvPr>
          <p:cNvSpPr txBox="1">
            <a:spLocks noChangeArrowheads="1"/>
          </p:cNvSpPr>
          <p:nvPr/>
        </p:nvSpPr>
        <p:spPr bwMode="auto">
          <a:xfrm>
            <a:off x="5133975" y="48561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3341" name="Text Box 28">
            <a:extLst>
              <a:ext uri="{FF2B5EF4-FFF2-40B4-BE49-F238E27FC236}">
                <a16:creationId xmlns:a16="http://schemas.microsoft.com/office/drawing/2014/main" id="{4A594B31-C119-41E7-94AD-667F88460EAF}"/>
              </a:ext>
            </a:extLst>
          </p:cNvPr>
          <p:cNvSpPr txBox="1">
            <a:spLocks noChangeArrowheads="1"/>
          </p:cNvSpPr>
          <p:nvPr/>
        </p:nvSpPr>
        <p:spPr bwMode="auto">
          <a:xfrm>
            <a:off x="5667375" y="52165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3342" name="Group 29">
            <a:extLst>
              <a:ext uri="{FF2B5EF4-FFF2-40B4-BE49-F238E27FC236}">
                <a16:creationId xmlns:a16="http://schemas.microsoft.com/office/drawing/2014/main" id="{FAF51289-D39C-4147-B5D2-A77E07717187}"/>
              </a:ext>
            </a:extLst>
          </p:cNvPr>
          <p:cNvGrpSpPr>
            <a:grpSpLocks/>
          </p:cNvGrpSpPr>
          <p:nvPr/>
        </p:nvGrpSpPr>
        <p:grpSpPr bwMode="auto">
          <a:xfrm>
            <a:off x="7797800" y="5246688"/>
            <a:ext cx="144463" cy="215900"/>
            <a:chOff x="2041" y="1638"/>
            <a:chExt cx="91" cy="182"/>
          </a:xfrm>
        </p:grpSpPr>
        <p:sp>
          <p:nvSpPr>
            <p:cNvPr id="13411" name="Line 30">
              <a:extLst>
                <a:ext uri="{FF2B5EF4-FFF2-40B4-BE49-F238E27FC236}">
                  <a16:creationId xmlns:a16="http://schemas.microsoft.com/office/drawing/2014/main" id="{2F3B6C27-0210-4BBA-BD7E-489183691952}"/>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2" name="Line 31">
              <a:extLst>
                <a:ext uri="{FF2B5EF4-FFF2-40B4-BE49-F238E27FC236}">
                  <a16:creationId xmlns:a16="http://schemas.microsoft.com/office/drawing/2014/main" id="{253F0F29-B099-4B68-B48D-48D0A09CBB28}"/>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3343" name="Oval 32">
            <a:extLst>
              <a:ext uri="{FF2B5EF4-FFF2-40B4-BE49-F238E27FC236}">
                <a16:creationId xmlns:a16="http://schemas.microsoft.com/office/drawing/2014/main" id="{BA7D62AE-FEA6-4A57-9CE6-9CCAD1EA648D}"/>
              </a:ext>
            </a:extLst>
          </p:cNvPr>
          <p:cNvSpPr>
            <a:spLocks noChangeArrowheads="1"/>
          </p:cNvSpPr>
          <p:nvPr/>
        </p:nvSpPr>
        <p:spPr bwMode="auto">
          <a:xfrm rot="10800000">
            <a:off x="5024438" y="5302250"/>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344" name="Oval 33">
            <a:extLst>
              <a:ext uri="{FF2B5EF4-FFF2-40B4-BE49-F238E27FC236}">
                <a16:creationId xmlns:a16="http://schemas.microsoft.com/office/drawing/2014/main" id="{96E77CA9-6AF9-49C5-8AD2-52973FF87658}"/>
              </a:ext>
            </a:extLst>
          </p:cNvPr>
          <p:cNvSpPr>
            <a:spLocks noChangeArrowheads="1"/>
          </p:cNvSpPr>
          <p:nvPr/>
        </p:nvSpPr>
        <p:spPr bwMode="auto">
          <a:xfrm rot="10800000">
            <a:off x="5024438" y="5013325"/>
            <a:ext cx="125412"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345" name="Line 34">
            <a:extLst>
              <a:ext uri="{FF2B5EF4-FFF2-40B4-BE49-F238E27FC236}">
                <a16:creationId xmlns:a16="http://schemas.microsoft.com/office/drawing/2014/main" id="{A8AA39AB-0E9A-4A08-916C-BAC2A8B5CBBE}"/>
              </a:ext>
            </a:extLst>
          </p:cNvPr>
          <p:cNvSpPr>
            <a:spLocks noChangeShapeType="1"/>
          </p:cNvSpPr>
          <p:nvPr/>
        </p:nvSpPr>
        <p:spPr bwMode="auto">
          <a:xfrm>
            <a:off x="5400675" y="3752850"/>
            <a:ext cx="12604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46" name="Line 35">
            <a:extLst>
              <a:ext uri="{FF2B5EF4-FFF2-40B4-BE49-F238E27FC236}">
                <a16:creationId xmlns:a16="http://schemas.microsoft.com/office/drawing/2014/main" id="{4DCAF5C8-33BE-4A78-B9B5-BA2BF9143BCB}"/>
              </a:ext>
            </a:extLst>
          </p:cNvPr>
          <p:cNvSpPr>
            <a:spLocks noChangeShapeType="1"/>
          </p:cNvSpPr>
          <p:nvPr/>
        </p:nvSpPr>
        <p:spPr bwMode="auto">
          <a:xfrm>
            <a:off x="5400675" y="4005263"/>
            <a:ext cx="1296988"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47" name="Group 36">
            <a:extLst>
              <a:ext uri="{FF2B5EF4-FFF2-40B4-BE49-F238E27FC236}">
                <a16:creationId xmlns:a16="http://schemas.microsoft.com/office/drawing/2014/main" id="{3C74FA3E-67BB-416C-B52E-964C6A065780}"/>
              </a:ext>
            </a:extLst>
          </p:cNvPr>
          <p:cNvGrpSpPr>
            <a:grpSpLocks/>
          </p:cNvGrpSpPr>
          <p:nvPr/>
        </p:nvGrpSpPr>
        <p:grpSpPr bwMode="auto">
          <a:xfrm>
            <a:off x="4789488" y="3608388"/>
            <a:ext cx="603250" cy="542925"/>
            <a:chOff x="929" y="2294"/>
            <a:chExt cx="380" cy="342"/>
          </a:xfrm>
        </p:grpSpPr>
        <p:sp>
          <p:nvSpPr>
            <p:cNvPr id="13409" name="Oval 37">
              <a:extLst>
                <a:ext uri="{FF2B5EF4-FFF2-40B4-BE49-F238E27FC236}">
                  <a16:creationId xmlns:a16="http://schemas.microsoft.com/office/drawing/2014/main" id="{D7231917-F28E-4D88-8E8B-A1990A579C25}"/>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10" name="AutoShape 38">
              <a:extLst>
                <a:ext uri="{FF2B5EF4-FFF2-40B4-BE49-F238E27FC236}">
                  <a16:creationId xmlns:a16="http://schemas.microsoft.com/office/drawing/2014/main" id="{DF4DE024-1008-4E97-A88A-D510F6BCEF10}"/>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48" name="Text Box 39">
            <a:extLst>
              <a:ext uri="{FF2B5EF4-FFF2-40B4-BE49-F238E27FC236}">
                <a16:creationId xmlns:a16="http://schemas.microsoft.com/office/drawing/2014/main" id="{D01E4862-B5F4-4BF6-845D-976B6A89CC86}"/>
              </a:ext>
            </a:extLst>
          </p:cNvPr>
          <p:cNvSpPr txBox="1">
            <a:spLocks noChangeArrowheads="1"/>
          </p:cNvSpPr>
          <p:nvPr/>
        </p:nvSpPr>
        <p:spPr bwMode="auto">
          <a:xfrm>
            <a:off x="8564563" y="3679825"/>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13349" name="Line 40">
            <a:extLst>
              <a:ext uri="{FF2B5EF4-FFF2-40B4-BE49-F238E27FC236}">
                <a16:creationId xmlns:a16="http://schemas.microsoft.com/office/drawing/2014/main" id="{672880A0-B54A-42E8-8657-758BE92938A4}"/>
              </a:ext>
            </a:extLst>
          </p:cNvPr>
          <p:cNvSpPr>
            <a:spLocks noChangeShapeType="1"/>
          </p:cNvSpPr>
          <p:nvPr/>
        </p:nvSpPr>
        <p:spPr bwMode="auto">
          <a:xfrm>
            <a:off x="4249738" y="3897313"/>
            <a:ext cx="5302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0" name="Line 41">
            <a:extLst>
              <a:ext uri="{FF2B5EF4-FFF2-40B4-BE49-F238E27FC236}">
                <a16:creationId xmlns:a16="http://schemas.microsoft.com/office/drawing/2014/main" id="{5CF746B5-896E-417F-B2BB-5EF583893F0C}"/>
              </a:ext>
            </a:extLst>
          </p:cNvPr>
          <p:cNvSpPr>
            <a:spLocks noChangeShapeType="1"/>
          </p:cNvSpPr>
          <p:nvPr/>
        </p:nvSpPr>
        <p:spPr bwMode="auto">
          <a:xfrm rot="10800000">
            <a:off x="7092950" y="4006850"/>
            <a:ext cx="431800"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1" name="Line 42">
            <a:extLst>
              <a:ext uri="{FF2B5EF4-FFF2-40B4-BE49-F238E27FC236}">
                <a16:creationId xmlns:a16="http://schemas.microsoft.com/office/drawing/2014/main" id="{84C3D730-C8D4-4069-9921-6852313AD359}"/>
              </a:ext>
            </a:extLst>
          </p:cNvPr>
          <p:cNvSpPr>
            <a:spLocks noChangeShapeType="1"/>
          </p:cNvSpPr>
          <p:nvPr/>
        </p:nvSpPr>
        <p:spPr bwMode="auto">
          <a:xfrm rot="10800000">
            <a:off x="6264275" y="3754438"/>
            <a:ext cx="126047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52" name="Group 43">
            <a:extLst>
              <a:ext uri="{FF2B5EF4-FFF2-40B4-BE49-F238E27FC236}">
                <a16:creationId xmlns:a16="http://schemas.microsoft.com/office/drawing/2014/main" id="{FBC9B47A-0115-474E-AB19-1EF525759FCD}"/>
              </a:ext>
            </a:extLst>
          </p:cNvPr>
          <p:cNvGrpSpPr>
            <a:grpSpLocks/>
          </p:cNvGrpSpPr>
          <p:nvPr/>
        </p:nvGrpSpPr>
        <p:grpSpPr bwMode="auto">
          <a:xfrm rot="10800000">
            <a:off x="7534275" y="3608388"/>
            <a:ext cx="603250" cy="542925"/>
            <a:chOff x="929" y="2294"/>
            <a:chExt cx="380" cy="342"/>
          </a:xfrm>
        </p:grpSpPr>
        <p:sp>
          <p:nvSpPr>
            <p:cNvPr id="13407" name="Oval 44">
              <a:extLst>
                <a:ext uri="{FF2B5EF4-FFF2-40B4-BE49-F238E27FC236}">
                  <a16:creationId xmlns:a16="http://schemas.microsoft.com/office/drawing/2014/main" id="{AEC2C271-FFFD-4B09-B7FA-BC93F683F1FE}"/>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08" name="AutoShape 45">
              <a:extLst>
                <a:ext uri="{FF2B5EF4-FFF2-40B4-BE49-F238E27FC236}">
                  <a16:creationId xmlns:a16="http://schemas.microsoft.com/office/drawing/2014/main" id="{53E96C18-DCE3-4326-8F18-F71A63E52A83}"/>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53" name="Line 46">
            <a:extLst>
              <a:ext uri="{FF2B5EF4-FFF2-40B4-BE49-F238E27FC236}">
                <a16:creationId xmlns:a16="http://schemas.microsoft.com/office/drawing/2014/main" id="{B43DA7E0-4213-4889-B791-4E87E44028CC}"/>
              </a:ext>
            </a:extLst>
          </p:cNvPr>
          <p:cNvSpPr>
            <a:spLocks noChangeShapeType="1"/>
          </p:cNvSpPr>
          <p:nvPr/>
        </p:nvSpPr>
        <p:spPr bwMode="auto">
          <a:xfrm rot="10800000">
            <a:off x="8145463" y="3862388"/>
            <a:ext cx="3159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4" name="Text Box 47">
            <a:extLst>
              <a:ext uri="{FF2B5EF4-FFF2-40B4-BE49-F238E27FC236}">
                <a16:creationId xmlns:a16="http://schemas.microsoft.com/office/drawing/2014/main" id="{2A75F4FA-431D-4A8C-8A52-2C94DE1B6EC2}"/>
              </a:ext>
            </a:extLst>
          </p:cNvPr>
          <p:cNvSpPr txBox="1">
            <a:spLocks noChangeArrowheads="1"/>
          </p:cNvSpPr>
          <p:nvPr/>
        </p:nvSpPr>
        <p:spPr bwMode="auto">
          <a:xfrm>
            <a:off x="8353425" y="5192713"/>
            <a:ext cx="5397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3355" name="Text Box 48">
            <a:extLst>
              <a:ext uri="{FF2B5EF4-FFF2-40B4-BE49-F238E27FC236}">
                <a16:creationId xmlns:a16="http://schemas.microsoft.com/office/drawing/2014/main" id="{7FD859F2-90B7-47A7-ADAA-B58D8AEB788E}"/>
              </a:ext>
            </a:extLst>
          </p:cNvPr>
          <p:cNvSpPr txBox="1">
            <a:spLocks noChangeArrowheads="1"/>
          </p:cNvSpPr>
          <p:nvPr/>
        </p:nvSpPr>
        <p:spPr bwMode="auto">
          <a:xfrm>
            <a:off x="8678863" y="4576763"/>
            <a:ext cx="1428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3356" name="Line 49">
            <a:extLst>
              <a:ext uri="{FF2B5EF4-FFF2-40B4-BE49-F238E27FC236}">
                <a16:creationId xmlns:a16="http://schemas.microsoft.com/office/drawing/2014/main" id="{0897CB60-F4F8-4BC8-9536-F1023D5A4492}"/>
              </a:ext>
            </a:extLst>
          </p:cNvPr>
          <p:cNvSpPr>
            <a:spLocks noChangeShapeType="1"/>
          </p:cNvSpPr>
          <p:nvPr/>
        </p:nvSpPr>
        <p:spPr bwMode="auto">
          <a:xfrm>
            <a:off x="5868988" y="5984875"/>
            <a:ext cx="1223962"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7" name="Line 50">
            <a:extLst>
              <a:ext uri="{FF2B5EF4-FFF2-40B4-BE49-F238E27FC236}">
                <a16:creationId xmlns:a16="http://schemas.microsoft.com/office/drawing/2014/main" id="{BA62688F-F192-44C1-BE28-F40261B2167E}"/>
              </a:ext>
            </a:extLst>
          </p:cNvPr>
          <p:cNvSpPr>
            <a:spLocks noChangeShapeType="1"/>
          </p:cNvSpPr>
          <p:nvPr/>
        </p:nvSpPr>
        <p:spPr bwMode="auto">
          <a:xfrm>
            <a:off x="5722938" y="6237288"/>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58" name="Text Box 51">
            <a:extLst>
              <a:ext uri="{FF2B5EF4-FFF2-40B4-BE49-F238E27FC236}">
                <a16:creationId xmlns:a16="http://schemas.microsoft.com/office/drawing/2014/main" id="{4CA94201-78C7-43DA-827F-C7F700D418DC}"/>
              </a:ext>
            </a:extLst>
          </p:cNvPr>
          <p:cNvSpPr txBox="1">
            <a:spLocks noChangeArrowheads="1"/>
          </p:cNvSpPr>
          <p:nvPr/>
        </p:nvSpPr>
        <p:spPr bwMode="auto">
          <a:xfrm>
            <a:off x="4429125" y="522922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3359" name="Text Box 52">
            <a:extLst>
              <a:ext uri="{FF2B5EF4-FFF2-40B4-BE49-F238E27FC236}">
                <a16:creationId xmlns:a16="http://schemas.microsoft.com/office/drawing/2014/main" id="{84EBC0DB-CC32-44D6-B11C-575FAEC4BBF8}"/>
              </a:ext>
            </a:extLst>
          </p:cNvPr>
          <p:cNvSpPr txBox="1">
            <a:spLocks noChangeArrowheads="1"/>
          </p:cNvSpPr>
          <p:nvPr/>
        </p:nvSpPr>
        <p:spPr bwMode="auto">
          <a:xfrm>
            <a:off x="6030913" y="2882900"/>
            <a:ext cx="1350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grpSp>
        <p:nvGrpSpPr>
          <p:cNvPr id="13360" name="Group 53">
            <a:extLst>
              <a:ext uri="{FF2B5EF4-FFF2-40B4-BE49-F238E27FC236}">
                <a16:creationId xmlns:a16="http://schemas.microsoft.com/office/drawing/2014/main" id="{A61C815A-AD28-41D0-BECB-6613770D2C77}"/>
              </a:ext>
            </a:extLst>
          </p:cNvPr>
          <p:cNvGrpSpPr>
            <a:grpSpLocks/>
          </p:cNvGrpSpPr>
          <p:nvPr/>
        </p:nvGrpSpPr>
        <p:grpSpPr bwMode="auto">
          <a:xfrm>
            <a:off x="3638550" y="3505200"/>
            <a:ext cx="603250" cy="542925"/>
            <a:chOff x="929" y="2294"/>
            <a:chExt cx="380" cy="342"/>
          </a:xfrm>
        </p:grpSpPr>
        <p:sp>
          <p:nvSpPr>
            <p:cNvPr id="13405" name="Oval 54">
              <a:extLst>
                <a:ext uri="{FF2B5EF4-FFF2-40B4-BE49-F238E27FC236}">
                  <a16:creationId xmlns:a16="http://schemas.microsoft.com/office/drawing/2014/main" id="{120CAE87-CF03-4889-B606-FA4A1C23C6AE}"/>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06" name="AutoShape 55">
              <a:extLst>
                <a:ext uri="{FF2B5EF4-FFF2-40B4-BE49-F238E27FC236}">
                  <a16:creationId xmlns:a16="http://schemas.microsoft.com/office/drawing/2014/main" id="{B856FA93-9864-4D27-8CB0-06E8F902F53A}"/>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61" name="Line 56">
            <a:extLst>
              <a:ext uri="{FF2B5EF4-FFF2-40B4-BE49-F238E27FC236}">
                <a16:creationId xmlns:a16="http://schemas.microsoft.com/office/drawing/2014/main" id="{DC478D9D-32B8-483A-B87C-BE8963CCBE2B}"/>
              </a:ext>
            </a:extLst>
          </p:cNvPr>
          <p:cNvSpPr>
            <a:spLocks noChangeShapeType="1"/>
          </p:cNvSpPr>
          <p:nvPr/>
        </p:nvSpPr>
        <p:spPr bwMode="auto">
          <a:xfrm>
            <a:off x="3349625" y="3794125"/>
            <a:ext cx="279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2" name="Line 57">
            <a:extLst>
              <a:ext uri="{FF2B5EF4-FFF2-40B4-BE49-F238E27FC236}">
                <a16:creationId xmlns:a16="http://schemas.microsoft.com/office/drawing/2014/main" id="{D1C6C72D-AA21-40BD-A8EF-3B56CF407902}"/>
              </a:ext>
            </a:extLst>
          </p:cNvPr>
          <p:cNvSpPr>
            <a:spLocks noChangeShapeType="1"/>
          </p:cNvSpPr>
          <p:nvPr/>
        </p:nvSpPr>
        <p:spPr bwMode="auto">
          <a:xfrm flipV="1">
            <a:off x="3097213" y="2816225"/>
            <a:ext cx="0" cy="22685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3363" name="Group 58">
            <a:extLst>
              <a:ext uri="{FF2B5EF4-FFF2-40B4-BE49-F238E27FC236}">
                <a16:creationId xmlns:a16="http://schemas.microsoft.com/office/drawing/2014/main" id="{20E7EA3C-A8F5-495C-A43E-F32554471011}"/>
              </a:ext>
            </a:extLst>
          </p:cNvPr>
          <p:cNvGrpSpPr>
            <a:grpSpLocks/>
          </p:cNvGrpSpPr>
          <p:nvPr/>
        </p:nvGrpSpPr>
        <p:grpSpPr bwMode="auto">
          <a:xfrm>
            <a:off x="3638550" y="2525713"/>
            <a:ext cx="603250" cy="542925"/>
            <a:chOff x="929" y="2294"/>
            <a:chExt cx="380" cy="342"/>
          </a:xfrm>
        </p:grpSpPr>
        <p:sp>
          <p:nvSpPr>
            <p:cNvPr id="13403" name="Oval 59">
              <a:extLst>
                <a:ext uri="{FF2B5EF4-FFF2-40B4-BE49-F238E27FC236}">
                  <a16:creationId xmlns:a16="http://schemas.microsoft.com/office/drawing/2014/main" id="{C33625F4-C321-4A79-8BEC-75D2E87B4E60}"/>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3404" name="AutoShape 60">
              <a:extLst>
                <a:ext uri="{FF2B5EF4-FFF2-40B4-BE49-F238E27FC236}">
                  <a16:creationId xmlns:a16="http://schemas.microsoft.com/office/drawing/2014/main" id="{DF4F51B1-4D8C-4FFF-ACE0-93F6C75D9ECA}"/>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3364" name="Line 61">
            <a:extLst>
              <a:ext uri="{FF2B5EF4-FFF2-40B4-BE49-F238E27FC236}">
                <a16:creationId xmlns:a16="http://schemas.microsoft.com/office/drawing/2014/main" id="{EDA2B39E-271F-42B1-8C4D-EBEE19890A59}"/>
              </a:ext>
            </a:extLst>
          </p:cNvPr>
          <p:cNvSpPr>
            <a:spLocks noChangeShapeType="1"/>
          </p:cNvSpPr>
          <p:nvPr/>
        </p:nvSpPr>
        <p:spPr bwMode="auto">
          <a:xfrm rot="5400000">
            <a:off x="4485482" y="3048794"/>
            <a:ext cx="1762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5" name="Line 62">
            <a:extLst>
              <a:ext uri="{FF2B5EF4-FFF2-40B4-BE49-F238E27FC236}">
                <a16:creationId xmlns:a16="http://schemas.microsoft.com/office/drawing/2014/main" id="{D54C51AF-33E3-4311-AF12-B17CC1741CC0}"/>
              </a:ext>
            </a:extLst>
          </p:cNvPr>
          <p:cNvSpPr>
            <a:spLocks noChangeShapeType="1"/>
          </p:cNvSpPr>
          <p:nvPr/>
        </p:nvSpPr>
        <p:spPr bwMode="auto">
          <a:xfrm rot="5400000" flipV="1">
            <a:off x="3815557" y="2710656"/>
            <a:ext cx="292100" cy="1223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6" name="Line 63">
            <a:extLst>
              <a:ext uri="{FF2B5EF4-FFF2-40B4-BE49-F238E27FC236}">
                <a16:creationId xmlns:a16="http://schemas.microsoft.com/office/drawing/2014/main" id="{C94FDB7C-40F4-4763-82B3-B0BD604B9DA2}"/>
              </a:ext>
            </a:extLst>
          </p:cNvPr>
          <p:cNvSpPr>
            <a:spLocks noChangeShapeType="1"/>
          </p:cNvSpPr>
          <p:nvPr/>
        </p:nvSpPr>
        <p:spPr bwMode="auto">
          <a:xfrm rot="5400000">
            <a:off x="4485482" y="3556794"/>
            <a:ext cx="176212"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7" name="Line 64">
            <a:extLst>
              <a:ext uri="{FF2B5EF4-FFF2-40B4-BE49-F238E27FC236}">
                <a16:creationId xmlns:a16="http://schemas.microsoft.com/office/drawing/2014/main" id="{653B7896-08D2-4799-BEC8-0D4C134C7EEC}"/>
              </a:ext>
            </a:extLst>
          </p:cNvPr>
          <p:cNvSpPr>
            <a:spLocks noChangeShapeType="1"/>
          </p:cNvSpPr>
          <p:nvPr/>
        </p:nvSpPr>
        <p:spPr bwMode="auto">
          <a:xfrm rot="5400000">
            <a:off x="3169443" y="2996407"/>
            <a:ext cx="3603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8" name="Line 65">
            <a:extLst>
              <a:ext uri="{FF2B5EF4-FFF2-40B4-BE49-F238E27FC236}">
                <a16:creationId xmlns:a16="http://schemas.microsoft.com/office/drawing/2014/main" id="{D30EF48E-C8C3-41F4-8AAA-716E631E0BBF}"/>
              </a:ext>
            </a:extLst>
          </p:cNvPr>
          <p:cNvSpPr>
            <a:spLocks noChangeShapeType="1"/>
          </p:cNvSpPr>
          <p:nvPr/>
        </p:nvSpPr>
        <p:spPr bwMode="auto">
          <a:xfrm rot="5400000">
            <a:off x="3816350" y="2670175"/>
            <a:ext cx="290513" cy="12239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69" name="Line 66">
            <a:extLst>
              <a:ext uri="{FF2B5EF4-FFF2-40B4-BE49-F238E27FC236}">
                <a16:creationId xmlns:a16="http://schemas.microsoft.com/office/drawing/2014/main" id="{8AB936F2-201A-4A40-82D7-879E508D7A36}"/>
              </a:ext>
            </a:extLst>
          </p:cNvPr>
          <p:cNvSpPr>
            <a:spLocks noChangeShapeType="1"/>
          </p:cNvSpPr>
          <p:nvPr/>
        </p:nvSpPr>
        <p:spPr bwMode="auto">
          <a:xfrm>
            <a:off x="4249738" y="2708275"/>
            <a:ext cx="5397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0" name="Line 67">
            <a:extLst>
              <a:ext uri="{FF2B5EF4-FFF2-40B4-BE49-F238E27FC236}">
                <a16:creationId xmlns:a16="http://schemas.microsoft.com/office/drawing/2014/main" id="{7B54B0D7-A00D-4904-B97B-F6E37C82C37C}"/>
              </a:ext>
            </a:extLst>
          </p:cNvPr>
          <p:cNvSpPr>
            <a:spLocks noChangeShapeType="1"/>
          </p:cNvSpPr>
          <p:nvPr/>
        </p:nvSpPr>
        <p:spPr bwMode="auto">
          <a:xfrm>
            <a:off x="4249738" y="2960688"/>
            <a:ext cx="323850"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1" name="Line 68">
            <a:extLst>
              <a:ext uri="{FF2B5EF4-FFF2-40B4-BE49-F238E27FC236}">
                <a16:creationId xmlns:a16="http://schemas.microsoft.com/office/drawing/2014/main" id="{0D9DFFE7-D64C-4B18-BE4E-BD396A2D6C50}"/>
              </a:ext>
            </a:extLst>
          </p:cNvPr>
          <p:cNvSpPr>
            <a:spLocks noChangeShapeType="1"/>
          </p:cNvSpPr>
          <p:nvPr/>
        </p:nvSpPr>
        <p:spPr bwMode="auto">
          <a:xfrm>
            <a:off x="3097213" y="2816225"/>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2" name="Line 69">
            <a:extLst>
              <a:ext uri="{FF2B5EF4-FFF2-40B4-BE49-F238E27FC236}">
                <a16:creationId xmlns:a16="http://schemas.microsoft.com/office/drawing/2014/main" id="{44140E70-4137-4B3A-B2A9-1A9B049958F5}"/>
              </a:ext>
            </a:extLst>
          </p:cNvPr>
          <p:cNvSpPr>
            <a:spLocks noChangeShapeType="1"/>
          </p:cNvSpPr>
          <p:nvPr/>
        </p:nvSpPr>
        <p:spPr bwMode="auto">
          <a:xfrm rot="5400000">
            <a:off x="3169444" y="3607594"/>
            <a:ext cx="36036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3" name="Text Box 70">
            <a:extLst>
              <a:ext uri="{FF2B5EF4-FFF2-40B4-BE49-F238E27FC236}">
                <a16:creationId xmlns:a16="http://schemas.microsoft.com/office/drawing/2014/main" id="{46C7D792-C798-4AF4-8BFA-471F050A79AC}"/>
              </a:ext>
            </a:extLst>
          </p:cNvPr>
          <p:cNvSpPr txBox="1">
            <a:spLocks noChangeArrowheads="1"/>
          </p:cNvSpPr>
          <p:nvPr/>
        </p:nvSpPr>
        <p:spPr bwMode="auto">
          <a:xfrm>
            <a:off x="4860925" y="2559050"/>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3374" name="Text Box 71">
            <a:extLst>
              <a:ext uri="{FF2B5EF4-FFF2-40B4-BE49-F238E27FC236}">
                <a16:creationId xmlns:a16="http://schemas.microsoft.com/office/drawing/2014/main" id="{E39088BC-6A34-4588-9800-17301E89D333}"/>
              </a:ext>
            </a:extLst>
          </p:cNvPr>
          <p:cNvSpPr txBox="1">
            <a:spLocks noChangeArrowheads="1"/>
          </p:cNvSpPr>
          <p:nvPr/>
        </p:nvSpPr>
        <p:spPr bwMode="auto">
          <a:xfrm>
            <a:off x="3133725" y="2316163"/>
            <a:ext cx="53975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R</a:t>
            </a:r>
            <a:r>
              <a:rPr kumimoji="1" lang="en-US" altLang="zh-CN" sz="1600">
                <a:ea typeface="楷体_GB2312"/>
                <a:cs typeface="楷体_GB2312"/>
              </a:rPr>
              <a:t>D</a:t>
            </a:r>
            <a:endParaRPr kumimoji="1" lang="en-US" altLang="zh-CN" sz="1000" baseline="-25000">
              <a:ea typeface="楷体_GB2312"/>
              <a:cs typeface="楷体_GB2312"/>
            </a:endParaRPr>
          </a:p>
        </p:txBody>
      </p:sp>
      <p:sp>
        <p:nvSpPr>
          <p:cNvPr id="13375" name="Line 73">
            <a:extLst>
              <a:ext uri="{FF2B5EF4-FFF2-40B4-BE49-F238E27FC236}">
                <a16:creationId xmlns:a16="http://schemas.microsoft.com/office/drawing/2014/main" id="{AE0A471C-F2FB-48D6-BB3D-FA9F3CD30FE4}"/>
              </a:ext>
            </a:extLst>
          </p:cNvPr>
          <p:cNvSpPr>
            <a:spLocks noChangeShapeType="1"/>
          </p:cNvSpPr>
          <p:nvPr/>
        </p:nvSpPr>
        <p:spPr bwMode="auto">
          <a:xfrm>
            <a:off x="4249738" y="3644900"/>
            <a:ext cx="3238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6" name="Line 74">
            <a:extLst>
              <a:ext uri="{FF2B5EF4-FFF2-40B4-BE49-F238E27FC236}">
                <a16:creationId xmlns:a16="http://schemas.microsoft.com/office/drawing/2014/main" id="{0240CB17-F0F7-4061-A1AA-D4F2C75331D3}"/>
              </a:ext>
            </a:extLst>
          </p:cNvPr>
          <p:cNvSpPr>
            <a:spLocks noChangeShapeType="1"/>
          </p:cNvSpPr>
          <p:nvPr/>
        </p:nvSpPr>
        <p:spPr bwMode="auto">
          <a:xfrm>
            <a:off x="4321175" y="42195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7" name="Line 75">
            <a:extLst>
              <a:ext uri="{FF2B5EF4-FFF2-40B4-BE49-F238E27FC236}">
                <a16:creationId xmlns:a16="http://schemas.microsoft.com/office/drawing/2014/main" id="{F32A8517-4E6F-4F02-8A0F-762A264E4BDA}"/>
              </a:ext>
            </a:extLst>
          </p:cNvPr>
          <p:cNvSpPr>
            <a:spLocks noChangeShapeType="1"/>
          </p:cNvSpPr>
          <p:nvPr/>
        </p:nvSpPr>
        <p:spPr bwMode="auto">
          <a:xfrm rot="5400000">
            <a:off x="4375943" y="43457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8" name="Line 76">
            <a:extLst>
              <a:ext uri="{FF2B5EF4-FFF2-40B4-BE49-F238E27FC236}">
                <a16:creationId xmlns:a16="http://schemas.microsoft.com/office/drawing/2014/main" id="{33B1775D-DF32-419D-B3E8-E7B86C86822F}"/>
              </a:ext>
            </a:extLst>
          </p:cNvPr>
          <p:cNvSpPr>
            <a:spLocks noChangeShapeType="1"/>
          </p:cNvSpPr>
          <p:nvPr/>
        </p:nvSpPr>
        <p:spPr bwMode="auto">
          <a:xfrm>
            <a:off x="4610100" y="421957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79" name="Line 77">
            <a:extLst>
              <a:ext uri="{FF2B5EF4-FFF2-40B4-BE49-F238E27FC236}">
                <a16:creationId xmlns:a16="http://schemas.microsoft.com/office/drawing/2014/main" id="{C1257501-BBD0-4311-8C1F-96BDE42C7CDB}"/>
              </a:ext>
            </a:extLst>
          </p:cNvPr>
          <p:cNvSpPr>
            <a:spLocks noChangeShapeType="1"/>
          </p:cNvSpPr>
          <p:nvPr/>
        </p:nvSpPr>
        <p:spPr bwMode="auto">
          <a:xfrm rot="5400000">
            <a:off x="4483893" y="434578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0" name="Line 78">
            <a:extLst>
              <a:ext uri="{FF2B5EF4-FFF2-40B4-BE49-F238E27FC236}">
                <a16:creationId xmlns:a16="http://schemas.microsoft.com/office/drawing/2014/main" id="{E222D1B5-9EA4-4995-8BBA-FAC13559B9DB}"/>
              </a:ext>
            </a:extLst>
          </p:cNvPr>
          <p:cNvSpPr>
            <a:spLocks noChangeShapeType="1"/>
          </p:cNvSpPr>
          <p:nvPr/>
        </p:nvSpPr>
        <p:spPr bwMode="auto">
          <a:xfrm>
            <a:off x="4502150" y="4471988"/>
            <a:ext cx="107950"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1" name="Text Box 79">
            <a:extLst>
              <a:ext uri="{FF2B5EF4-FFF2-40B4-BE49-F238E27FC236}">
                <a16:creationId xmlns:a16="http://schemas.microsoft.com/office/drawing/2014/main" id="{DE0E4087-C228-49F9-BEAB-C377E8681581}"/>
              </a:ext>
            </a:extLst>
          </p:cNvPr>
          <p:cNvSpPr txBox="1">
            <a:spLocks noChangeArrowheads="1"/>
          </p:cNvSpPr>
          <p:nvPr/>
        </p:nvSpPr>
        <p:spPr bwMode="auto">
          <a:xfrm>
            <a:off x="7623175" y="372903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1</a:t>
            </a:r>
            <a:endParaRPr kumimoji="1" lang="en-US" altLang="zh-CN" sz="1000" baseline="-25000">
              <a:ea typeface="楷体_GB2312"/>
              <a:cs typeface="楷体_GB2312"/>
            </a:endParaRPr>
          </a:p>
        </p:txBody>
      </p:sp>
      <p:sp>
        <p:nvSpPr>
          <p:cNvPr id="13382" name="Text Box 80">
            <a:extLst>
              <a:ext uri="{FF2B5EF4-FFF2-40B4-BE49-F238E27FC236}">
                <a16:creationId xmlns:a16="http://schemas.microsoft.com/office/drawing/2014/main" id="{E58022B8-8157-40A0-B767-EC3AD1B23E8B}"/>
              </a:ext>
            </a:extLst>
          </p:cNvPr>
          <p:cNvSpPr txBox="1">
            <a:spLocks noChangeArrowheads="1"/>
          </p:cNvSpPr>
          <p:nvPr/>
        </p:nvSpPr>
        <p:spPr bwMode="auto">
          <a:xfrm>
            <a:off x="5005388" y="372903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2</a:t>
            </a:r>
            <a:endParaRPr kumimoji="1" lang="en-US" altLang="zh-CN" sz="1000" baseline="-25000">
              <a:ea typeface="楷体_GB2312"/>
              <a:cs typeface="楷体_GB2312"/>
            </a:endParaRPr>
          </a:p>
        </p:txBody>
      </p:sp>
      <p:sp>
        <p:nvSpPr>
          <p:cNvPr id="13383" name="Text Box 81">
            <a:extLst>
              <a:ext uri="{FF2B5EF4-FFF2-40B4-BE49-F238E27FC236}">
                <a16:creationId xmlns:a16="http://schemas.microsoft.com/office/drawing/2014/main" id="{B58E3AD9-D88B-4738-B968-12C6711AD10C}"/>
              </a:ext>
            </a:extLst>
          </p:cNvPr>
          <p:cNvSpPr txBox="1">
            <a:spLocks noChangeArrowheads="1"/>
          </p:cNvSpPr>
          <p:nvPr/>
        </p:nvSpPr>
        <p:spPr bwMode="auto">
          <a:xfrm>
            <a:off x="3852863" y="263683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4</a:t>
            </a:r>
            <a:endParaRPr kumimoji="1" lang="en-US" altLang="zh-CN" sz="1000" baseline="-25000">
              <a:ea typeface="楷体_GB2312"/>
              <a:cs typeface="楷体_GB2312"/>
            </a:endParaRPr>
          </a:p>
        </p:txBody>
      </p:sp>
      <p:sp>
        <p:nvSpPr>
          <p:cNvPr id="13384" name="Text Box 82">
            <a:extLst>
              <a:ext uri="{FF2B5EF4-FFF2-40B4-BE49-F238E27FC236}">
                <a16:creationId xmlns:a16="http://schemas.microsoft.com/office/drawing/2014/main" id="{4F44A76C-17CC-45B3-B209-15260830214B}"/>
              </a:ext>
            </a:extLst>
          </p:cNvPr>
          <p:cNvSpPr txBox="1">
            <a:spLocks noChangeArrowheads="1"/>
          </p:cNvSpPr>
          <p:nvPr/>
        </p:nvSpPr>
        <p:spPr bwMode="auto">
          <a:xfrm>
            <a:off x="3852863" y="3621088"/>
            <a:ext cx="29845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000">
                <a:ea typeface="楷体_GB2312"/>
                <a:cs typeface="楷体_GB2312"/>
              </a:rPr>
              <a:t>G</a:t>
            </a:r>
            <a:r>
              <a:rPr kumimoji="1" lang="en-US" altLang="zh-CN" sz="1600">
                <a:ea typeface="楷体_GB2312"/>
                <a:cs typeface="楷体_GB2312"/>
              </a:rPr>
              <a:t>3</a:t>
            </a:r>
            <a:endParaRPr kumimoji="1" lang="en-US" altLang="zh-CN" sz="1000" baseline="-25000">
              <a:ea typeface="楷体_GB2312"/>
              <a:cs typeface="楷体_GB2312"/>
            </a:endParaRPr>
          </a:p>
        </p:txBody>
      </p:sp>
      <p:sp>
        <p:nvSpPr>
          <p:cNvPr id="13385" name="Line 83">
            <a:extLst>
              <a:ext uri="{FF2B5EF4-FFF2-40B4-BE49-F238E27FC236}">
                <a16:creationId xmlns:a16="http://schemas.microsoft.com/office/drawing/2014/main" id="{24FE2C75-71AF-441F-8FB7-0836F32A1534}"/>
              </a:ext>
            </a:extLst>
          </p:cNvPr>
          <p:cNvSpPr>
            <a:spLocks noChangeShapeType="1"/>
          </p:cNvSpPr>
          <p:nvPr/>
        </p:nvSpPr>
        <p:spPr bwMode="auto">
          <a:xfrm rot="5400000">
            <a:off x="3256756" y="535543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6" name="Line 84">
            <a:extLst>
              <a:ext uri="{FF2B5EF4-FFF2-40B4-BE49-F238E27FC236}">
                <a16:creationId xmlns:a16="http://schemas.microsoft.com/office/drawing/2014/main" id="{39A6E016-AD59-4BFF-B27D-CF09AA28EE6D}"/>
              </a:ext>
            </a:extLst>
          </p:cNvPr>
          <p:cNvSpPr>
            <a:spLocks noChangeShapeType="1"/>
          </p:cNvSpPr>
          <p:nvPr/>
        </p:nvSpPr>
        <p:spPr bwMode="auto">
          <a:xfrm rot="5400000">
            <a:off x="3613943" y="5355432"/>
            <a:ext cx="252413" cy="0"/>
          </a:xfrm>
          <a:prstGeom prst="line">
            <a:avLst/>
          </a:prstGeom>
          <a:noFill/>
          <a:ln w="28575">
            <a:solidFill>
              <a:srgbClr val="FF3300"/>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7" name="Line 85">
            <a:extLst>
              <a:ext uri="{FF2B5EF4-FFF2-40B4-BE49-F238E27FC236}">
                <a16:creationId xmlns:a16="http://schemas.microsoft.com/office/drawing/2014/main" id="{0B9F74F3-56BC-4A75-853D-CD59EC37A559}"/>
              </a:ext>
            </a:extLst>
          </p:cNvPr>
          <p:cNvSpPr>
            <a:spLocks noChangeShapeType="1"/>
          </p:cNvSpPr>
          <p:nvPr/>
        </p:nvSpPr>
        <p:spPr bwMode="auto">
          <a:xfrm>
            <a:off x="3382963" y="5481638"/>
            <a:ext cx="35877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8" name="Line 86">
            <a:extLst>
              <a:ext uri="{FF2B5EF4-FFF2-40B4-BE49-F238E27FC236}">
                <a16:creationId xmlns:a16="http://schemas.microsoft.com/office/drawing/2014/main" id="{535C27B3-B07E-4829-ADAF-A9BF08BEEFF0}"/>
              </a:ext>
            </a:extLst>
          </p:cNvPr>
          <p:cNvSpPr>
            <a:spLocks noChangeShapeType="1"/>
          </p:cNvSpPr>
          <p:nvPr/>
        </p:nvSpPr>
        <p:spPr bwMode="auto">
          <a:xfrm rot="5400000">
            <a:off x="5634831" y="2691607"/>
            <a:ext cx="252413"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89" name="Line 87">
            <a:extLst>
              <a:ext uri="{FF2B5EF4-FFF2-40B4-BE49-F238E27FC236}">
                <a16:creationId xmlns:a16="http://schemas.microsoft.com/office/drawing/2014/main" id="{DDB7E19C-4281-41A7-BF45-702A0DC13B91}"/>
              </a:ext>
            </a:extLst>
          </p:cNvPr>
          <p:cNvSpPr>
            <a:spLocks noChangeShapeType="1"/>
          </p:cNvSpPr>
          <p:nvPr/>
        </p:nvSpPr>
        <p:spPr bwMode="auto">
          <a:xfrm rot="5400000">
            <a:off x="5992018" y="2691607"/>
            <a:ext cx="252413" cy="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0" name="Line 88">
            <a:extLst>
              <a:ext uri="{FF2B5EF4-FFF2-40B4-BE49-F238E27FC236}">
                <a16:creationId xmlns:a16="http://schemas.microsoft.com/office/drawing/2014/main" id="{5FB23836-8D60-47C4-82AC-CF3FEFE65612}"/>
              </a:ext>
            </a:extLst>
          </p:cNvPr>
          <p:cNvSpPr>
            <a:spLocks noChangeShapeType="1"/>
          </p:cNvSpPr>
          <p:nvPr/>
        </p:nvSpPr>
        <p:spPr bwMode="auto">
          <a:xfrm>
            <a:off x="5761038" y="2565400"/>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1" name="Line 89">
            <a:extLst>
              <a:ext uri="{FF2B5EF4-FFF2-40B4-BE49-F238E27FC236}">
                <a16:creationId xmlns:a16="http://schemas.microsoft.com/office/drawing/2014/main" id="{B8142CC4-DBB0-4118-8B51-8B9FE3C1B289}"/>
              </a:ext>
            </a:extLst>
          </p:cNvPr>
          <p:cNvSpPr>
            <a:spLocks noChangeShapeType="1"/>
          </p:cNvSpPr>
          <p:nvPr/>
        </p:nvSpPr>
        <p:spPr bwMode="auto">
          <a:xfrm>
            <a:off x="6121400" y="2817813"/>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0587" name="Rectangle 91">
            <a:extLst>
              <a:ext uri="{FF2B5EF4-FFF2-40B4-BE49-F238E27FC236}">
                <a16:creationId xmlns:a16="http://schemas.microsoft.com/office/drawing/2014/main" id="{5ED95749-C1FD-4C2C-A295-8C0F64B1FE00}"/>
              </a:ext>
            </a:extLst>
          </p:cNvPr>
          <p:cNvSpPr>
            <a:spLocks noChangeArrowheads="1"/>
          </p:cNvSpPr>
          <p:nvPr/>
        </p:nvSpPr>
        <p:spPr bwMode="auto">
          <a:xfrm>
            <a:off x="71438" y="1989138"/>
            <a:ext cx="270033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ts val="600"/>
              </a:spcBef>
              <a:spcAft>
                <a:spcPct val="0"/>
              </a:spcAft>
            </a:pPr>
            <a:r>
              <a:rPr lang="zh-CN" altLang="en-US" b="1"/>
              <a:t>当</a:t>
            </a:r>
            <a:r>
              <a:rPr lang="en-US" altLang="zh-CN" b="1">
                <a:solidFill>
                  <a:srgbClr val="000000"/>
                </a:solidFill>
              </a:rPr>
              <a:t>Q</a:t>
            </a:r>
            <a:r>
              <a:rPr lang="en-US" altLang="zh-CN" sz="1800" b="1">
                <a:solidFill>
                  <a:srgbClr val="000000"/>
                </a:solidFill>
              </a:rPr>
              <a:t>2</a:t>
            </a:r>
            <a:r>
              <a:rPr lang="en-US" altLang="zh-CN" b="1">
                <a:solidFill>
                  <a:srgbClr val="000000"/>
                </a:solidFill>
              </a:rPr>
              <a:t>Q</a:t>
            </a:r>
            <a:r>
              <a:rPr lang="en-US" altLang="zh-CN" sz="1800" b="1">
                <a:solidFill>
                  <a:srgbClr val="000000"/>
                </a:solidFill>
              </a:rPr>
              <a:t>1</a:t>
            </a:r>
            <a:r>
              <a:rPr lang="en-US" altLang="zh-CN" b="1">
                <a:solidFill>
                  <a:srgbClr val="000000"/>
                </a:solidFill>
              </a:rPr>
              <a:t>Q</a:t>
            </a:r>
            <a:r>
              <a:rPr lang="en-US" altLang="zh-CN" sz="1800" b="1">
                <a:solidFill>
                  <a:srgbClr val="000000"/>
                </a:solidFill>
              </a:rPr>
              <a:t>0 </a:t>
            </a:r>
            <a:r>
              <a:rPr lang="en-US" altLang="zh-CN" b="1"/>
              <a:t> ≠</a:t>
            </a:r>
          </a:p>
          <a:p>
            <a:pPr lvl="1">
              <a:spcBef>
                <a:spcPts val="600"/>
              </a:spcBef>
              <a:spcAft>
                <a:spcPct val="0"/>
              </a:spcAft>
              <a:buFontTx/>
              <a:buNone/>
            </a:pPr>
            <a:r>
              <a:rPr lang="en-US" altLang="zh-CN" b="1"/>
              <a:t>    110</a:t>
            </a:r>
            <a:r>
              <a:rPr lang="zh-CN" altLang="en-US" b="1"/>
              <a:t>时</a:t>
            </a:r>
            <a:endParaRPr lang="en-US" altLang="zh-CN" b="1"/>
          </a:p>
          <a:p>
            <a:pPr lvl="1">
              <a:spcBef>
                <a:spcPts val="600"/>
              </a:spcBef>
              <a:spcAft>
                <a:spcPct val="0"/>
              </a:spcAft>
              <a:buFontTx/>
              <a:buNone/>
            </a:pPr>
            <a:r>
              <a:rPr lang="en-US" altLang="zh-CN" b="1"/>
              <a:t>    R</a:t>
            </a:r>
            <a:r>
              <a:rPr lang="en-US" altLang="zh-CN" sz="1600" b="1"/>
              <a:t>D</a:t>
            </a:r>
            <a:r>
              <a:rPr lang="en-US" altLang="zh-CN" b="1"/>
              <a:t> = 1</a:t>
            </a:r>
            <a:endParaRPr lang="zh-CN" altLang="en-US" b="1"/>
          </a:p>
        </p:txBody>
      </p:sp>
      <p:grpSp>
        <p:nvGrpSpPr>
          <p:cNvPr id="7" name="Group 93">
            <a:extLst>
              <a:ext uri="{FF2B5EF4-FFF2-40B4-BE49-F238E27FC236}">
                <a16:creationId xmlns:a16="http://schemas.microsoft.com/office/drawing/2014/main" id="{B3D2FBCB-C6DE-4723-892F-7FBB6330BCE3}"/>
              </a:ext>
            </a:extLst>
          </p:cNvPr>
          <p:cNvGrpSpPr>
            <a:grpSpLocks/>
          </p:cNvGrpSpPr>
          <p:nvPr/>
        </p:nvGrpSpPr>
        <p:grpSpPr bwMode="auto">
          <a:xfrm>
            <a:off x="827088" y="4597400"/>
            <a:ext cx="1908175" cy="792163"/>
            <a:chOff x="521" y="2659"/>
            <a:chExt cx="1202" cy="499"/>
          </a:xfrm>
        </p:grpSpPr>
        <p:sp>
          <p:nvSpPr>
            <p:cNvPr id="13399" name="Text Box 94">
              <a:extLst>
                <a:ext uri="{FF2B5EF4-FFF2-40B4-BE49-F238E27FC236}">
                  <a16:creationId xmlns:a16="http://schemas.microsoft.com/office/drawing/2014/main" id="{896DB0F7-3CB2-424A-B6E6-4B2CC8FA024A}"/>
                </a:ext>
              </a:extLst>
            </p:cNvPr>
            <p:cNvSpPr txBox="1">
              <a:spLocks noChangeArrowheads="1"/>
            </p:cNvSpPr>
            <p:nvPr/>
          </p:nvSpPr>
          <p:spPr bwMode="auto">
            <a:xfrm>
              <a:off x="521" y="2824"/>
              <a:ext cx="1202"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=000</a:t>
              </a:r>
              <a:endParaRPr lang="en-US" altLang="zh-CN" sz="2400">
                <a:latin typeface="Arial" panose="020B0604020202020204" pitchFamily="34" charset="0"/>
              </a:endParaRPr>
            </a:p>
          </p:txBody>
        </p:sp>
        <p:grpSp>
          <p:nvGrpSpPr>
            <p:cNvPr id="13400" name="Group 95">
              <a:extLst>
                <a:ext uri="{FF2B5EF4-FFF2-40B4-BE49-F238E27FC236}">
                  <a16:creationId xmlns:a16="http://schemas.microsoft.com/office/drawing/2014/main" id="{90D00F7D-8129-4F7B-A301-B4F925264339}"/>
                </a:ext>
              </a:extLst>
            </p:cNvPr>
            <p:cNvGrpSpPr>
              <a:grpSpLocks/>
            </p:cNvGrpSpPr>
            <p:nvPr/>
          </p:nvGrpSpPr>
          <p:grpSpPr bwMode="auto">
            <a:xfrm>
              <a:off x="1202" y="2659"/>
              <a:ext cx="317" cy="204"/>
              <a:chOff x="1292" y="2727"/>
              <a:chExt cx="137" cy="204"/>
            </a:xfrm>
          </p:grpSpPr>
          <p:sp>
            <p:nvSpPr>
              <p:cNvPr id="13401" name="Line 96">
                <a:extLst>
                  <a:ext uri="{FF2B5EF4-FFF2-40B4-BE49-F238E27FC236}">
                    <a16:creationId xmlns:a16="http://schemas.microsoft.com/office/drawing/2014/main" id="{05EE269B-C951-4F55-B8DA-314941C8B521}"/>
                  </a:ext>
                </a:extLst>
              </p:cNvPr>
              <p:cNvSpPr>
                <a:spLocks noChangeShapeType="1"/>
              </p:cNvSpPr>
              <p:nvPr/>
            </p:nvSpPr>
            <p:spPr bwMode="auto">
              <a:xfrm>
                <a:off x="1429" y="2727"/>
                <a:ext cx="0" cy="204"/>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zh-CN" altLang="en-US"/>
              </a:p>
            </p:txBody>
          </p:sp>
          <p:sp>
            <p:nvSpPr>
              <p:cNvPr id="13402" name="Line 97">
                <a:extLst>
                  <a:ext uri="{FF2B5EF4-FFF2-40B4-BE49-F238E27FC236}">
                    <a16:creationId xmlns:a16="http://schemas.microsoft.com/office/drawing/2014/main" id="{06004B9B-6574-4022-B792-D4BF6558FFAE}"/>
                  </a:ext>
                </a:extLst>
              </p:cNvPr>
              <p:cNvSpPr>
                <a:spLocks noChangeShapeType="1"/>
              </p:cNvSpPr>
              <p:nvPr/>
            </p:nvSpPr>
            <p:spPr bwMode="auto">
              <a:xfrm flipH="1">
                <a:off x="1292" y="2727"/>
                <a:ext cx="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3394" name="Line 98">
            <a:extLst>
              <a:ext uri="{FF2B5EF4-FFF2-40B4-BE49-F238E27FC236}">
                <a16:creationId xmlns:a16="http://schemas.microsoft.com/office/drawing/2014/main" id="{5633C1DC-658D-46E0-B3F4-C8623F50DB9E}"/>
              </a:ext>
            </a:extLst>
          </p:cNvPr>
          <p:cNvSpPr>
            <a:spLocks noChangeShapeType="1"/>
          </p:cNvSpPr>
          <p:nvPr/>
        </p:nvSpPr>
        <p:spPr bwMode="auto">
          <a:xfrm>
            <a:off x="5400675" y="2816225"/>
            <a:ext cx="358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5" name="Line 99">
            <a:extLst>
              <a:ext uri="{FF2B5EF4-FFF2-40B4-BE49-F238E27FC236}">
                <a16:creationId xmlns:a16="http://schemas.microsoft.com/office/drawing/2014/main" id="{E40F5D20-AE65-48CF-9DC8-C4D5E0F0635D}"/>
              </a:ext>
            </a:extLst>
          </p:cNvPr>
          <p:cNvSpPr>
            <a:spLocks noChangeShapeType="1"/>
          </p:cNvSpPr>
          <p:nvPr/>
        </p:nvSpPr>
        <p:spPr bwMode="auto">
          <a:xfrm>
            <a:off x="3203575" y="522922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96" name="Line 100">
            <a:extLst>
              <a:ext uri="{FF2B5EF4-FFF2-40B4-BE49-F238E27FC236}">
                <a16:creationId xmlns:a16="http://schemas.microsoft.com/office/drawing/2014/main" id="{9D390CDF-D783-4B7B-B387-50CE9240737F}"/>
              </a:ext>
            </a:extLst>
          </p:cNvPr>
          <p:cNvSpPr>
            <a:spLocks noChangeShapeType="1"/>
          </p:cNvSpPr>
          <p:nvPr/>
        </p:nvSpPr>
        <p:spPr bwMode="auto">
          <a:xfrm>
            <a:off x="3741738" y="5229225"/>
            <a:ext cx="1809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70599" name="Rectangle 103">
            <a:extLst>
              <a:ext uri="{FF2B5EF4-FFF2-40B4-BE49-F238E27FC236}">
                <a16:creationId xmlns:a16="http://schemas.microsoft.com/office/drawing/2014/main" id="{E272B84B-CF12-448B-B673-DA925459BCB6}"/>
              </a:ext>
            </a:extLst>
          </p:cNvPr>
          <p:cNvSpPr>
            <a:spLocks noChangeArrowheads="1"/>
          </p:cNvSpPr>
          <p:nvPr/>
        </p:nvSpPr>
        <p:spPr bwMode="auto">
          <a:xfrm>
            <a:off x="71438" y="3338513"/>
            <a:ext cx="2700337" cy="151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ct val="20000"/>
              </a:spcBef>
            </a:pPr>
            <a:r>
              <a:rPr lang="zh-CN" altLang="en-US" b="1"/>
              <a:t>当</a:t>
            </a:r>
            <a:r>
              <a:rPr lang="en-US" altLang="zh-CN" b="1"/>
              <a:t>Q</a:t>
            </a:r>
            <a:r>
              <a:rPr lang="en-US" altLang="zh-CN" sz="1800" b="1"/>
              <a:t>2</a:t>
            </a:r>
            <a:r>
              <a:rPr lang="en-US" altLang="zh-CN" b="1"/>
              <a:t>Q</a:t>
            </a:r>
            <a:r>
              <a:rPr lang="en-US" altLang="zh-CN" sz="1800" b="1"/>
              <a:t>1</a:t>
            </a:r>
            <a:r>
              <a:rPr lang="en-US" altLang="zh-CN" b="1"/>
              <a:t>Q</a:t>
            </a:r>
            <a:r>
              <a:rPr lang="en-US" altLang="zh-CN" sz="1800" b="1"/>
              <a:t>0</a:t>
            </a:r>
            <a:r>
              <a:rPr lang="en-US" altLang="zh-CN" b="1"/>
              <a:t> =</a:t>
            </a:r>
          </a:p>
          <a:p>
            <a:pPr lvl="1">
              <a:spcBef>
                <a:spcPct val="20000"/>
              </a:spcBef>
              <a:buFontTx/>
              <a:buNone/>
            </a:pPr>
            <a:r>
              <a:rPr lang="en-US" altLang="zh-CN" b="1"/>
              <a:t>    110</a:t>
            </a:r>
            <a:r>
              <a:rPr lang="zh-CN" altLang="en-US" b="1"/>
              <a:t>时</a:t>
            </a:r>
            <a:r>
              <a:rPr lang="en-US" altLang="zh-CN" b="1"/>
              <a:t>(CP=1)</a:t>
            </a:r>
          </a:p>
          <a:p>
            <a:pPr lvl="1">
              <a:spcBef>
                <a:spcPct val="20000"/>
              </a:spcBef>
              <a:buFontTx/>
              <a:buNone/>
            </a:pPr>
            <a:r>
              <a:rPr lang="en-US" altLang="zh-CN" b="1"/>
              <a:t>    R</a:t>
            </a:r>
            <a:r>
              <a:rPr lang="en-US" altLang="zh-CN" sz="1600" b="1"/>
              <a:t>D</a:t>
            </a:r>
            <a:r>
              <a:rPr lang="en-US" altLang="zh-CN" b="1"/>
              <a:t> = 0</a:t>
            </a:r>
            <a:endParaRPr lang="zh-CN" altLang="en-US" b="1"/>
          </a:p>
        </p:txBody>
      </p:sp>
      <p:sp>
        <p:nvSpPr>
          <p:cNvPr id="1770602" name="Rectangle 106">
            <a:extLst>
              <a:ext uri="{FF2B5EF4-FFF2-40B4-BE49-F238E27FC236}">
                <a16:creationId xmlns:a16="http://schemas.microsoft.com/office/drawing/2014/main" id="{97819E6D-A626-4347-AD2E-8E3CFD3EC30C}"/>
              </a:ext>
            </a:extLst>
          </p:cNvPr>
          <p:cNvSpPr>
            <a:spLocks noChangeArrowheads="1"/>
          </p:cNvSpPr>
          <p:nvPr/>
        </p:nvSpPr>
        <p:spPr bwMode="auto">
          <a:xfrm>
            <a:off x="71438" y="5426075"/>
            <a:ext cx="2700337"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spcBef>
                <a:spcPct val="20000"/>
              </a:spcBef>
            </a:pPr>
            <a:r>
              <a:rPr lang="zh-CN" altLang="en-US" b="1"/>
              <a:t>直到</a:t>
            </a:r>
            <a:r>
              <a:rPr lang="en-US" altLang="zh-CN" b="1"/>
              <a:t>CP=0</a:t>
            </a:r>
            <a:r>
              <a:rPr lang="zh-CN" altLang="en-US" b="1"/>
              <a:t>时</a:t>
            </a:r>
          </a:p>
          <a:p>
            <a:pPr lvl="1">
              <a:spcBef>
                <a:spcPct val="20000"/>
              </a:spcBef>
              <a:buFontTx/>
              <a:buNone/>
            </a:pPr>
            <a:r>
              <a:rPr lang="en-US" altLang="zh-CN" b="1"/>
              <a:t>    R</a:t>
            </a:r>
            <a:r>
              <a:rPr lang="en-US" altLang="zh-CN" sz="1600" b="1"/>
              <a:t>D</a:t>
            </a:r>
            <a:r>
              <a:rPr lang="en-US" altLang="zh-CN" b="1"/>
              <a:t> = 1</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70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05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706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0587" grpId="0"/>
      <p:bldP spid="1770599" grpId="0"/>
      <p:bldP spid="177060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a:extLst>
              <a:ext uri="{FF2B5EF4-FFF2-40B4-BE49-F238E27FC236}">
                <a16:creationId xmlns:a16="http://schemas.microsoft.com/office/drawing/2014/main" id="{D5C24D93-1A3A-49CB-A3E9-8DB4F678965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B9E370A9-412F-455C-B3EF-6DD45CA65681}"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4339" name="Rectangle 5">
            <a:extLst>
              <a:ext uri="{FF2B5EF4-FFF2-40B4-BE49-F238E27FC236}">
                <a16:creationId xmlns:a16="http://schemas.microsoft.com/office/drawing/2014/main" id="{F873D90C-551B-4C21-99B1-EB481D2C835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4340" name="Rectangle 6">
            <a:extLst>
              <a:ext uri="{FF2B5EF4-FFF2-40B4-BE49-F238E27FC236}">
                <a16:creationId xmlns:a16="http://schemas.microsoft.com/office/drawing/2014/main" id="{3C338974-5BFC-4863-A055-1296AF4B73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DCF28A18-A53B-4010-B254-A39D552521A1}" type="slidenum">
              <a:rPr lang="en-US" altLang="zh-CN" sz="1800" b="0" smtClean="0">
                <a:solidFill>
                  <a:srgbClr val="B2B2B2"/>
                </a:solidFill>
                <a:latin typeface="Arial" panose="020B0604020202020204" pitchFamily="34" charset="0"/>
              </a:rPr>
              <a:pPr>
                <a:spcAft>
                  <a:spcPct val="0"/>
                </a:spcAft>
                <a:buFontTx/>
                <a:buNone/>
              </a:pPr>
              <a:t>7</a:t>
            </a:fld>
            <a:endParaRPr lang="en-US" altLang="zh-CN" sz="1800" b="0">
              <a:solidFill>
                <a:srgbClr val="B2B2B2"/>
              </a:solidFill>
              <a:latin typeface="Arial" panose="020B0604020202020204" pitchFamily="34" charset="0"/>
            </a:endParaRPr>
          </a:p>
        </p:txBody>
      </p:sp>
      <p:sp>
        <p:nvSpPr>
          <p:cNvPr id="14341" name="Rectangle 2">
            <a:extLst>
              <a:ext uri="{FF2B5EF4-FFF2-40B4-BE49-F238E27FC236}">
                <a16:creationId xmlns:a16="http://schemas.microsoft.com/office/drawing/2014/main" id="{135896F1-E8A9-433F-A15E-E7DBA771F9A1}"/>
              </a:ext>
            </a:extLst>
          </p:cNvPr>
          <p:cNvSpPr>
            <a:spLocks noGrp="1" noChangeArrowheads="1"/>
          </p:cNvSpPr>
          <p:nvPr>
            <p:ph type="body" idx="1"/>
          </p:nvPr>
        </p:nvSpPr>
        <p:spPr>
          <a:xfrm>
            <a:off x="457200" y="1376363"/>
            <a:ext cx="2674938" cy="647700"/>
          </a:xfrm>
          <a:noFill/>
        </p:spPr>
        <p:txBody>
          <a:bodyPr/>
          <a:lstStyle/>
          <a:p>
            <a:r>
              <a:rPr lang="zh-CN" altLang="en-US"/>
              <a:t>同步置数法</a:t>
            </a:r>
          </a:p>
        </p:txBody>
      </p:sp>
      <p:sp>
        <p:nvSpPr>
          <p:cNvPr id="14342" name="Rectangle 3">
            <a:extLst>
              <a:ext uri="{FF2B5EF4-FFF2-40B4-BE49-F238E27FC236}">
                <a16:creationId xmlns:a16="http://schemas.microsoft.com/office/drawing/2014/main" id="{90EFDB9B-2720-4225-A592-E59A91BBCD69}"/>
              </a:ext>
            </a:extLst>
          </p:cNvPr>
          <p:cNvSpPr>
            <a:spLocks noChangeArrowheads="1"/>
          </p:cNvSpPr>
          <p:nvPr/>
        </p:nvSpPr>
        <p:spPr bwMode="auto">
          <a:xfrm>
            <a:off x="0" y="4616450"/>
            <a:ext cx="9144000"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343" name="Rectangle 4">
            <a:extLst>
              <a:ext uri="{FF2B5EF4-FFF2-40B4-BE49-F238E27FC236}">
                <a16:creationId xmlns:a16="http://schemas.microsoft.com/office/drawing/2014/main" id="{23BF82C3-540E-43C8-8E51-08E31FFA1395}"/>
              </a:ext>
            </a:extLst>
          </p:cNvPr>
          <p:cNvSpPr>
            <a:spLocks noGrp="1" noChangeArrowheads="1"/>
          </p:cNvSpPr>
          <p:nvPr>
            <p:ph type="title"/>
          </p:nvPr>
        </p:nvSpPr>
        <p:spPr/>
        <p:txBody>
          <a:bodyPr/>
          <a:lstStyle/>
          <a:p>
            <a:r>
              <a:rPr lang="zh-CN" altLang="en-US"/>
              <a:t>示例</a:t>
            </a:r>
            <a:r>
              <a:rPr lang="en-US" altLang="zh-CN"/>
              <a:t>1 </a:t>
            </a:r>
            <a:r>
              <a:rPr lang="en-US" altLang="en-US"/>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3</a:t>
            </a:r>
            <a:r>
              <a:rPr lang="en-US" altLang="zh-CN">
                <a:latin typeface="宋体" panose="02010600030101010101" pitchFamily="2" charset="-122"/>
              </a:rPr>
              <a:t>)</a:t>
            </a:r>
            <a:endParaRPr lang="zh-CN" altLang="en-US">
              <a:latin typeface="宋体" panose="02010600030101010101" pitchFamily="2" charset="-122"/>
            </a:endParaRPr>
          </a:p>
        </p:txBody>
      </p:sp>
      <p:grpSp>
        <p:nvGrpSpPr>
          <p:cNvPr id="14344" name="Group 5">
            <a:extLst>
              <a:ext uri="{FF2B5EF4-FFF2-40B4-BE49-F238E27FC236}">
                <a16:creationId xmlns:a16="http://schemas.microsoft.com/office/drawing/2014/main" id="{DDA1D2F6-335A-4DDF-9024-297E1E05EA8B}"/>
              </a:ext>
            </a:extLst>
          </p:cNvPr>
          <p:cNvGrpSpPr>
            <a:grpSpLocks/>
          </p:cNvGrpSpPr>
          <p:nvPr/>
        </p:nvGrpSpPr>
        <p:grpSpPr bwMode="auto">
          <a:xfrm>
            <a:off x="3600450" y="3897313"/>
            <a:ext cx="1201738" cy="541337"/>
            <a:chOff x="2327" y="2500"/>
            <a:chExt cx="757" cy="341"/>
          </a:xfrm>
        </p:grpSpPr>
        <p:sp>
          <p:nvSpPr>
            <p:cNvPr id="14486" name="Text Box 6">
              <a:extLst>
                <a:ext uri="{FF2B5EF4-FFF2-40B4-BE49-F238E27FC236}">
                  <a16:creationId xmlns:a16="http://schemas.microsoft.com/office/drawing/2014/main" id="{3C3203BD-8140-44D7-B293-E78F7F71AC1C}"/>
                </a:ext>
              </a:extLst>
            </p:cNvPr>
            <p:cNvSpPr txBox="1">
              <a:spLocks noChangeArrowheads="1"/>
            </p:cNvSpPr>
            <p:nvPr/>
          </p:nvSpPr>
          <p:spPr bwMode="auto">
            <a:xfrm>
              <a:off x="2392" y="2577"/>
              <a:ext cx="6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t>Q</a:t>
              </a:r>
              <a:r>
                <a:rPr lang="en-US" altLang="zh-CN" sz="1600" baseline="-15000"/>
                <a:t>3</a:t>
              </a:r>
              <a:r>
                <a:rPr lang="en-US" altLang="zh-CN" sz="1800"/>
                <a:t>Q</a:t>
              </a:r>
              <a:r>
                <a:rPr lang="en-US" altLang="zh-CN" sz="1600" baseline="-15000"/>
                <a:t>2</a:t>
              </a:r>
              <a:r>
                <a:rPr lang="en-US" altLang="zh-CN" sz="1800"/>
                <a:t>Q</a:t>
              </a:r>
              <a:r>
                <a:rPr lang="en-US" altLang="zh-CN" sz="1600" baseline="-15000"/>
                <a:t>1</a:t>
              </a:r>
              <a:r>
                <a:rPr lang="en-US" altLang="zh-CN" sz="1800"/>
                <a:t>Q</a:t>
              </a:r>
              <a:r>
                <a:rPr lang="en-US" altLang="zh-CN" sz="1600" baseline="-15000"/>
                <a:t>0</a:t>
              </a:r>
            </a:p>
          </p:txBody>
        </p:sp>
        <p:sp>
          <p:nvSpPr>
            <p:cNvPr id="14487" name="Oval 7">
              <a:extLst>
                <a:ext uri="{FF2B5EF4-FFF2-40B4-BE49-F238E27FC236}">
                  <a16:creationId xmlns:a16="http://schemas.microsoft.com/office/drawing/2014/main" id="{F0FC744F-113F-4B6C-9728-548E5C46EF04}"/>
                </a:ext>
              </a:extLst>
            </p:cNvPr>
            <p:cNvSpPr>
              <a:spLocks noChangeArrowheads="1"/>
            </p:cNvSpPr>
            <p:nvPr/>
          </p:nvSpPr>
          <p:spPr bwMode="auto">
            <a:xfrm>
              <a:off x="2327" y="2500"/>
              <a:ext cx="757" cy="34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4345" name="Oval 8">
            <a:extLst>
              <a:ext uri="{FF2B5EF4-FFF2-40B4-BE49-F238E27FC236}">
                <a16:creationId xmlns:a16="http://schemas.microsoft.com/office/drawing/2014/main" id="{F6190E9B-4FFB-432A-9BB9-D0E284CFEBCA}"/>
              </a:ext>
            </a:extLst>
          </p:cNvPr>
          <p:cNvSpPr>
            <a:spLocks noChangeArrowheads="1"/>
          </p:cNvSpPr>
          <p:nvPr/>
        </p:nvSpPr>
        <p:spPr bwMode="auto">
          <a:xfrm>
            <a:off x="685800" y="4437063"/>
            <a:ext cx="503238" cy="503237"/>
          </a:xfrm>
          <a:prstGeom prst="ellipse">
            <a:avLst/>
          </a:prstGeom>
          <a:solidFill>
            <a:schemeClr val="bg1"/>
          </a:solidFill>
          <a:ln w="2857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0000</a:t>
            </a:r>
          </a:p>
        </p:txBody>
      </p:sp>
      <p:sp>
        <p:nvSpPr>
          <p:cNvPr id="14346" name="Oval 9">
            <a:extLst>
              <a:ext uri="{FF2B5EF4-FFF2-40B4-BE49-F238E27FC236}">
                <a16:creationId xmlns:a16="http://schemas.microsoft.com/office/drawing/2014/main" id="{066F09CF-732A-4F33-A87B-836D6C1FFF80}"/>
              </a:ext>
            </a:extLst>
          </p:cNvPr>
          <p:cNvSpPr>
            <a:spLocks noChangeArrowheads="1"/>
          </p:cNvSpPr>
          <p:nvPr/>
        </p:nvSpPr>
        <p:spPr bwMode="auto">
          <a:xfrm>
            <a:off x="1477963" y="443706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0001</a:t>
            </a:r>
          </a:p>
        </p:txBody>
      </p:sp>
      <p:sp>
        <p:nvSpPr>
          <p:cNvPr id="14347" name="Oval 10">
            <a:extLst>
              <a:ext uri="{FF2B5EF4-FFF2-40B4-BE49-F238E27FC236}">
                <a16:creationId xmlns:a16="http://schemas.microsoft.com/office/drawing/2014/main" id="{3ADAC9F6-899A-46F2-A7F7-FA1F3D043F8C}"/>
              </a:ext>
            </a:extLst>
          </p:cNvPr>
          <p:cNvSpPr>
            <a:spLocks noChangeArrowheads="1"/>
          </p:cNvSpPr>
          <p:nvPr/>
        </p:nvSpPr>
        <p:spPr bwMode="auto">
          <a:xfrm>
            <a:off x="2268538" y="443706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0010</a:t>
            </a:r>
          </a:p>
        </p:txBody>
      </p:sp>
      <p:sp>
        <p:nvSpPr>
          <p:cNvPr id="14348" name="Oval 11">
            <a:extLst>
              <a:ext uri="{FF2B5EF4-FFF2-40B4-BE49-F238E27FC236}">
                <a16:creationId xmlns:a16="http://schemas.microsoft.com/office/drawing/2014/main" id="{5A94AB97-7306-4252-A2F7-BA79B40FA462}"/>
              </a:ext>
            </a:extLst>
          </p:cNvPr>
          <p:cNvSpPr>
            <a:spLocks noChangeArrowheads="1"/>
          </p:cNvSpPr>
          <p:nvPr/>
        </p:nvSpPr>
        <p:spPr bwMode="auto">
          <a:xfrm>
            <a:off x="3060700" y="4437063"/>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0011</a:t>
            </a:r>
          </a:p>
        </p:txBody>
      </p:sp>
      <p:sp>
        <p:nvSpPr>
          <p:cNvPr id="14349" name="Oval 12">
            <a:extLst>
              <a:ext uri="{FF2B5EF4-FFF2-40B4-BE49-F238E27FC236}">
                <a16:creationId xmlns:a16="http://schemas.microsoft.com/office/drawing/2014/main" id="{036E30F2-970F-4ED2-8776-0296817B1D61}"/>
              </a:ext>
            </a:extLst>
          </p:cNvPr>
          <p:cNvSpPr>
            <a:spLocks noChangeArrowheads="1"/>
          </p:cNvSpPr>
          <p:nvPr/>
        </p:nvSpPr>
        <p:spPr bwMode="auto">
          <a:xfrm>
            <a:off x="3060700" y="5229225"/>
            <a:ext cx="503238" cy="503238"/>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0100</a:t>
            </a:r>
          </a:p>
        </p:txBody>
      </p:sp>
      <p:sp>
        <p:nvSpPr>
          <p:cNvPr id="14350" name="Oval 13">
            <a:extLst>
              <a:ext uri="{FF2B5EF4-FFF2-40B4-BE49-F238E27FC236}">
                <a16:creationId xmlns:a16="http://schemas.microsoft.com/office/drawing/2014/main" id="{9BB96C1F-50E0-4BE8-BA58-13641E24BCF3}"/>
              </a:ext>
            </a:extLst>
          </p:cNvPr>
          <p:cNvSpPr>
            <a:spLocks noChangeArrowheads="1"/>
          </p:cNvSpPr>
          <p:nvPr/>
        </p:nvSpPr>
        <p:spPr bwMode="auto">
          <a:xfrm>
            <a:off x="3060700" y="6021388"/>
            <a:ext cx="503238" cy="503237"/>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0101</a:t>
            </a:r>
          </a:p>
        </p:txBody>
      </p:sp>
      <p:sp>
        <p:nvSpPr>
          <p:cNvPr id="14351" name="Oval 14">
            <a:extLst>
              <a:ext uri="{FF2B5EF4-FFF2-40B4-BE49-F238E27FC236}">
                <a16:creationId xmlns:a16="http://schemas.microsoft.com/office/drawing/2014/main" id="{197F4CD3-AC5F-4E63-BD5A-89BCF6C41CFA}"/>
              </a:ext>
            </a:extLst>
          </p:cNvPr>
          <p:cNvSpPr>
            <a:spLocks noChangeArrowheads="1"/>
          </p:cNvSpPr>
          <p:nvPr/>
        </p:nvSpPr>
        <p:spPr bwMode="auto">
          <a:xfrm>
            <a:off x="2232025" y="6021388"/>
            <a:ext cx="503238" cy="503237"/>
          </a:xfrm>
          <a:prstGeom prst="ellipse">
            <a:avLst/>
          </a:prstGeom>
          <a:solidFill>
            <a:schemeClr val="bg1"/>
          </a:solidFill>
          <a:ln w="28575">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0110</a:t>
            </a:r>
          </a:p>
        </p:txBody>
      </p:sp>
      <p:sp>
        <p:nvSpPr>
          <p:cNvPr id="14352" name="Oval 15">
            <a:extLst>
              <a:ext uri="{FF2B5EF4-FFF2-40B4-BE49-F238E27FC236}">
                <a16:creationId xmlns:a16="http://schemas.microsoft.com/office/drawing/2014/main" id="{980C57E9-19EF-411B-AAF3-27BE350FAE7B}"/>
              </a:ext>
            </a:extLst>
          </p:cNvPr>
          <p:cNvSpPr>
            <a:spLocks noChangeArrowheads="1"/>
          </p:cNvSpPr>
          <p:nvPr/>
        </p:nvSpPr>
        <p:spPr bwMode="auto">
          <a:xfrm>
            <a:off x="1406525" y="6021388"/>
            <a:ext cx="503238" cy="503237"/>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0111</a:t>
            </a:r>
          </a:p>
        </p:txBody>
      </p:sp>
      <p:sp>
        <p:nvSpPr>
          <p:cNvPr id="14353" name="Oval 16">
            <a:extLst>
              <a:ext uri="{FF2B5EF4-FFF2-40B4-BE49-F238E27FC236}">
                <a16:creationId xmlns:a16="http://schemas.microsoft.com/office/drawing/2014/main" id="{18C14893-3F6C-4BB7-AA1C-A57B80E0502F}"/>
              </a:ext>
            </a:extLst>
          </p:cNvPr>
          <p:cNvSpPr>
            <a:spLocks noChangeArrowheads="1"/>
          </p:cNvSpPr>
          <p:nvPr/>
        </p:nvSpPr>
        <p:spPr bwMode="auto">
          <a:xfrm>
            <a:off x="685800" y="5265738"/>
            <a:ext cx="503238" cy="503237"/>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1111</a:t>
            </a:r>
          </a:p>
        </p:txBody>
      </p:sp>
      <p:sp>
        <p:nvSpPr>
          <p:cNvPr id="14354" name="Line 17">
            <a:extLst>
              <a:ext uri="{FF2B5EF4-FFF2-40B4-BE49-F238E27FC236}">
                <a16:creationId xmlns:a16="http://schemas.microsoft.com/office/drawing/2014/main" id="{BE07943F-A6E2-4BA0-9B11-368F5B748B7D}"/>
              </a:ext>
            </a:extLst>
          </p:cNvPr>
          <p:cNvSpPr>
            <a:spLocks noChangeShapeType="1"/>
          </p:cNvSpPr>
          <p:nvPr/>
        </p:nvSpPr>
        <p:spPr bwMode="auto">
          <a:xfrm>
            <a:off x="1189038" y="468947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5" name="Line 18">
            <a:extLst>
              <a:ext uri="{FF2B5EF4-FFF2-40B4-BE49-F238E27FC236}">
                <a16:creationId xmlns:a16="http://schemas.microsoft.com/office/drawing/2014/main" id="{C1A47630-022B-4EA6-A3F5-BA19D3638C9C}"/>
              </a:ext>
            </a:extLst>
          </p:cNvPr>
          <p:cNvSpPr>
            <a:spLocks noChangeShapeType="1"/>
          </p:cNvSpPr>
          <p:nvPr/>
        </p:nvSpPr>
        <p:spPr bwMode="auto">
          <a:xfrm>
            <a:off x="1981200" y="468947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6" name="Line 19">
            <a:extLst>
              <a:ext uri="{FF2B5EF4-FFF2-40B4-BE49-F238E27FC236}">
                <a16:creationId xmlns:a16="http://schemas.microsoft.com/office/drawing/2014/main" id="{F4B04293-84EC-400F-9561-62A70271AE81}"/>
              </a:ext>
            </a:extLst>
          </p:cNvPr>
          <p:cNvSpPr>
            <a:spLocks noChangeShapeType="1"/>
          </p:cNvSpPr>
          <p:nvPr/>
        </p:nvSpPr>
        <p:spPr bwMode="auto">
          <a:xfrm>
            <a:off x="2773363" y="468947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7" name="Line 20">
            <a:extLst>
              <a:ext uri="{FF2B5EF4-FFF2-40B4-BE49-F238E27FC236}">
                <a16:creationId xmlns:a16="http://schemas.microsoft.com/office/drawing/2014/main" id="{59E2FF19-8818-4A1B-A0A7-6B7256D183E6}"/>
              </a:ext>
            </a:extLst>
          </p:cNvPr>
          <p:cNvSpPr>
            <a:spLocks noChangeShapeType="1"/>
          </p:cNvSpPr>
          <p:nvPr/>
        </p:nvSpPr>
        <p:spPr bwMode="auto">
          <a:xfrm>
            <a:off x="3313113" y="4941888"/>
            <a:ext cx="0" cy="28733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8" name="Line 21">
            <a:extLst>
              <a:ext uri="{FF2B5EF4-FFF2-40B4-BE49-F238E27FC236}">
                <a16:creationId xmlns:a16="http://schemas.microsoft.com/office/drawing/2014/main" id="{D6CE37DB-FA26-48E3-A4D2-0794A2C0DDB2}"/>
              </a:ext>
            </a:extLst>
          </p:cNvPr>
          <p:cNvSpPr>
            <a:spLocks noChangeShapeType="1"/>
          </p:cNvSpPr>
          <p:nvPr/>
        </p:nvSpPr>
        <p:spPr bwMode="auto">
          <a:xfrm>
            <a:off x="3313113" y="5734050"/>
            <a:ext cx="0" cy="287338"/>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59" name="Line 22">
            <a:extLst>
              <a:ext uri="{FF2B5EF4-FFF2-40B4-BE49-F238E27FC236}">
                <a16:creationId xmlns:a16="http://schemas.microsoft.com/office/drawing/2014/main" id="{F356B97B-E63F-47E6-A833-74B89B452455}"/>
              </a:ext>
            </a:extLst>
          </p:cNvPr>
          <p:cNvSpPr>
            <a:spLocks noChangeShapeType="1"/>
          </p:cNvSpPr>
          <p:nvPr/>
        </p:nvSpPr>
        <p:spPr bwMode="auto">
          <a:xfrm>
            <a:off x="936625" y="4941888"/>
            <a:ext cx="0" cy="287337"/>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0" name="Line 23">
            <a:extLst>
              <a:ext uri="{FF2B5EF4-FFF2-40B4-BE49-F238E27FC236}">
                <a16:creationId xmlns:a16="http://schemas.microsoft.com/office/drawing/2014/main" id="{E73307EF-6EDE-48F2-A129-06D5B1DFF096}"/>
              </a:ext>
            </a:extLst>
          </p:cNvPr>
          <p:cNvSpPr>
            <a:spLocks noChangeShapeType="1"/>
          </p:cNvSpPr>
          <p:nvPr/>
        </p:nvSpPr>
        <p:spPr bwMode="auto">
          <a:xfrm>
            <a:off x="2736850"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1" name="Line 24">
            <a:extLst>
              <a:ext uri="{FF2B5EF4-FFF2-40B4-BE49-F238E27FC236}">
                <a16:creationId xmlns:a16="http://schemas.microsoft.com/office/drawing/2014/main" id="{6BD0C9AD-62DF-4A7D-83FC-5BC3456581BF}"/>
              </a:ext>
            </a:extLst>
          </p:cNvPr>
          <p:cNvSpPr>
            <a:spLocks noChangeShapeType="1"/>
          </p:cNvSpPr>
          <p:nvPr/>
        </p:nvSpPr>
        <p:spPr bwMode="auto">
          <a:xfrm>
            <a:off x="1908175"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2" name="Line 25">
            <a:extLst>
              <a:ext uri="{FF2B5EF4-FFF2-40B4-BE49-F238E27FC236}">
                <a16:creationId xmlns:a16="http://schemas.microsoft.com/office/drawing/2014/main" id="{60FD1C84-A9C7-463C-BB58-1F403444ACCD}"/>
              </a:ext>
            </a:extLst>
          </p:cNvPr>
          <p:cNvSpPr>
            <a:spLocks noChangeShapeType="1"/>
          </p:cNvSpPr>
          <p:nvPr/>
        </p:nvSpPr>
        <p:spPr bwMode="auto">
          <a:xfrm>
            <a:off x="1081088"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3" name="Line 26">
            <a:extLst>
              <a:ext uri="{FF2B5EF4-FFF2-40B4-BE49-F238E27FC236}">
                <a16:creationId xmlns:a16="http://schemas.microsoft.com/office/drawing/2014/main" id="{DDF41A50-1CD8-4ADC-8523-60D7CC0C845D}"/>
              </a:ext>
            </a:extLst>
          </p:cNvPr>
          <p:cNvSpPr>
            <a:spLocks noChangeShapeType="1"/>
          </p:cNvSpPr>
          <p:nvPr/>
        </p:nvSpPr>
        <p:spPr bwMode="auto">
          <a:xfrm>
            <a:off x="936625" y="5768975"/>
            <a:ext cx="0" cy="287338"/>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4364" name="Line 27">
            <a:extLst>
              <a:ext uri="{FF2B5EF4-FFF2-40B4-BE49-F238E27FC236}">
                <a16:creationId xmlns:a16="http://schemas.microsoft.com/office/drawing/2014/main" id="{6337AE3E-FF5D-4D1E-BB27-9CA0A10074F8}"/>
              </a:ext>
            </a:extLst>
          </p:cNvPr>
          <p:cNvSpPr>
            <a:spLocks noChangeShapeType="1"/>
          </p:cNvSpPr>
          <p:nvPr/>
        </p:nvSpPr>
        <p:spPr bwMode="auto">
          <a:xfrm flipH="1" flipV="1">
            <a:off x="1081088" y="4905375"/>
            <a:ext cx="2017712" cy="1211263"/>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4365" name="Arc 28">
            <a:extLst>
              <a:ext uri="{FF2B5EF4-FFF2-40B4-BE49-F238E27FC236}">
                <a16:creationId xmlns:a16="http://schemas.microsoft.com/office/drawing/2014/main" id="{739C1164-8BB7-492B-A3DB-400DFC8AAEAD}"/>
              </a:ext>
            </a:extLst>
          </p:cNvPr>
          <p:cNvSpPr>
            <a:spLocks/>
          </p:cNvSpPr>
          <p:nvPr/>
        </p:nvSpPr>
        <p:spPr bwMode="auto">
          <a:xfrm rot="12600000" flipV="1">
            <a:off x="1801813" y="5121275"/>
            <a:ext cx="1187450" cy="43180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chemeClr val="tx1"/>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4366" name="Line 29">
            <a:extLst>
              <a:ext uri="{FF2B5EF4-FFF2-40B4-BE49-F238E27FC236}">
                <a16:creationId xmlns:a16="http://schemas.microsoft.com/office/drawing/2014/main" id="{4507FA30-1287-4926-BBB2-B0EA742ABA61}"/>
              </a:ext>
            </a:extLst>
          </p:cNvPr>
          <p:cNvSpPr>
            <a:spLocks noChangeShapeType="1"/>
          </p:cNvSpPr>
          <p:nvPr/>
        </p:nvSpPr>
        <p:spPr bwMode="auto">
          <a:xfrm>
            <a:off x="4678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30">
            <a:extLst>
              <a:ext uri="{FF2B5EF4-FFF2-40B4-BE49-F238E27FC236}">
                <a16:creationId xmlns:a16="http://schemas.microsoft.com/office/drawing/2014/main" id="{BD96B650-76E6-4E46-B956-A91E374FA41D}"/>
              </a:ext>
            </a:extLst>
          </p:cNvPr>
          <p:cNvSpPr>
            <a:spLocks noChangeShapeType="1"/>
          </p:cNvSpPr>
          <p:nvPr/>
        </p:nvSpPr>
        <p:spPr bwMode="auto">
          <a:xfrm flipV="1">
            <a:off x="4983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8" name="Line 31">
            <a:extLst>
              <a:ext uri="{FF2B5EF4-FFF2-40B4-BE49-F238E27FC236}">
                <a16:creationId xmlns:a16="http://schemas.microsoft.com/office/drawing/2014/main" id="{50E6467E-17F2-458B-8D5A-BEFBA9A02210}"/>
              </a:ext>
            </a:extLst>
          </p:cNvPr>
          <p:cNvSpPr>
            <a:spLocks noChangeShapeType="1"/>
          </p:cNvSpPr>
          <p:nvPr/>
        </p:nvSpPr>
        <p:spPr bwMode="auto">
          <a:xfrm>
            <a:off x="49831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9" name="Line 32">
            <a:extLst>
              <a:ext uri="{FF2B5EF4-FFF2-40B4-BE49-F238E27FC236}">
                <a16:creationId xmlns:a16="http://schemas.microsoft.com/office/drawing/2014/main" id="{D3339888-AA58-4E2D-B9F7-9413F98F892F}"/>
              </a:ext>
            </a:extLst>
          </p:cNvPr>
          <p:cNvSpPr>
            <a:spLocks noChangeShapeType="1"/>
          </p:cNvSpPr>
          <p:nvPr/>
        </p:nvSpPr>
        <p:spPr bwMode="auto">
          <a:xfrm>
            <a:off x="5287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0" name="Line 33">
            <a:extLst>
              <a:ext uri="{FF2B5EF4-FFF2-40B4-BE49-F238E27FC236}">
                <a16:creationId xmlns:a16="http://schemas.microsoft.com/office/drawing/2014/main" id="{1F4081A7-C660-4231-B249-10113A215B97}"/>
              </a:ext>
            </a:extLst>
          </p:cNvPr>
          <p:cNvSpPr>
            <a:spLocks noChangeShapeType="1"/>
          </p:cNvSpPr>
          <p:nvPr/>
        </p:nvSpPr>
        <p:spPr bwMode="auto">
          <a:xfrm>
            <a:off x="5287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1" name="Line 34">
            <a:extLst>
              <a:ext uri="{FF2B5EF4-FFF2-40B4-BE49-F238E27FC236}">
                <a16:creationId xmlns:a16="http://schemas.microsoft.com/office/drawing/2014/main" id="{BC9EB085-E825-4677-8952-A592EEF0AA81}"/>
              </a:ext>
            </a:extLst>
          </p:cNvPr>
          <p:cNvSpPr>
            <a:spLocks noChangeShapeType="1"/>
          </p:cNvSpPr>
          <p:nvPr/>
        </p:nvSpPr>
        <p:spPr bwMode="auto">
          <a:xfrm flipV="1">
            <a:off x="5592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2" name="Line 35">
            <a:extLst>
              <a:ext uri="{FF2B5EF4-FFF2-40B4-BE49-F238E27FC236}">
                <a16:creationId xmlns:a16="http://schemas.microsoft.com/office/drawing/2014/main" id="{140B512E-C137-4186-85C6-A2EFE976265F}"/>
              </a:ext>
            </a:extLst>
          </p:cNvPr>
          <p:cNvSpPr>
            <a:spLocks noChangeShapeType="1"/>
          </p:cNvSpPr>
          <p:nvPr/>
        </p:nvSpPr>
        <p:spPr bwMode="auto">
          <a:xfrm>
            <a:off x="55927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3" name="Line 36">
            <a:extLst>
              <a:ext uri="{FF2B5EF4-FFF2-40B4-BE49-F238E27FC236}">
                <a16:creationId xmlns:a16="http://schemas.microsoft.com/office/drawing/2014/main" id="{B2CD7807-6BBF-40F9-987E-6FB55238B1B1}"/>
              </a:ext>
            </a:extLst>
          </p:cNvPr>
          <p:cNvSpPr>
            <a:spLocks noChangeShapeType="1"/>
          </p:cNvSpPr>
          <p:nvPr/>
        </p:nvSpPr>
        <p:spPr bwMode="auto">
          <a:xfrm>
            <a:off x="5897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4" name="Line 37">
            <a:extLst>
              <a:ext uri="{FF2B5EF4-FFF2-40B4-BE49-F238E27FC236}">
                <a16:creationId xmlns:a16="http://schemas.microsoft.com/office/drawing/2014/main" id="{363583EE-B469-4995-8B77-EBF138F77715}"/>
              </a:ext>
            </a:extLst>
          </p:cNvPr>
          <p:cNvSpPr>
            <a:spLocks noChangeShapeType="1"/>
          </p:cNvSpPr>
          <p:nvPr/>
        </p:nvSpPr>
        <p:spPr bwMode="auto">
          <a:xfrm>
            <a:off x="58975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5" name="Line 38">
            <a:extLst>
              <a:ext uri="{FF2B5EF4-FFF2-40B4-BE49-F238E27FC236}">
                <a16:creationId xmlns:a16="http://schemas.microsoft.com/office/drawing/2014/main" id="{C0A64D67-B030-4EF2-830F-D7157B55493F}"/>
              </a:ext>
            </a:extLst>
          </p:cNvPr>
          <p:cNvSpPr>
            <a:spLocks noChangeShapeType="1"/>
          </p:cNvSpPr>
          <p:nvPr/>
        </p:nvSpPr>
        <p:spPr bwMode="auto">
          <a:xfrm flipV="1">
            <a:off x="6202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6" name="Line 39">
            <a:extLst>
              <a:ext uri="{FF2B5EF4-FFF2-40B4-BE49-F238E27FC236}">
                <a16:creationId xmlns:a16="http://schemas.microsoft.com/office/drawing/2014/main" id="{8779C0FE-72A9-4447-AB93-F8633D282A6E}"/>
              </a:ext>
            </a:extLst>
          </p:cNvPr>
          <p:cNvSpPr>
            <a:spLocks noChangeShapeType="1"/>
          </p:cNvSpPr>
          <p:nvPr/>
        </p:nvSpPr>
        <p:spPr bwMode="auto">
          <a:xfrm>
            <a:off x="62023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7" name="Line 40">
            <a:extLst>
              <a:ext uri="{FF2B5EF4-FFF2-40B4-BE49-F238E27FC236}">
                <a16:creationId xmlns:a16="http://schemas.microsoft.com/office/drawing/2014/main" id="{964A76AC-081B-4FCE-A56D-6D2241005210}"/>
              </a:ext>
            </a:extLst>
          </p:cNvPr>
          <p:cNvSpPr>
            <a:spLocks noChangeShapeType="1"/>
          </p:cNvSpPr>
          <p:nvPr/>
        </p:nvSpPr>
        <p:spPr bwMode="auto">
          <a:xfrm>
            <a:off x="6507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8" name="Line 41">
            <a:extLst>
              <a:ext uri="{FF2B5EF4-FFF2-40B4-BE49-F238E27FC236}">
                <a16:creationId xmlns:a16="http://schemas.microsoft.com/office/drawing/2014/main" id="{C42856FC-5069-4D97-B8F1-2C2B80DD0C0B}"/>
              </a:ext>
            </a:extLst>
          </p:cNvPr>
          <p:cNvSpPr>
            <a:spLocks noChangeShapeType="1"/>
          </p:cNvSpPr>
          <p:nvPr/>
        </p:nvSpPr>
        <p:spPr bwMode="auto">
          <a:xfrm>
            <a:off x="65071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79" name="Line 42">
            <a:extLst>
              <a:ext uri="{FF2B5EF4-FFF2-40B4-BE49-F238E27FC236}">
                <a16:creationId xmlns:a16="http://schemas.microsoft.com/office/drawing/2014/main" id="{322314B7-6865-437D-9282-EB23D7C74B3E}"/>
              </a:ext>
            </a:extLst>
          </p:cNvPr>
          <p:cNvSpPr>
            <a:spLocks noChangeShapeType="1"/>
          </p:cNvSpPr>
          <p:nvPr/>
        </p:nvSpPr>
        <p:spPr bwMode="auto">
          <a:xfrm flipV="1">
            <a:off x="6811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43">
            <a:extLst>
              <a:ext uri="{FF2B5EF4-FFF2-40B4-BE49-F238E27FC236}">
                <a16:creationId xmlns:a16="http://schemas.microsoft.com/office/drawing/2014/main" id="{0A553B83-BC3E-49B4-A853-28BF7E47C0F8}"/>
              </a:ext>
            </a:extLst>
          </p:cNvPr>
          <p:cNvSpPr>
            <a:spLocks noChangeShapeType="1"/>
          </p:cNvSpPr>
          <p:nvPr/>
        </p:nvSpPr>
        <p:spPr bwMode="auto">
          <a:xfrm>
            <a:off x="68119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Line 44">
            <a:extLst>
              <a:ext uri="{FF2B5EF4-FFF2-40B4-BE49-F238E27FC236}">
                <a16:creationId xmlns:a16="http://schemas.microsoft.com/office/drawing/2014/main" id="{8FAB1919-072E-447A-8FD1-13FD29C7295A}"/>
              </a:ext>
            </a:extLst>
          </p:cNvPr>
          <p:cNvSpPr>
            <a:spLocks noChangeShapeType="1"/>
          </p:cNvSpPr>
          <p:nvPr/>
        </p:nvSpPr>
        <p:spPr bwMode="auto">
          <a:xfrm>
            <a:off x="7116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2" name="Line 45">
            <a:extLst>
              <a:ext uri="{FF2B5EF4-FFF2-40B4-BE49-F238E27FC236}">
                <a16:creationId xmlns:a16="http://schemas.microsoft.com/office/drawing/2014/main" id="{4CFDA68E-33FC-4591-989F-3D9AFF0124E9}"/>
              </a:ext>
            </a:extLst>
          </p:cNvPr>
          <p:cNvSpPr>
            <a:spLocks noChangeShapeType="1"/>
          </p:cNvSpPr>
          <p:nvPr/>
        </p:nvSpPr>
        <p:spPr bwMode="auto">
          <a:xfrm>
            <a:off x="71167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46">
            <a:extLst>
              <a:ext uri="{FF2B5EF4-FFF2-40B4-BE49-F238E27FC236}">
                <a16:creationId xmlns:a16="http://schemas.microsoft.com/office/drawing/2014/main" id="{5720FF3E-D7E6-4194-A039-79B3A5BB0B29}"/>
              </a:ext>
            </a:extLst>
          </p:cNvPr>
          <p:cNvSpPr>
            <a:spLocks noChangeShapeType="1"/>
          </p:cNvSpPr>
          <p:nvPr/>
        </p:nvSpPr>
        <p:spPr bwMode="auto">
          <a:xfrm flipV="1">
            <a:off x="7421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4" name="Line 47">
            <a:extLst>
              <a:ext uri="{FF2B5EF4-FFF2-40B4-BE49-F238E27FC236}">
                <a16:creationId xmlns:a16="http://schemas.microsoft.com/office/drawing/2014/main" id="{FC617629-7698-4621-8029-B27CF64AA6A7}"/>
              </a:ext>
            </a:extLst>
          </p:cNvPr>
          <p:cNvSpPr>
            <a:spLocks noChangeShapeType="1"/>
          </p:cNvSpPr>
          <p:nvPr/>
        </p:nvSpPr>
        <p:spPr bwMode="auto">
          <a:xfrm>
            <a:off x="74215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5" name="Line 48">
            <a:extLst>
              <a:ext uri="{FF2B5EF4-FFF2-40B4-BE49-F238E27FC236}">
                <a16:creationId xmlns:a16="http://schemas.microsoft.com/office/drawing/2014/main" id="{5D8613C4-1336-4FE4-97F3-2033EFC1FAC5}"/>
              </a:ext>
            </a:extLst>
          </p:cNvPr>
          <p:cNvSpPr>
            <a:spLocks noChangeShapeType="1"/>
          </p:cNvSpPr>
          <p:nvPr/>
        </p:nvSpPr>
        <p:spPr bwMode="auto">
          <a:xfrm>
            <a:off x="7726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6" name="Line 49">
            <a:extLst>
              <a:ext uri="{FF2B5EF4-FFF2-40B4-BE49-F238E27FC236}">
                <a16:creationId xmlns:a16="http://schemas.microsoft.com/office/drawing/2014/main" id="{0432052A-4C14-4712-A604-6B72B11DD7CC}"/>
              </a:ext>
            </a:extLst>
          </p:cNvPr>
          <p:cNvSpPr>
            <a:spLocks noChangeShapeType="1"/>
          </p:cNvSpPr>
          <p:nvPr/>
        </p:nvSpPr>
        <p:spPr bwMode="auto">
          <a:xfrm>
            <a:off x="7726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7" name="Line 50">
            <a:extLst>
              <a:ext uri="{FF2B5EF4-FFF2-40B4-BE49-F238E27FC236}">
                <a16:creationId xmlns:a16="http://schemas.microsoft.com/office/drawing/2014/main" id="{245CAFBC-A937-4549-BAB4-F9302E2F3A7B}"/>
              </a:ext>
            </a:extLst>
          </p:cNvPr>
          <p:cNvSpPr>
            <a:spLocks noChangeShapeType="1"/>
          </p:cNvSpPr>
          <p:nvPr/>
        </p:nvSpPr>
        <p:spPr bwMode="auto">
          <a:xfrm flipV="1">
            <a:off x="8031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8" name="Line 51">
            <a:extLst>
              <a:ext uri="{FF2B5EF4-FFF2-40B4-BE49-F238E27FC236}">
                <a16:creationId xmlns:a16="http://schemas.microsoft.com/office/drawing/2014/main" id="{E0ACD714-5B91-48F5-BE1E-7A2EC85A66B5}"/>
              </a:ext>
            </a:extLst>
          </p:cNvPr>
          <p:cNvSpPr>
            <a:spLocks noChangeShapeType="1"/>
          </p:cNvSpPr>
          <p:nvPr/>
        </p:nvSpPr>
        <p:spPr bwMode="auto">
          <a:xfrm>
            <a:off x="8031163" y="465296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9" name="Line 52">
            <a:extLst>
              <a:ext uri="{FF2B5EF4-FFF2-40B4-BE49-F238E27FC236}">
                <a16:creationId xmlns:a16="http://schemas.microsoft.com/office/drawing/2014/main" id="{678BB6BE-DB48-452C-9771-2D391CFD582A}"/>
              </a:ext>
            </a:extLst>
          </p:cNvPr>
          <p:cNvSpPr>
            <a:spLocks noChangeShapeType="1"/>
          </p:cNvSpPr>
          <p:nvPr/>
        </p:nvSpPr>
        <p:spPr bwMode="auto">
          <a:xfrm>
            <a:off x="8335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0" name="Line 53">
            <a:extLst>
              <a:ext uri="{FF2B5EF4-FFF2-40B4-BE49-F238E27FC236}">
                <a16:creationId xmlns:a16="http://schemas.microsoft.com/office/drawing/2014/main" id="{74DB4EDA-B38D-4D13-8DA4-B26937AF9DBE}"/>
              </a:ext>
            </a:extLst>
          </p:cNvPr>
          <p:cNvSpPr>
            <a:spLocks noChangeShapeType="1"/>
          </p:cNvSpPr>
          <p:nvPr/>
        </p:nvSpPr>
        <p:spPr bwMode="auto">
          <a:xfrm>
            <a:off x="8335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1" name="Line 54">
            <a:extLst>
              <a:ext uri="{FF2B5EF4-FFF2-40B4-BE49-F238E27FC236}">
                <a16:creationId xmlns:a16="http://schemas.microsoft.com/office/drawing/2014/main" id="{EA44E1E4-0B7F-4788-8B38-16BE318704BD}"/>
              </a:ext>
            </a:extLst>
          </p:cNvPr>
          <p:cNvSpPr>
            <a:spLocks noChangeShapeType="1"/>
          </p:cNvSpPr>
          <p:nvPr/>
        </p:nvSpPr>
        <p:spPr bwMode="auto">
          <a:xfrm>
            <a:off x="4679950" y="527208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2" name="Line 55">
            <a:extLst>
              <a:ext uri="{FF2B5EF4-FFF2-40B4-BE49-F238E27FC236}">
                <a16:creationId xmlns:a16="http://schemas.microsoft.com/office/drawing/2014/main" id="{639E7462-EA9B-46A8-818A-15A0041E3910}"/>
              </a:ext>
            </a:extLst>
          </p:cNvPr>
          <p:cNvSpPr>
            <a:spLocks noChangeShapeType="1"/>
          </p:cNvSpPr>
          <p:nvPr/>
        </p:nvSpPr>
        <p:spPr bwMode="auto">
          <a:xfrm flipV="1">
            <a:off x="4984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3" name="Line 56">
            <a:extLst>
              <a:ext uri="{FF2B5EF4-FFF2-40B4-BE49-F238E27FC236}">
                <a16:creationId xmlns:a16="http://schemas.microsoft.com/office/drawing/2014/main" id="{33690725-3BED-46A1-97B5-FA7AA60DEF4B}"/>
              </a:ext>
            </a:extLst>
          </p:cNvPr>
          <p:cNvSpPr>
            <a:spLocks noChangeShapeType="1"/>
          </p:cNvSpPr>
          <p:nvPr/>
        </p:nvSpPr>
        <p:spPr bwMode="auto">
          <a:xfrm>
            <a:off x="49847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4" name="Line 57">
            <a:extLst>
              <a:ext uri="{FF2B5EF4-FFF2-40B4-BE49-F238E27FC236}">
                <a16:creationId xmlns:a16="http://schemas.microsoft.com/office/drawing/2014/main" id="{607C98D5-2D0E-4CA7-AFFF-DAAB2AEF8E2A}"/>
              </a:ext>
            </a:extLst>
          </p:cNvPr>
          <p:cNvSpPr>
            <a:spLocks noChangeShapeType="1"/>
          </p:cNvSpPr>
          <p:nvPr/>
        </p:nvSpPr>
        <p:spPr bwMode="auto">
          <a:xfrm>
            <a:off x="55943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5" name="Line 58">
            <a:extLst>
              <a:ext uri="{FF2B5EF4-FFF2-40B4-BE49-F238E27FC236}">
                <a16:creationId xmlns:a16="http://schemas.microsoft.com/office/drawing/2014/main" id="{E206CB8B-A2A0-4275-B1D1-692F6BD5AAF3}"/>
              </a:ext>
            </a:extLst>
          </p:cNvPr>
          <p:cNvSpPr>
            <a:spLocks noChangeShapeType="1"/>
          </p:cNvSpPr>
          <p:nvPr/>
        </p:nvSpPr>
        <p:spPr bwMode="auto">
          <a:xfrm>
            <a:off x="55943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6" name="Line 59">
            <a:extLst>
              <a:ext uri="{FF2B5EF4-FFF2-40B4-BE49-F238E27FC236}">
                <a16:creationId xmlns:a16="http://schemas.microsoft.com/office/drawing/2014/main" id="{202DF389-67BA-4B4C-A9C7-82F34DBCCA63}"/>
              </a:ext>
            </a:extLst>
          </p:cNvPr>
          <p:cNvSpPr>
            <a:spLocks noChangeShapeType="1"/>
          </p:cNvSpPr>
          <p:nvPr/>
        </p:nvSpPr>
        <p:spPr bwMode="auto">
          <a:xfrm flipV="1">
            <a:off x="62039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7" name="Line 60">
            <a:extLst>
              <a:ext uri="{FF2B5EF4-FFF2-40B4-BE49-F238E27FC236}">
                <a16:creationId xmlns:a16="http://schemas.microsoft.com/office/drawing/2014/main" id="{004B20BF-BC9F-4A8D-8EAB-61A1FA03C98D}"/>
              </a:ext>
            </a:extLst>
          </p:cNvPr>
          <p:cNvSpPr>
            <a:spLocks noChangeShapeType="1"/>
          </p:cNvSpPr>
          <p:nvPr/>
        </p:nvSpPr>
        <p:spPr bwMode="auto">
          <a:xfrm>
            <a:off x="62039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8" name="Line 61">
            <a:extLst>
              <a:ext uri="{FF2B5EF4-FFF2-40B4-BE49-F238E27FC236}">
                <a16:creationId xmlns:a16="http://schemas.microsoft.com/office/drawing/2014/main" id="{46F488E2-572A-42E5-A8A0-38D1E024AB2B}"/>
              </a:ext>
            </a:extLst>
          </p:cNvPr>
          <p:cNvSpPr>
            <a:spLocks noChangeShapeType="1"/>
          </p:cNvSpPr>
          <p:nvPr/>
        </p:nvSpPr>
        <p:spPr bwMode="auto">
          <a:xfrm>
            <a:off x="68135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99" name="Line 62">
            <a:extLst>
              <a:ext uri="{FF2B5EF4-FFF2-40B4-BE49-F238E27FC236}">
                <a16:creationId xmlns:a16="http://schemas.microsoft.com/office/drawing/2014/main" id="{BCDE5D7B-F18D-451D-95AC-8B254EDA70F9}"/>
              </a:ext>
            </a:extLst>
          </p:cNvPr>
          <p:cNvSpPr>
            <a:spLocks noChangeShapeType="1"/>
          </p:cNvSpPr>
          <p:nvPr/>
        </p:nvSpPr>
        <p:spPr bwMode="auto">
          <a:xfrm>
            <a:off x="68135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0" name="Line 63">
            <a:extLst>
              <a:ext uri="{FF2B5EF4-FFF2-40B4-BE49-F238E27FC236}">
                <a16:creationId xmlns:a16="http://schemas.microsoft.com/office/drawing/2014/main" id="{A216EAB7-949C-4F85-B796-DE3C1A14F7D1}"/>
              </a:ext>
            </a:extLst>
          </p:cNvPr>
          <p:cNvSpPr>
            <a:spLocks noChangeShapeType="1"/>
          </p:cNvSpPr>
          <p:nvPr/>
        </p:nvSpPr>
        <p:spPr bwMode="auto">
          <a:xfrm flipV="1">
            <a:off x="74231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1" name="Line 64">
            <a:extLst>
              <a:ext uri="{FF2B5EF4-FFF2-40B4-BE49-F238E27FC236}">
                <a16:creationId xmlns:a16="http://schemas.microsoft.com/office/drawing/2014/main" id="{6EB8E8E7-60DB-49EB-AEEB-D6AE0D4696A4}"/>
              </a:ext>
            </a:extLst>
          </p:cNvPr>
          <p:cNvSpPr>
            <a:spLocks noChangeShapeType="1"/>
          </p:cNvSpPr>
          <p:nvPr/>
        </p:nvSpPr>
        <p:spPr bwMode="auto">
          <a:xfrm>
            <a:off x="7423150" y="5086350"/>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2" name="Line 65">
            <a:extLst>
              <a:ext uri="{FF2B5EF4-FFF2-40B4-BE49-F238E27FC236}">
                <a16:creationId xmlns:a16="http://schemas.microsoft.com/office/drawing/2014/main" id="{27159B71-338D-45AC-8D10-9E97B1AF7380}"/>
              </a:ext>
            </a:extLst>
          </p:cNvPr>
          <p:cNvSpPr>
            <a:spLocks noChangeShapeType="1"/>
          </p:cNvSpPr>
          <p:nvPr/>
        </p:nvSpPr>
        <p:spPr bwMode="auto">
          <a:xfrm>
            <a:off x="8032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3" name="Line 66">
            <a:extLst>
              <a:ext uri="{FF2B5EF4-FFF2-40B4-BE49-F238E27FC236}">
                <a16:creationId xmlns:a16="http://schemas.microsoft.com/office/drawing/2014/main" id="{CEB9375D-54DA-4D8B-8423-5064B0362CEF}"/>
              </a:ext>
            </a:extLst>
          </p:cNvPr>
          <p:cNvSpPr>
            <a:spLocks noChangeShapeType="1"/>
          </p:cNvSpPr>
          <p:nvPr/>
        </p:nvSpPr>
        <p:spPr bwMode="auto">
          <a:xfrm>
            <a:off x="8032750" y="5272088"/>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4" name="Line 67">
            <a:extLst>
              <a:ext uri="{FF2B5EF4-FFF2-40B4-BE49-F238E27FC236}">
                <a16:creationId xmlns:a16="http://schemas.microsoft.com/office/drawing/2014/main" id="{246F141B-F532-47BC-8280-F04AE7A6EA32}"/>
              </a:ext>
            </a:extLst>
          </p:cNvPr>
          <p:cNvSpPr>
            <a:spLocks noChangeShapeType="1"/>
          </p:cNvSpPr>
          <p:nvPr/>
        </p:nvSpPr>
        <p:spPr bwMode="auto">
          <a:xfrm>
            <a:off x="4679950" y="5705475"/>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5" name="Line 68">
            <a:extLst>
              <a:ext uri="{FF2B5EF4-FFF2-40B4-BE49-F238E27FC236}">
                <a16:creationId xmlns:a16="http://schemas.microsoft.com/office/drawing/2014/main" id="{F4974060-F957-49CD-9C83-F2D2C410E753}"/>
              </a:ext>
            </a:extLst>
          </p:cNvPr>
          <p:cNvSpPr>
            <a:spLocks noChangeShapeType="1"/>
          </p:cNvSpPr>
          <p:nvPr/>
        </p:nvSpPr>
        <p:spPr bwMode="auto">
          <a:xfrm flipV="1">
            <a:off x="55943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6" name="Line 69">
            <a:extLst>
              <a:ext uri="{FF2B5EF4-FFF2-40B4-BE49-F238E27FC236}">
                <a16:creationId xmlns:a16="http://schemas.microsoft.com/office/drawing/2014/main" id="{5DB6C6FD-7B47-4F2B-9C36-BE90F100967A}"/>
              </a:ext>
            </a:extLst>
          </p:cNvPr>
          <p:cNvSpPr>
            <a:spLocks noChangeShapeType="1"/>
          </p:cNvSpPr>
          <p:nvPr/>
        </p:nvSpPr>
        <p:spPr bwMode="auto">
          <a:xfrm>
            <a:off x="5594350" y="545782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7" name="Line 70">
            <a:extLst>
              <a:ext uri="{FF2B5EF4-FFF2-40B4-BE49-F238E27FC236}">
                <a16:creationId xmlns:a16="http://schemas.microsoft.com/office/drawing/2014/main" id="{E62A0C01-4FB3-450A-8067-B2CC68DB9CC2}"/>
              </a:ext>
            </a:extLst>
          </p:cNvPr>
          <p:cNvSpPr>
            <a:spLocks noChangeShapeType="1"/>
          </p:cNvSpPr>
          <p:nvPr/>
        </p:nvSpPr>
        <p:spPr bwMode="auto">
          <a:xfrm>
            <a:off x="68135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8" name="Line 71">
            <a:extLst>
              <a:ext uri="{FF2B5EF4-FFF2-40B4-BE49-F238E27FC236}">
                <a16:creationId xmlns:a16="http://schemas.microsoft.com/office/drawing/2014/main" id="{45D1F9C9-29C3-41AB-A0CA-93AFFBD2197D}"/>
              </a:ext>
            </a:extLst>
          </p:cNvPr>
          <p:cNvSpPr>
            <a:spLocks noChangeShapeType="1"/>
          </p:cNvSpPr>
          <p:nvPr/>
        </p:nvSpPr>
        <p:spPr bwMode="auto">
          <a:xfrm>
            <a:off x="6813550" y="570547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09" name="Line 72">
            <a:extLst>
              <a:ext uri="{FF2B5EF4-FFF2-40B4-BE49-F238E27FC236}">
                <a16:creationId xmlns:a16="http://schemas.microsoft.com/office/drawing/2014/main" id="{38834413-8662-4E2E-850C-C791AF878B5E}"/>
              </a:ext>
            </a:extLst>
          </p:cNvPr>
          <p:cNvSpPr>
            <a:spLocks noChangeShapeType="1"/>
          </p:cNvSpPr>
          <p:nvPr/>
        </p:nvSpPr>
        <p:spPr bwMode="auto">
          <a:xfrm flipH="1">
            <a:off x="7416800" y="5705475"/>
            <a:ext cx="50323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0" name="Line 73">
            <a:extLst>
              <a:ext uri="{FF2B5EF4-FFF2-40B4-BE49-F238E27FC236}">
                <a16:creationId xmlns:a16="http://schemas.microsoft.com/office/drawing/2014/main" id="{36EE2496-E406-4A72-8356-393B335DDF80}"/>
              </a:ext>
            </a:extLst>
          </p:cNvPr>
          <p:cNvSpPr>
            <a:spLocks noChangeShapeType="1"/>
          </p:cNvSpPr>
          <p:nvPr/>
        </p:nvSpPr>
        <p:spPr bwMode="auto">
          <a:xfrm>
            <a:off x="4679950" y="6129338"/>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1" name="Line 74">
            <a:extLst>
              <a:ext uri="{FF2B5EF4-FFF2-40B4-BE49-F238E27FC236}">
                <a16:creationId xmlns:a16="http://schemas.microsoft.com/office/drawing/2014/main" id="{9A04D46B-A363-4FC9-92D9-70C40B1AE38A}"/>
              </a:ext>
            </a:extLst>
          </p:cNvPr>
          <p:cNvSpPr>
            <a:spLocks noChangeShapeType="1"/>
          </p:cNvSpPr>
          <p:nvPr/>
        </p:nvSpPr>
        <p:spPr bwMode="auto">
          <a:xfrm flipV="1">
            <a:off x="6813550" y="5876925"/>
            <a:ext cx="0" cy="261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2" name="Line 75">
            <a:extLst>
              <a:ext uri="{FF2B5EF4-FFF2-40B4-BE49-F238E27FC236}">
                <a16:creationId xmlns:a16="http://schemas.microsoft.com/office/drawing/2014/main" id="{4933ABB9-80E2-457E-9650-951BEA476CEA}"/>
              </a:ext>
            </a:extLst>
          </p:cNvPr>
          <p:cNvSpPr>
            <a:spLocks noChangeShapeType="1"/>
          </p:cNvSpPr>
          <p:nvPr/>
        </p:nvSpPr>
        <p:spPr bwMode="auto">
          <a:xfrm>
            <a:off x="6813550" y="587692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3" name="Line 76">
            <a:extLst>
              <a:ext uri="{FF2B5EF4-FFF2-40B4-BE49-F238E27FC236}">
                <a16:creationId xmlns:a16="http://schemas.microsoft.com/office/drawing/2014/main" id="{1AAEAC38-4F46-426F-8137-35FCD1770EA3}"/>
              </a:ext>
            </a:extLst>
          </p:cNvPr>
          <p:cNvSpPr>
            <a:spLocks noChangeShapeType="1"/>
          </p:cNvSpPr>
          <p:nvPr/>
        </p:nvSpPr>
        <p:spPr bwMode="auto">
          <a:xfrm>
            <a:off x="8027988" y="6129338"/>
            <a:ext cx="614362"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4" name="Text Box 77">
            <a:extLst>
              <a:ext uri="{FF2B5EF4-FFF2-40B4-BE49-F238E27FC236}">
                <a16:creationId xmlns:a16="http://schemas.microsoft.com/office/drawing/2014/main" id="{CD33D8BE-E0F7-47C3-AEB1-F65691BE4F75}"/>
              </a:ext>
            </a:extLst>
          </p:cNvPr>
          <p:cNvSpPr txBox="1">
            <a:spLocks noChangeArrowheads="1"/>
          </p:cNvSpPr>
          <p:nvPr/>
        </p:nvSpPr>
        <p:spPr bwMode="auto">
          <a:xfrm>
            <a:off x="4138613" y="45450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CP</a:t>
            </a:r>
          </a:p>
        </p:txBody>
      </p:sp>
      <p:sp>
        <p:nvSpPr>
          <p:cNvPr id="14415" name="Text Box 78">
            <a:extLst>
              <a:ext uri="{FF2B5EF4-FFF2-40B4-BE49-F238E27FC236}">
                <a16:creationId xmlns:a16="http://schemas.microsoft.com/office/drawing/2014/main" id="{2F2872FD-CED0-437A-B40A-10275F4BD039}"/>
              </a:ext>
            </a:extLst>
          </p:cNvPr>
          <p:cNvSpPr txBox="1">
            <a:spLocks noChangeArrowheads="1"/>
          </p:cNvSpPr>
          <p:nvPr/>
        </p:nvSpPr>
        <p:spPr bwMode="auto">
          <a:xfrm>
            <a:off x="4138613" y="4940300"/>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endParaRPr kumimoji="1" lang="en-US" altLang="zh-CN" sz="2000">
              <a:ea typeface="楷体_GB2312"/>
              <a:cs typeface="楷体_GB2312"/>
            </a:endParaRPr>
          </a:p>
        </p:txBody>
      </p:sp>
      <p:sp>
        <p:nvSpPr>
          <p:cNvPr id="14416" name="Text Box 79">
            <a:extLst>
              <a:ext uri="{FF2B5EF4-FFF2-40B4-BE49-F238E27FC236}">
                <a16:creationId xmlns:a16="http://schemas.microsoft.com/office/drawing/2014/main" id="{6AF084FC-9AC3-4B63-A7B4-ACA36DC6603B}"/>
              </a:ext>
            </a:extLst>
          </p:cNvPr>
          <p:cNvSpPr txBox="1">
            <a:spLocks noChangeArrowheads="1"/>
          </p:cNvSpPr>
          <p:nvPr/>
        </p:nvSpPr>
        <p:spPr bwMode="auto">
          <a:xfrm>
            <a:off x="4138613" y="5337175"/>
            <a:ext cx="595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14417" name="Text Box 80">
            <a:extLst>
              <a:ext uri="{FF2B5EF4-FFF2-40B4-BE49-F238E27FC236}">
                <a16:creationId xmlns:a16="http://schemas.microsoft.com/office/drawing/2014/main" id="{4B0A182C-4165-4C04-8B91-B5DF533C6700}"/>
              </a:ext>
            </a:extLst>
          </p:cNvPr>
          <p:cNvSpPr txBox="1">
            <a:spLocks noChangeArrowheads="1"/>
          </p:cNvSpPr>
          <p:nvPr/>
        </p:nvSpPr>
        <p:spPr bwMode="auto">
          <a:xfrm>
            <a:off x="4138613" y="5768975"/>
            <a:ext cx="568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endParaRPr kumimoji="1" lang="en-US" altLang="zh-CN" sz="2000">
              <a:ea typeface="楷体_GB2312"/>
              <a:cs typeface="楷体_GB2312"/>
            </a:endParaRPr>
          </a:p>
        </p:txBody>
      </p:sp>
      <p:sp>
        <p:nvSpPr>
          <p:cNvPr id="14418" name="Line 81">
            <a:extLst>
              <a:ext uri="{FF2B5EF4-FFF2-40B4-BE49-F238E27FC236}">
                <a16:creationId xmlns:a16="http://schemas.microsoft.com/office/drawing/2014/main" id="{2AB151BF-C84A-4C7C-8297-17F880D84F5A}"/>
              </a:ext>
            </a:extLst>
          </p:cNvPr>
          <p:cNvSpPr>
            <a:spLocks noChangeShapeType="1"/>
          </p:cNvSpPr>
          <p:nvPr/>
        </p:nvSpPr>
        <p:spPr bwMode="auto">
          <a:xfrm>
            <a:off x="4678363" y="6526213"/>
            <a:ext cx="27384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19" name="Line 82">
            <a:extLst>
              <a:ext uri="{FF2B5EF4-FFF2-40B4-BE49-F238E27FC236}">
                <a16:creationId xmlns:a16="http://schemas.microsoft.com/office/drawing/2014/main" id="{5E42FBC4-F8A7-4607-9C69-A5A3D12B39B1}"/>
              </a:ext>
            </a:extLst>
          </p:cNvPr>
          <p:cNvSpPr>
            <a:spLocks noChangeShapeType="1"/>
          </p:cNvSpPr>
          <p:nvPr/>
        </p:nvSpPr>
        <p:spPr bwMode="auto">
          <a:xfrm flipV="1">
            <a:off x="7416800" y="6273800"/>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0" name="Line 83">
            <a:extLst>
              <a:ext uri="{FF2B5EF4-FFF2-40B4-BE49-F238E27FC236}">
                <a16:creationId xmlns:a16="http://schemas.microsoft.com/office/drawing/2014/main" id="{74C71396-1950-453E-9973-D5B92DF5E55C}"/>
              </a:ext>
            </a:extLst>
          </p:cNvPr>
          <p:cNvSpPr>
            <a:spLocks noChangeShapeType="1"/>
          </p:cNvSpPr>
          <p:nvPr/>
        </p:nvSpPr>
        <p:spPr bwMode="auto">
          <a:xfrm>
            <a:off x="7416800" y="6273800"/>
            <a:ext cx="611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1" name="Line 84">
            <a:extLst>
              <a:ext uri="{FF2B5EF4-FFF2-40B4-BE49-F238E27FC236}">
                <a16:creationId xmlns:a16="http://schemas.microsoft.com/office/drawing/2014/main" id="{ECF729E3-00BD-4337-B30C-110AF94D7AC1}"/>
              </a:ext>
            </a:extLst>
          </p:cNvPr>
          <p:cNvSpPr>
            <a:spLocks noChangeShapeType="1"/>
          </p:cNvSpPr>
          <p:nvPr/>
        </p:nvSpPr>
        <p:spPr bwMode="auto">
          <a:xfrm>
            <a:off x="8027988" y="6526213"/>
            <a:ext cx="612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2" name="Text Box 85">
            <a:extLst>
              <a:ext uri="{FF2B5EF4-FFF2-40B4-BE49-F238E27FC236}">
                <a16:creationId xmlns:a16="http://schemas.microsoft.com/office/drawing/2014/main" id="{B9AA73DB-1161-4112-8003-C0BC6A88FE10}"/>
              </a:ext>
            </a:extLst>
          </p:cNvPr>
          <p:cNvSpPr txBox="1">
            <a:spLocks noChangeArrowheads="1"/>
          </p:cNvSpPr>
          <p:nvPr/>
        </p:nvSpPr>
        <p:spPr bwMode="auto">
          <a:xfrm>
            <a:off x="4137025" y="6200775"/>
            <a:ext cx="398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a:t>
            </a:r>
          </a:p>
        </p:txBody>
      </p:sp>
      <p:sp>
        <p:nvSpPr>
          <p:cNvPr id="14423" name="Line 86">
            <a:extLst>
              <a:ext uri="{FF2B5EF4-FFF2-40B4-BE49-F238E27FC236}">
                <a16:creationId xmlns:a16="http://schemas.microsoft.com/office/drawing/2014/main" id="{257826F6-8AE7-4EB2-9179-BD795189A5BC}"/>
              </a:ext>
            </a:extLst>
          </p:cNvPr>
          <p:cNvSpPr>
            <a:spLocks noChangeShapeType="1"/>
          </p:cNvSpPr>
          <p:nvPr/>
        </p:nvSpPr>
        <p:spPr bwMode="auto">
          <a:xfrm>
            <a:off x="8027988" y="6273800"/>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4" name="Line 87">
            <a:extLst>
              <a:ext uri="{FF2B5EF4-FFF2-40B4-BE49-F238E27FC236}">
                <a16:creationId xmlns:a16="http://schemas.microsoft.com/office/drawing/2014/main" id="{E3F50B15-AC92-4198-901C-C4EF2950C3F3}"/>
              </a:ext>
            </a:extLst>
          </p:cNvPr>
          <p:cNvSpPr>
            <a:spLocks noChangeShapeType="1"/>
          </p:cNvSpPr>
          <p:nvPr/>
        </p:nvSpPr>
        <p:spPr bwMode="auto">
          <a:xfrm>
            <a:off x="8027988" y="5881688"/>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3" name="Group 88">
            <a:extLst>
              <a:ext uri="{FF2B5EF4-FFF2-40B4-BE49-F238E27FC236}">
                <a16:creationId xmlns:a16="http://schemas.microsoft.com/office/drawing/2014/main" id="{97AE69B1-5FC5-43A2-9914-013F2A658EEA}"/>
              </a:ext>
            </a:extLst>
          </p:cNvPr>
          <p:cNvGrpSpPr>
            <a:grpSpLocks/>
          </p:cNvGrpSpPr>
          <p:nvPr/>
        </p:nvGrpSpPr>
        <p:grpSpPr bwMode="auto">
          <a:xfrm>
            <a:off x="250825" y="1881188"/>
            <a:ext cx="3025775" cy="1400175"/>
            <a:chOff x="158" y="1185"/>
            <a:chExt cx="1906" cy="882"/>
          </a:xfrm>
        </p:grpSpPr>
        <p:sp>
          <p:nvSpPr>
            <p:cNvPr id="14483" name="Rectangle 89">
              <a:extLst>
                <a:ext uri="{FF2B5EF4-FFF2-40B4-BE49-F238E27FC236}">
                  <a16:creationId xmlns:a16="http://schemas.microsoft.com/office/drawing/2014/main" id="{FF88CF01-2F8C-4EE6-A1EE-14F5B05CD08A}"/>
                </a:ext>
              </a:extLst>
            </p:cNvPr>
            <p:cNvSpPr>
              <a:spLocks noChangeArrowheads="1"/>
            </p:cNvSpPr>
            <p:nvPr/>
          </p:nvSpPr>
          <p:spPr bwMode="auto">
            <a:xfrm>
              <a:off x="158" y="1185"/>
              <a:ext cx="1407"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当计数到</a:t>
              </a:r>
            </a:p>
          </p:txBody>
        </p:sp>
        <p:sp>
          <p:nvSpPr>
            <p:cNvPr id="14484" name="Text Box 90">
              <a:extLst>
                <a:ext uri="{FF2B5EF4-FFF2-40B4-BE49-F238E27FC236}">
                  <a16:creationId xmlns:a16="http://schemas.microsoft.com/office/drawing/2014/main" id="{99484D18-04FE-48D5-9F2F-1F63D9BA81C1}"/>
                </a:ext>
              </a:extLst>
            </p:cNvPr>
            <p:cNvSpPr txBox="1">
              <a:spLocks noChangeArrowheads="1"/>
            </p:cNvSpPr>
            <p:nvPr/>
          </p:nvSpPr>
          <p:spPr bwMode="auto">
            <a:xfrm>
              <a:off x="589" y="1480"/>
              <a:ext cx="1475"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FF3300"/>
                  </a:solidFill>
                </a:rPr>
                <a:t>101</a:t>
              </a:r>
              <a:r>
                <a:rPr kumimoji="1" lang="en-US" altLang="zh-CN" sz="2400"/>
                <a:t> </a:t>
              </a:r>
              <a:r>
                <a:rPr kumimoji="1" lang="zh-CN" altLang="en-US" sz="2400"/>
                <a:t>时</a:t>
              </a:r>
            </a:p>
            <a:p>
              <a:pPr eaLnBrk="1" hangingPunct="1">
                <a:spcBef>
                  <a:spcPct val="30000"/>
                </a:spcBef>
                <a:spcAft>
                  <a:spcPct val="0"/>
                </a:spcAft>
                <a:buFontTx/>
                <a:buNone/>
              </a:pPr>
              <a:r>
                <a:rPr lang="en-US" altLang="zh-CN" sz="2400"/>
                <a:t>PE = 0</a:t>
              </a:r>
              <a:r>
                <a:rPr lang="zh-CN" altLang="en-US" sz="2400"/>
                <a:t>，</a:t>
              </a:r>
              <a:r>
                <a:rPr lang="en-US" altLang="zh-CN" sz="2400"/>
                <a:t>C = 1</a:t>
              </a:r>
            </a:p>
          </p:txBody>
        </p:sp>
        <p:sp>
          <p:nvSpPr>
            <p:cNvPr id="14485" name="Line 91">
              <a:extLst>
                <a:ext uri="{FF2B5EF4-FFF2-40B4-BE49-F238E27FC236}">
                  <a16:creationId xmlns:a16="http://schemas.microsoft.com/office/drawing/2014/main" id="{286A7405-FEC4-41C9-BE24-72112EC05EAF}"/>
                </a:ext>
              </a:extLst>
            </p:cNvPr>
            <p:cNvSpPr>
              <a:spLocks noChangeShapeType="1"/>
            </p:cNvSpPr>
            <p:nvPr/>
          </p:nvSpPr>
          <p:spPr bwMode="auto">
            <a:xfrm>
              <a:off x="635" y="1820"/>
              <a:ext cx="24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771612" name="Text Box 92">
            <a:extLst>
              <a:ext uri="{FF2B5EF4-FFF2-40B4-BE49-F238E27FC236}">
                <a16:creationId xmlns:a16="http://schemas.microsoft.com/office/drawing/2014/main" id="{396E40A9-EC1A-473D-B5FF-876A4655C187}"/>
              </a:ext>
            </a:extLst>
          </p:cNvPr>
          <p:cNvSpPr txBox="1">
            <a:spLocks noChangeArrowheads="1"/>
          </p:cNvSpPr>
          <p:nvPr/>
        </p:nvSpPr>
        <p:spPr bwMode="auto">
          <a:xfrm>
            <a:off x="900113" y="3249613"/>
            <a:ext cx="259238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0"/>
              </a:spcAft>
              <a:buFontTx/>
              <a:buNone/>
            </a:pPr>
            <a:r>
              <a:rPr kumimoji="1" lang="zh-CN" altLang="en-US" sz="2400"/>
              <a:t>在下一个</a:t>
            </a:r>
            <a:r>
              <a:rPr kumimoji="1" lang="en-US" altLang="zh-CN" sz="2400"/>
              <a:t>CP</a:t>
            </a:r>
            <a:r>
              <a:rPr kumimoji="1" lang="zh-CN" altLang="en-US" sz="2000"/>
              <a:t>↑</a:t>
            </a:r>
            <a:r>
              <a:rPr kumimoji="1" lang="zh-CN" altLang="en-US" sz="2400"/>
              <a:t>时</a:t>
            </a:r>
          </a:p>
          <a:p>
            <a:pPr eaLnBrk="1" hangingPunct="1">
              <a:lnSpc>
                <a:spcPct val="110000"/>
              </a:lnSpc>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0000FF"/>
                </a:solidFill>
              </a:rPr>
              <a:t>000</a:t>
            </a:r>
            <a:r>
              <a:rPr kumimoji="1" lang="en-US" altLang="zh-CN" sz="2400"/>
              <a:t> </a:t>
            </a:r>
          </a:p>
        </p:txBody>
      </p:sp>
      <p:sp>
        <p:nvSpPr>
          <p:cNvPr id="14427" name="Line 93">
            <a:extLst>
              <a:ext uri="{FF2B5EF4-FFF2-40B4-BE49-F238E27FC236}">
                <a16:creationId xmlns:a16="http://schemas.microsoft.com/office/drawing/2014/main" id="{AFD22428-F9E1-48FF-B6A7-931F451D298C}"/>
              </a:ext>
            </a:extLst>
          </p:cNvPr>
          <p:cNvSpPr>
            <a:spLocks noChangeShapeType="1"/>
          </p:cNvSpPr>
          <p:nvPr/>
        </p:nvSpPr>
        <p:spPr bwMode="auto">
          <a:xfrm>
            <a:off x="7416800" y="5697538"/>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8" name="Line 94">
            <a:extLst>
              <a:ext uri="{FF2B5EF4-FFF2-40B4-BE49-F238E27FC236}">
                <a16:creationId xmlns:a16="http://schemas.microsoft.com/office/drawing/2014/main" id="{F6022AF2-F24F-4880-A068-7F78EE11AA07}"/>
              </a:ext>
            </a:extLst>
          </p:cNvPr>
          <p:cNvSpPr>
            <a:spLocks noChangeShapeType="1"/>
          </p:cNvSpPr>
          <p:nvPr/>
        </p:nvSpPr>
        <p:spPr bwMode="auto">
          <a:xfrm>
            <a:off x="7416800" y="5876925"/>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29" name="Line 95">
            <a:extLst>
              <a:ext uri="{FF2B5EF4-FFF2-40B4-BE49-F238E27FC236}">
                <a16:creationId xmlns:a16="http://schemas.microsoft.com/office/drawing/2014/main" id="{E07B38E1-8A30-4CED-95EC-1D9C774B7A69}"/>
              </a:ext>
            </a:extLst>
          </p:cNvPr>
          <p:cNvSpPr>
            <a:spLocks noChangeShapeType="1"/>
          </p:cNvSpPr>
          <p:nvPr/>
        </p:nvSpPr>
        <p:spPr bwMode="auto">
          <a:xfrm>
            <a:off x="8027988" y="5697538"/>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4430" name="Group 96">
            <a:extLst>
              <a:ext uri="{FF2B5EF4-FFF2-40B4-BE49-F238E27FC236}">
                <a16:creationId xmlns:a16="http://schemas.microsoft.com/office/drawing/2014/main" id="{811EFA7B-EA7B-4965-968E-52AEFA5C64EE}"/>
              </a:ext>
            </a:extLst>
          </p:cNvPr>
          <p:cNvGrpSpPr>
            <a:grpSpLocks/>
          </p:cNvGrpSpPr>
          <p:nvPr/>
        </p:nvGrpSpPr>
        <p:grpSpPr bwMode="auto">
          <a:xfrm>
            <a:off x="4983163" y="4833938"/>
            <a:ext cx="3048000" cy="1690687"/>
            <a:chOff x="3139" y="3155"/>
            <a:chExt cx="1920" cy="819"/>
          </a:xfrm>
        </p:grpSpPr>
        <p:sp>
          <p:nvSpPr>
            <p:cNvPr id="14477" name="Line 97">
              <a:extLst>
                <a:ext uri="{FF2B5EF4-FFF2-40B4-BE49-F238E27FC236}">
                  <a16:creationId xmlns:a16="http://schemas.microsoft.com/office/drawing/2014/main" id="{06E91FB1-DC7C-4214-81F4-037AC419B095}"/>
                </a:ext>
              </a:extLst>
            </p:cNvPr>
            <p:cNvSpPr>
              <a:spLocks noChangeShapeType="1"/>
            </p:cNvSpPr>
            <p:nvPr/>
          </p:nvSpPr>
          <p:spPr bwMode="auto">
            <a:xfrm>
              <a:off x="313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8" name="Line 98">
              <a:extLst>
                <a:ext uri="{FF2B5EF4-FFF2-40B4-BE49-F238E27FC236}">
                  <a16:creationId xmlns:a16="http://schemas.microsoft.com/office/drawing/2014/main" id="{0A2194DE-BAC9-43C2-9049-6101446F815E}"/>
                </a:ext>
              </a:extLst>
            </p:cNvPr>
            <p:cNvSpPr>
              <a:spLocks noChangeShapeType="1"/>
            </p:cNvSpPr>
            <p:nvPr/>
          </p:nvSpPr>
          <p:spPr bwMode="auto">
            <a:xfrm>
              <a:off x="3523"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9" name="Line 99">
              <a:extLst>
                <a:ext uri="{FF2B5EF4-FFF2-40B4-BE49-F238E27FC236}">
                  <a16:creationId xmlns:a16="http://schemas.microsoft.com/office/drawing/2014/main" id="{12FA38FC-D4BB-4350-B2B0-AC2F4E95AADE}"/>
                </a:ext>
              </a:extLst>
            </p:cNvPr>
            <p:cNvSpPr>
              <a:spLocks noChangeShapeType="1"/>
            </p:cNvSpPr>
            <p:nvPr/>
          </p:nvSpPr>
          <p:spPr bwMode="auto">
            <a:xfrm>
              <a:off x="3907"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0" name="Line 100">
              <a:extLst>
                <a:ext uri="{FF2B5EF4-FFF2-40B4-BE49-F238E27FC236}">
                  <a16:creationId xmlns:a16="http://schemas.microsoft.com/office/drawing/2014/main" id="{747F1B36-CA12-4387-8B08-DD068F7F4137}"/>
                </a:ext>
              </a:extLst>
            </p:cNvPr>
            <p:cNvSpPr>
              <a:spLocks noChangeShapeType="1"/>
            </p:cNvSpPr>
            <p:nvPr/>
          </p:nvSpPr>
          <p:spPr bwMode="auto">
            <a:xfrm>
              <a:off x="4291"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1" name="Line 101">
              <a:extLst>
                <a:ext uri="{FF2B5EF4-FFF2-40B4-BE49-F238E27FC236}">
                  <a16:creationId xmlns:a16="http://schemas.microsoft.com/office/drawing/2014/main" id="{BF10627A-161A-4B1D-BBF7-4326EE6AFEDA}"/>
                </a:ext>
              </a:extLst>
            </p:cNvPr>
            <p:cNvSpPr>
              <a:spLocks noChangeShapeType="1"/>
            </p:cNvSpPr>
            <p:nvPr/>
          </p:nvSpPr>
          <p:spPr bwMode="auto">
            <a:xfrm>
              <a:off x="4675"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82" name="Line 102">
              <a:extLst>
                <a:ext uri="{FF2B5EF4-FFF2-40B4-BE49-F238E27FC236}">
                  <a16:creationId xmlns:a16="http://schemas.microsoft.com/office/drawing/2014/main" id="{C0FDB84D-5B05-4E39-BCE0-05596E08C606}"/>
                </a:ext>
              </a:extLst>
            </p:cNvPr>
            <p:cNvSpPr>
              <a:spLocks noChangeShapeType="1"/>
            </p:cNvSpPr>
            <p:nvPr/>
          </p:nvSpPr>
          <p:spPr bwMode="auto">
            <a:xfrm>
              <a:off x="505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151">
            <a:extLst>
              <a:ext uri="{FF2B5EF4-FFF2-40B4-BE49-F238E27FC236}">
                <a16:creationId xmlns:a16="http://schemas.microsoft.com/office/drawing/2014/main" id="{24E9358C-2E0D-461B-B117-0223328EAC4D}"/>
              </a:ext>
            </a:extLst>
          </p:cNvPr>
          <p:cNvGrpSpPr>
            <a:grpSpLocks/>
          </p:cNvGrpSpPr>
          <p:nvPr/>
        </p:nvGrpSpPr>
        <p:grpSpPr bwMode="auto">
          <a:xfrm>
            <a:off x="3527425" y="1268413"/>
            <a:ext cx="5437188" cy="3127375"/>
            <a:chOff x="2222" y="799"/>
            <a:chExt cx="3425" cy="1970"/>
          </a:xfrm>
        </p:grpSpPr>
        <p:sp>
          <p:nvSpPr>
            <p:cNvPr id="14432" name="Text Box 104">
              <a:extLst>
                <a:ext uri="{FF2B5EF4-FFF2-40B4-BE49-F238E27FC236}">
                  <a16:creationId xmlns:a16="http://schemas.microsoft.com/office/drawing/2014/main" id="{E87CF78E-ECAB-44F8-BA83-DE912FCCEE10}"/>
                </a:ext>
              </a:extLst>
            </p:cNvPr>
            <p:cNvSpPr txBox="1">
              <a:spLocks noChangeArrowheads="1"/>
            </p:cNvSpPr>
            <p:nvPr/>
          </p:nvSpPr>
          <p:spPr bwMode="auto">
            <a:xfrm>
              <a:off x="3302" y="2126"/>
              <a:ext cx="3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4433" name="Rectangle 105">
              <a:extLst>
                <a:ext uri="{FF2B5EF4-FFF2-40B4-BE49-F238E27FC236}">
                  <a16:creationId xmlns:a16="http://schemas.microsoft.com/office/drawing/2014/main" id="{4E1E3241-8B50-418F-84D8-73F2B70B64DE}"/>
                </a:ext>
              </a:extLst>
            </p:cNvPr>
            <p:cNvSpPr>
              <a:spLocks noChangeArrowheads="1"/>
            </p:cNvSpPr>
            <p:nvPr/>
          </p:nvSpPr>
          <p:spPr bwMode="auto">
            <a:xfrm>
              <a:off x="3295" y="1646"/>
              <a:ext cx="1762" cy="76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4434" name="Line 106">
              <a:extLst>
                <a:ext uri="{FF2B5EF4-FFF2-40B4-BE49-F238E27FC236}">
                  <a16:creationId xmlns:a16="http://schemas.microsoft.com/office/drawing/2014/main" id="{623D69FC-C9D7-427F-B12F-5740A058A7E4}"/>
                </a:ext>
              </a:extLst>
            </p:cNvPr>
            <p:cNvSpPr>
              <a:spLocks noChangeShapeType="1"/>
            </p:cNvSpPr>
            <p:nvPr/>
          </p:nvSpPr>
          <p:spPr bwMode="auto">
            <a:xfrm flipV="1">
              <a:off x="5262" y="1839"/>
              <a:ext cx="0" cy="19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35" name="Group 107">
              <a:extLst>
                <a:ext uri="{FF2B5EF4-FFF2-40B4-BE49-F238E27FC236}">
                  <a16:creationId xmlns:a16="http://schemas.microsoft.com/office/drawing/2014/main" id="{9EBFD9F4-EB06-4112-8384-8AE87E2259EF}"/>
                </a:ext>
              </a:extLst>
            </p:cNvPr>
            <p:cNvGrpSpPr>
              <a:grpSpLocks/>
            </p:cNvGrpSpPr>
            <p:nvPr/>
          </p:nvGrpSpPr>
          <p:grpSpPr bwMode="auto">
            <a:xfrm>
              <a:off x="3999" y="1110"/>
              <a:ext cx="514" cy="533"/>
              <a:chOff x="3999" y="1052"/>
              <a:chExt cx="514" cy="666"/>
            </a:xfrm>
          </p:grpSpPr>
          <p:sp>
            <p:nvSpPr>
              <p:cNvPr id="14474" name="Line 108">
                <a:extLst>
                  <a:ext uri="{FF2B5EF4-FFF2-40B4-BE49-F238E27FC236}">
                    <a16:creationId xmlns:a16="http://schemas.microsoft.com/office/drawing/2014/main" id="{16B6D839-4B6A-4317-A3C1-E9256C8E74AD}"/>
                  </a:ext>
                </a:extLst>
              </p:cNvPr>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5" name="Line 109">
                <a:extLst>
                  <a:ext uri="{FF2B5EF4-FFF2-40B4-BE49-F238E27FC236}">
                    <a16:creationId xmlns:a16="http://schemas.microsoft.com/office/drawing/2014/main" id="{8192A3E1-3A7F-4DCB-BA4B-DFDD818D04B7}"/>
                  </a:ext>
                </a:extLst>
              </p:cNvPr>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76" name="Line 110">
                <a:extLst>
                  <a:ext uri="{FF2B5EF4-FFF2-40B4-BE49-F238E27FC236}">
                    <a16:creationId xmlns:a16="http://schemas.microsoft.com/office/drawing/2014/main" id="{1B2ECF03-00B4-4054-97B3-A7CAD93FD502}"/>
                  </a:ext>
                </a:extLst>
              </p:cNvPr>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436" name="Line 111">
              <a:extLst>
                <a:ext uri="{FF2B5EF4-FFF2-40B4-BE49-F238E27FC236}">
                  <a16:creationId xmlns:a16="http://schemas.microsoft.com/office/drawing/2014/main" id="{B6B5F136-61B4-434C-B065-D5E3F247C7D7}"/>
                </a:ext>
              </a:extLst>
            </p:cNvPr>
            <p:cNvSpPr>
              <a:spLocks noChangeShapeType="1"/>
            </p:cNvSpPr>
            <p:nvPr/>
          </p:nvSpPr>
          <p:spPr bwMode="auto">
            <a:xfrm flipV="1">
              <a:off x="3748" y="2419"/>
              <a:ext cx="0" cy="3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7" name="Line 112">
              <a:extLst>
                <a:ext uri="{FF2B5EF4-FFF2-40B4-BE49-F238E27FC236}">
                  <a16:creationId xmlns:a16="http://schemas.microsoft.com/office/drawing/2014/main" id="{E6516635-F66C-493A-B287-A75415B512A6}"/>
                </a:ext>
              </a:extLst>
            </p:cNvPr>
            <p:cNvSpPr>
              <a:spLocks noChangeShapeType="1"/>
            </p:cNvSpPr>
            <p:nvPr/>
          </p:nvSpPr>
          <p:spPr bwMode="auto">
            <a:xfrm flipV="1">
              <a:off x="3999" y="2415"/>
              <a:ext cx="0" cy="19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8" name="Line 113">
              <a:extLst>
                <a:ext uri="{FF2B5EF4-FFF2-40B4-BE49-F238E27FC236}">
                  <a16:creationId xmlns:a16="http://schemas.microsoft.com/office/drawing/2014/main" id="{DC65B83B-065F-4BED-9870-EA97FE9A3686}"/>
                </a:ext>
              </a:extLst>
            </p:cNvPr>
            <p:cNvSpPr>
              <a:spLocks noChangeShapeType="1"/>
            </p:cNvSpPr>
            <p:nvPr/>
          </p:nvSpPr>
          <p:spPr bwMode="auto">
            <a:xfrm flipV="1">
              <a:off x="4266" y="2415"/>
              <a:ext cx="0" cy="19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39" name="Line 114">
              <a:extLst>
                <a:ext uri="{FF2B5EF4-FFF2-40B4-BE49-F238E27FC236}">
                  <a16:creationId xmlns:a16="http://schemas.microsoft.com/office/drawing/2014/main" id="{28694304-7F76-4D52-91A2-B26CA4369CC1}"/>
                </a:ext>
              </a:extLst>
            </p:cNvPr>
            <p:cNvSpPr>
              <a:spLocks noChangeShapeType="1"/>
            </p:cNvSpPr>
            <p:nvPr/>
          </p:nvSpPr>
          <p:spPr bwMode="auto">
            <a:xfrm flipV="1">
              <a:off x="4513" y="2415"/>
              <a:ext cx="0" cy="1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0" name="Line 115">
              <a:extLst>
                <a:ext uri="{FF2B5EF4-FFF2-40B4-BE49-F238E27FC236}">
                  <a16:creationId xmlns:a16="http://schemas.microsoft.com/office/drawing/2014/main" id="{223817FE-8DA8-44DB-8D9A-92C8BBBB9254}"/>
                </a:ext>
              </a:extLst>
            </p:cNvPr>
            <p:cNvSpPr>
              <a:spLocks noChangeShapeType="1"/>
            </p:cNvSpPr>
            <p:nvPr/>
          </p:nvSpPr>
          <p:spPr bwMode="auto">
            <a:xfrm>
              <a:off x="5070" y="1838"/>
              <a:ext cx="39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1" name="Line 116">
              <a:extLst>
                <a:ext uri="{FF2B5EF4-FFF2-40B4-BE49-F238E27FC236}">
                  <a16:creationId xmlns:a16="http://schemas.microsoft.com/office/drawing/2014/main" id="{2822635D-AC30-4E6E-B248-ECC83132FBE7}"/>
                </a:ext>
              </a:extLst>
            </p:cNvPr>
            <p:cNvSpPr>
              <a:spLocks noChangeShapeType="1"/>
            </p:cNvSpPr>
            <p:nvPr/>
          </p:nvSpPr>
          <p:spPr bwMode="auto">
            <a:xfrm>
              <a:off x="5070" y="2030"/>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2" name="Line 117">
              <a:extLst>
                <a:ext uri="{FF2B5EF4-FFF2-40B4-BE49-F238E27FC236}">
                  <a16:creationId xmlns:a16="http://schemas.microsoft.com/office/drawing/2014/main" id="{C13A9B70-C94B-4706-BF32-98D6E4A56553}"/>
                </a:ext>
              </a:extLst>
            </p:cNvPr>
            <p:cNvSpPr>
              <a:spLocks noChangeShapeType="1"/>
            </p:cNvSpPr>
            <p:nvPr/>
          </p:nvSpPr>
          <p:spPr bwMode="auto">
            <a:xfrm>
              <a:off x="5070" y="2222"/>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3" name="Line 118">
              <a:extLst>
                <a:ext uri="{FF2B5EF4-FFF2-40B4-BE49-F238E27FC236}">
                  <a16:creationId xmlns:a16="http://schemas.microsoft.com/office/drawing/2014/main" id="{F11FBF55-DB5F-42C6-90BE-CD1CA5AEC861}"/>
                </a:ext>
              </a:extLst>
            </p:cNvPr>
            <p:cNvSpPr>
              <a:spLocks noChangeShapeType="1"/>
            </p:cNvSpPr>
            <p:nvPr/>
          </p:nvSpPr>
          <p:spPr bwMode="auto">
            <a:xfrm>
              <a:off x="2925" y="2221"/>
              <a:ext cx="361"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4" name="Line 119">
              <a:extLst>
                <a:ext uri="{FF2B5EF4-FFF2-40B4-BE49-F238E27FC236}">
                  <a16:creationId xmlns:a16="http://schemas.microsoft.com/office/drawing/2014/main" id="{716D1EEF-967D-4718-8A66-01FB8445EF1B}"/>
                </a:ext>
              </a:extLst>
            </p:cNvPr>
            <p:cNvSpPr>
              <a:spLocks noChangeShapeType="1"/>
            </p:cNvSpPr>
            <p:nvPr/>
          </p:nvSpPr>
          <p:spPr bwMode="auto">
            <a:xfrm>
              <a:off x="3030" y="2040"/>
              <a:ext cx="25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45" name="Text Box 120">
              <a:extLst>
                <a:ext uri="{FF2B5EF4-FFF2-40B4-BE49-F238E27FC236}">
                  <a16:creationId xmlns:a16="http://schemas.microsoft.com/office/drawing/2014/main" id="{C9FAF9A4-19F4-4415-A6FB-8231DDB0B339}"/>
                </a:ext>
              </a:extLst>
            </p:cNvPr>
            <p:cNvSpPr txBox="1">
              <a:spLocks noChangeArrowheads="1"/>
            </p:cNvSpPr>
            <p:nvPr/>
          </p:nvSpPr>
          <p:spPr bwMode="auto">
            <a:xfrm>
              <a:off x="3631" y="1598"/>
              <a:ext cx="10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4446" name="Text Box 121">
              <a:extLst>
                <a:ext uri="{FF2B5EF4-FFF2-40B4-BE49-F238E27FC236}">
                  <a16:creationId xmlns:a16="http://schemas.microsoft.com/office/drawing/2014/main" id="{7946E8CE-D9EA-4888-9A96-880EB435D2B0}"/>
                </a:ext>
              </a:extLst>
            </p:cNvPr>
            <p:cNvSpPr txBox="1">
              <a:spLocks noChangeArrowheads="1"/>
            </p:cNvSpPr>
            <p:nvPr/>
          </p:nvSpPr>
          <p:spPr bwMode="auto">
            <a:xfrm>
              <a:off x="3290" y="1657"/>
              <a:ext cx="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4447" name="Text Box 122">
              <a:extLst>
                <a:ext uri="{FF2B5EF4-FFF2-40B4-BE49-F238E27FC236}">
                  <a16:creationId xmlns:a16="http://schemas.microsoft.com/office/drawing/2014/main" id="{06DFD400-D1A1-4873-9C56-87C658487A47}"/>
                </a:ext>
              </a:extLst>
            </p:cNvPr>
            <p:cNvSpPr txBox="1">
              <a:spLocks noChangeArrowheads="1"/>
            </p:cNvSpPr>
            <p:nvPr/>
          </p:nvSpPr>
          <p:spPr bwMode="auto">
            <a:xfrm>
              <a:off x="4612" y="1673"/>
              <a:ext cx="4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4448" name="Text Box 123">
              <a:extLst>
                <a:ext uri="{FF2B5EF4-FFF2-40B4-BE49-F238E27FC236}">
                  <a16:creationId xmlns:a16="http://schemas.microsoft.com/office/drawing/2014/main" id="{CBBC0DBC-BC9A-4826-A299-82C8CF74ED3A}"/>
                </a:ext>
              </a:extLst>
            </p:cNvPr>
            <p:cNvSpPr txBox="1">
              <a:spLocks noChangeArrowheads="1"/>
            </p:cNvSpPr>
            <p:nvPr/>
          </p:nvSpPr>
          <p:spPr bwMode="auto">
            <a:xfrm>
              <a:off x="4601" y="1872"/>
              <a:ext cx="4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4449" name="Text Box 124">
              <a:extLst>
                <a:ext uri="{FF2B5EF4-FFF2-40B4-BE49-F238E27FC236}">
                  <a16:creationId xmlns:a16="http://schemas.microsoft.com/office/drawing/2014/main" id="{4B0AFF33-DCF1-4397-9D19-7AD32273D047}"/>
                </a:ext>
              </a:extLst>
            </p:cNvPr>
            <p:cNvSpPr txBox="1">
              <a:spLocks noChangeArrowheads="1"/>
            </p:cNvSpPr>
            <p:nvPr/>
          </p:nvSpPr>
          <p:spPr bwMode="auto">
            <a:xfrm>
              <a:off x="3773" y="1866"/>
              <a:ext cx="69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4450" name="Text Box 125">
              <a:extLst>
                <a:ext uri="{FF2B5EF4-FFF2-40B4-BE49-F238E27FC236}">
                  <a16:creationId xmlns:a16="http://schemas.microsoft.com/office/drawing/2014/main" id="{9D958B4D-774C-4582-ACCC-23EF399B0E2E}"/>
                </a:ext>
              </a:extLst>
            </p:cNvPr>
            <p:cNvSpPr txBox="1">
              <a:spLocks noChangeArrowheads="1"/>
            </p:cNvSpPr>
            <p:nvPr/>
          </p:nvSpPr>
          <p:spPr bwMode="auto">
            <a:xfrm>
              <a:off x="3302" y="1899"/>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4451" name="Text Box 128">
              <a:extLst>
                <a:ext uri="{FF2B5EF4-FFF2-40B4-BE49-F238E27FC236}">
                  <a16:creationId xmlns:a16="http://schemas.microsoft.com/office/drawing/2014/main" id="{8C5858F8-3A2B-4C7A-9453-1A79CF38D051}"/>
                </a:ext>
              </a:extLst>
            </p:cNvPr>
            <p:cNvSpPr txBox="1">
              <a:spLocks noChangeArrowheads="1"/>
            </p:cNvSpPr>
            <p:nvPr/>
          </p:nvSpPr>
          <p:spPr bwMode="auto">
            <a:xfrm>
              <a:off x="3621" y="2126"/>
              <a:ext cx="10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4452" name="Group 129">
              <a:extLst>
                <a:ext uri="{FF2B5EF4-FFF2-40B4-BE49-F238E27FC236}">
                  <a16:creationId xmlns:a16="http://schemas.microsoft.com/office/drawing/2014/main" id="{988B0CFB-8FEE-4F0D-A1BF-350748DA04F6}"/>
                </a:ext>
              </a:extLst>
            </p:cNvPr>
            <p:cNvGrpSpPr>
              <a:grpSpLocks/>
            </p:cNvGrpSpPr>
            <p:nvPr/>
          </p:nvGrpSpPr>
          <p:grpSpPr bwMode="auto">
            <a:xfrm>
              <a:off x="4957" y="2145"/>
              <a:ext cx="91" cy="136"/>
              <a:chOff x="2041" y="1638"/>
              <a:chExt cx="91" cy="182"/>
            </a:xfrm>
          </p:grpSpPr>
          <p:sp>
            <p:nvSpPr>
              <p:cNvPr id="14472" name="Line 130">
                <a:extLst>
                  <a:ext uri="{FF2B5EF4-FFF2-40B4-BE49-F238E27FC236}">
                    <a16:creationId xmlns:a16="http://schemas.microsoft.com/office/drawing/2014/main" id="{1AEE3D59-D548-42DE-8FB0-7EC7020A5ED5}"/>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473" name="Line 131">
                <a:extLst>
                  <a:ext uri="{FF2B5EF4-FFF2-40B4-BE49-F238E27FC236}">
                    <a16:creationId xmlns:a16="http://schemas.microsoft.com/office/drawing/2014/main" id="{CEE55B04-F99F-4A8F-85F3-6ABE1CD2DC35}"/>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4453" name="Oval 132">
              <a:extLst>
                <a:ext uri="{FF2B5EF4-FFF2-40B4-BE49-F238E27FC236}">
                  <a16:creationId xmlns:a16="http://schemas.microsoft.com/office/drawing/2014/main" id="{84103F03-8900-480C-B80E-EC4FEE555EBF}"/>
                </a:ext>
              </a:extLst>
            </p:cNvPr>
            <p:cNvSpPr>
              <a:spLocks noChangeArrowheads="1"/>
            </p:cNvSpPr>
            <p:nvPr/>
          </p:nvSpPr>
          <p:spPr bwMode="auto">
            <a:xfrm rot="10800000">
              <a:off x="3216" y="2180"/>
              <a:ext cx="79" cy="7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454" name="Oval 133">
              <a:extLst>
                <a:ext uri="{FF2B5EF4-FFF2-40B4-BE49-F238E27FC236}">
                  <a16:creationId xmlns:a16="http://schemas.microsoft.com/office/drawing/2014/main" id="{21B58B98-5360-40A5-917E-BD4D3C46D547}"/>
                </a:ext>
              </a:extLst>
            </p:cNvPr>
            <p:cNvSpPr>
              <a:spLocks noChangeArrowheads="1"/>
            </p:cNvSpPr>
            <p:nvPr/>
          </p:nvSpPr>
          <p:spPr bwMode="auto">
            <a:xfrm rot="10800000">
              <a:off x="3216" y="1998"/>
              <a:ext cx="79" cy="79"/>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455" name="Line 134">
              <a:extLst>
                <a:ext uri="{FF2B5EF4-FFF2-40B4-BE49-F238E27FC236}">
                  <a16:creationId xmlns:a16="http://schemas.microsoft.com/office/drawing/2014/main" id="{F5C9BB84-5524-4F1B-A43D-109125D4B051}"/>
                </a:ext>
              </a:extLst>
            </p:cNvPr>
            <p:cNvSpPr>
              <a:spLocks noChangeShapeType="1"/>
            </p:cNvSpPr>
            <p:nvPr/>
          </p:nvSpPr>
          <p:spPr bwMode="auto">
            <a:xfrm>
              <a:off x="3453" y="1290"/>
              <a:ext cx="1066"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56" name="Line 135">
              <a:extLst>
                <a:ext uri="{FF2B5EF4-FFF2-40B4-BE49-F238E27FC236}">
                  <a16:creationId xmlns:a16="http://schemas.microsoft.com/office/drawing/2014/main" id="{21EAB8E2-D82D-4968-AEFA-95DFD9D5FFAA}"/>
                </a:ext>
              </a:extLst>
            </p:cNvPr>
            <p:cNvSpPr>
              <a:spLocks noChangeShapeType="1"/>
            </p:cNvSpPr>
            <p:nvPr/>
          </p:nvSpPr>
          <p:spPr bwMode="auto">
            <a:xfrm>
              <a:off x="3453" y="1449"/>
              <a:ext cx="54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4457" name="Group 136">
              <a:extLst>
                <a:ext uri="{FF2B5EF4-FFF2-40B4-BE49-F238E27FC236}">
                  <a16:creationId xmlns:a16="http://schemas.microsoft.com/office/drawing/2014/main" id="{74AD2539-6215-43BB-A8DD-D1187EA4FFEA}"/>
                </a:ext>
              </a:extLst>
            </p:cNvPr>
            <p:cNvGrpSpPr>
              <a:grpSpLocks/>
            </p:cNvGrpSpPr>
            <p:nvPr/>
          </p:nvGrpSpPr>
          <p:grpSpPr bwMode="auto">
            <a:xfrm>
              <a:off x="3317" y="1199"/>
              <a:ext cx="380" cy="342"/>
              <a:chOff x="929" y="2294"/>
              <a:chExt cx="380" cy="342"/>
            </a:xfrm>
          </p:grpSpPr>
          <p:sp>
            <p:nvSpPr>
              <p:cNvPr id="14470" name="Oval 137">
                <a:extLst>
                  <a:ext uri="{FF2B5EF4-FFF2-40B4-BE49-F238E27FC236}">
                    <a16:creationId xmlns:a16="http://schemas.microsoft.com/office/drawing/2014/main" id="{19BAB2D7-A1E3-476C-B94A-C0F118688A77}"/>
                  </a:ext>
                </a:extLst>
              </p:cNvPr>
              <p:cNvSpPr>
                <a:spLocks noChangeArrowheads="1"/>
              </p:cNvSpPr>
              <p:nvPr/>
            </p:nvSpPr>
            <p:spPr bwMode="auto">
              <a:xfrm rot="10800000">
                <a:off x="929" y="2432"/>
                <a:ext cx="75" cy="75"/>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471" name="AutoShape 138">
                <a:extLst>
                  <a:ext uri="{FF2B5EF4-FFF2-40B4-BE49-F238E27FC236}">
                    <a16:creationId xmlns:a16="http://schemas.microsoft.com/office/drawing/2014/main" id="{689142E9-F2A8-4AC3-AB1B-DF54F03A00A5}"/>
                  </a:ext>
                </a:extLst>
              </p:cNvPr>
              <p:cNvSpPr>
                <a:spLocks noChangeArrowheads="1"/>
              </p:cNvSpPr>
              <p:nvPr/>
            </p:nvSpPr>
            <p:spPr bwMode="auto">
              <a:xfrm rot="10800000">
                <a:off x="998" y="2294"/>
                <a:ext cx="311" cy="342"/>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4458" name="Text Box 139">
              <a:extLst>
                <a:ext uri="{FF2B5EF4-FFF2-40B4-BE49-F238E27FC236}">
                  <a16:creationId xmlns:a16="http://schemas.microsoft.com/office/drawing/2014/main" id="{DE61350C-55ED-4380-8CF2-3580AA81622C}"/>
                </a:ext>
              </a:extLst>
            </p:cNvPr>
            <p:cNvSpPr txBox="1">
              <a:spLocks noChangeArrowheads="1"/>
            </p:cNvSpPr>
            <p:nvPr/>
          </p:nvSpPr>
          <p:spPr bwMode="auto">
            <a:xfrm>
              <a:off x="2222" y="1117"/>
              <a:ext cx="139"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14459" name="Line 140">
              <a:extLst>
                <a:ext uri="{FF2B5EF4-FFF2-40B4-BE49-F238E27FC236}">
                  <a16:creationId xmlns:a16="http://schemas.microsoft.com/office/drawing/2014/main" id="{58EF555A-6A97-4C89-8E49-AB7EA57164C4}"/>
                </a:ext>
              </a:extLst>
            </p:cNvPr>
            <p:cNvSpPr>
              <a:spLocks noChangeShapeType="1"/>
            </p:cNvSpPr>
            <p:nvPr/>
          </p:nvSpPr>
          <p:spPr bwMode="auto">
            <a:xfrm>
              <a:off x="2245" y="1381"/>
              <a:ext cx="1072"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0" name="Line 141">
              <a:extLst>
                <a:ext uri="{FF2B5EF4-FFF2-40B4-BE49-F238E27FC236}">
                  <a16:creationId xmlns:a16="http://schemas.microsoft.com/office/drawing/2014/main" id="{A801FFE8-F428-483F-B57C-2FE02FC21B8D}"/>
                </a:ext>
              </a:extLst>
            </p:cNvPr>
            <p:cNvSpPr>
              <a:spLocks noChangeShapeType="1"/>
            </p:cNvSpPr>
            <p:nvPr/>
          </p:nvSpPr>
          <p:spPr bwMode="auto">
            <a:xfrm flipV="1">
              <a:off x="2925" y="1389"/>
              <a:ext cx="0" cy="832"/>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1" name="Text Box 142">
              <a:extLst>
                <a:ext uri="{FF2B5EF4-FFF2-40B4-BE49-F238E27FC236}">
                  <a16:creationId xmlns:a16="http://schemas.microsoft.com/office/drawing/2014/main" id="{A10B9155-EADD-4538-8363-9F15357E8EA7}"/>
                </a:ext>
              </a:extLst>
            </p:cNvPr>
            <p:cNvSpPr txBox="1">
              <a:spLocks noChangeArrowheads="1"/>
            </p:cNvSpPr>
            <p:nvPr/>
          </p:nvSpPr>
          <p:spPr bwMode="auto">
            <a:xfrm>
              <a:off x="5307" y="2111"/>
              <a:ext cx="34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4462" name="Text Box 143">
              <a:extLst>
                <a:ext uri="{FF2B5EF4-FFF2-40B4-BE49-F238E27FC236}">
                  <a16:creationId xmlns:a16="http://schemas.microsoft.com/office/drawing/2014/main" id="{BF85911D-7E42-4BD8-92BE-849C24994F3B}"/>
                </a:ext>
              </a:extLst>
            </p:cNvPr>
            <p:cNvSpPr txBox="1">
              <a:spLocks noChangeArrowheads="1"/>
            </p:cNvSpPr>
            <p:nvPr/>
          </p:nvSpPr>
          <p:spPr bwMode="auto">
            <a:xfrm>
              <a:off x="5512" y="1723"/>
              <a:ext cx="9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4463" name="Line 144">
              <a:extLst>
                <a:ext uri="{FF2B5EF4-FFF2-40B4-BE49-F238E27FC236}">
                  <a16:creationId xmlns:a16="http://schemas.microsoft.com/office/drawing/2014/main" id="{87A8CABD-7914-4F73-9EBC-D0B24E4C8100}"/>
                </a:ext>
              </a:extLst>
            </p:cNvPr>
            <p:cNvSpPr>
              <a:spLocks noChangeShapeType="1"/>
            </p:cNvSpPr>
            <p:nvPr/>
          </p:nvSpPr>
          <p:spPr bwMode="auto">
            <a:xfrm>
              <a:off x="3748" y="2610"/>
              <a:ext cx="771"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4" name="Line 145">
              <a:extLst>
                <a:ext uri="{FF2B5EF4-FFF2-40B4-BE49-F238E27FC236}">
                  <a16:creationId xmlns:a16="http://schemas.microsoft.com/office/drawing/2014/main" id="{31CA4956-3997-40F2-8E48-4FD1B0D789D7}"/>
                </a:ext>
              </a:extLst>
            </p:cNvPr>
            <p:cNvSpPr>
              <a:spLocks noChangeShapeType="1"/>
            </p:cNvSpPr>
            <p:nvPr/>
          </p:nvSpPr>
          <p:spPr bwMode="auto">
            <a:xfrm>
              <a:off x="3657" y="2769"/>
              <a:ext cx="182"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465" name="Text Box 146">
              <a:extLst>
                <a:ext uri="{FF2B5EF4-FFF2-40B4-BE49-F238E27FC236}">
                  <a16:creationId xmlns:a16="http://schemas.microsoft.com/office/drawing/2014/main" id="{3443D883-0E1D-4C2F-9B29-F4B4C64AE9BB}"/>
                </a:ext>
              </a:extLst>
            </p:cNvPr>
            <p:cNvSpPr txBox="1">
              <a:spLocks noChangeArrowheads="1"/>
            </p:cNvSpPr>
            <p:nvPr/>
          </p:nvSpPr>
          <p:spPr bwMode="auto">
            <a:xfrm>
              <a:off x="3045" y="1768"/>
              <a:ext cx="90"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4466" name="Text Box 147">
              <a:extLst>
                <a:ext uri="{FF2B5EF4-FFF2-40B4-BE49-F238E27FC236}">
                  <a16:creationId xmlns:a16="http://schemas.microsoft.com/office/drawing/2014/main" id="{E93F84D4-2AA7-45A3-8729-2BAD047A3789}"/>
                </a:ext>
              </a:extLst>
            </p:cNvPr>
            <p:cNvSpPr txBox="1">
              <a:spLocks noChangeArrowheads="1"/>
            </p:cNvSpPr>
            <p:nvPr/>
          </p:nvSpPr>
          <p:spPr bwMode="auto">
            <a:xfrm>
              <a:off x="3850" y="799"/>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grpSp>
          <p:nvGrpSpPr>
            <p:cNvPr id="14467" name="Group 148">
              <a:extLst>
                <a:ext uri="{FF2B5EF4-FFF2-40B4-BE49-F238E27FC236}">
                  <a16:creationId xmlns:a16="http://schemas.microsoft.com/office/drawing/2014/main" id="{2E53E506-3F8F-42D4-A4EC-4002F72F485A}"/>
                </a:ext>
              </a:extLst>
            </p:cNvPr>
            <p:cNvGrpSpPr>
              <a:grpSpLocks/>
            </p:cNvGrpSpPr>
            <p:nvPr/>
          </p:nvGrpSpPr>
          <p:grpSpPr bwMode="auto">
            <a:xfrm rot="5400000">
              <a:off x="2460" y="1219"/>
              <a:ext cx="273" cy="295"/>
              <a:chOff x="4286" y="2614"/>
              <a:chExt cx="317" cy="340"/>
            </a:xfrm>
          </p:grpSpPr>
          <p:sp>
            <p:nvSpPr>
              <p:cNvPr id="14468" name="AutoShape 149">
                <a:extLst>
                  <a:ext uri="{FF2B5EF4-FFF2-40B4-BE49-F238E27FC236}">
                    <a16:creationId xmlns:a16="http://schemas.microsoft.com/office/drawing/2014/main" id="{DA75B5A8-8695-4A5F-8495-0AB5BD1DFB32}"/>
                  </a:ext>
                </a:extLst>
              </p:cNvPr>
              <p:cNvSpPr>
                <a:spLocks noChangeArrowheads="1"/>
              </p:cNvSpPr>
              <p:nvPr/>
            </p:nvSpPr>
            <p:spPr bwMode="auto">
              <a:xfrm>
                <a:off x="4286" y="2614"/>
                <a:ext cx="317" cy="285"/>
              </a:xfrm>
              <a:prstGeom prst="flowChartMerge">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4469" name="Oval 150">
                <a:extLst>
                  <a:ext uri="{FF2B5EF4-FFF2-40B4-BE49-F238E27FC236}">
                    <a16:creationId xmlns:a16="http://schemas.microsoft.com/office/drawing/2014/main" id="{98222F70-3836-44AA-BA95-510FFD5B1DAC}"/>
                  </a:ext>
                </a:extLst>
              </p:cNvPr>
              <p:cNvSpPr>
                <a:spLocks noChangeArrowheads="1"/>
              </p:cNvSpPr>
              <p:nvPr/>
            </p:nvSpPr>
            <p:spPr bwMode="auto">
              <a:xfrm>
                <a:off x="4400" y="2863"/>
                <a:ext cx="91" cy="91"/>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61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6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5AE2A01C-049B-4FD0-9DCA-D057AA8045B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73478AE4-971E-40E0-9B38-CEA81DC0A8F8}"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6387" name="Rectangle 5">
            <a:extLst>
              <a:ext uri="{FF2B5EF4-FFF2-40B4-BE49-F238E27FC236}">
                <a16:creationId xmlns:a16="http://schemas.microsoft.com/office/drawing/2014/main" id="{397D827D-279A-4C7D-AFE2-E7AFD3822E6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6388" name="Rectangle 6">
            <a:extLst>
              <a:ext uri="{FF2B5EF4-FFF2-40B4-BE49-F238E27FC236}">
                <a16:creationId xmlns:a16="http://schemas.microsoft.com/office/drawing/2014/main" id="{4E47D1AE-0DA0-454A-A3D4-08C4A74684C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FB8641E1-CEF3-4EB5-91E6-72E21FA3093A}" type="slidenum">
              <a:rPr lang="en-US" altLang="zh-CN" sz="1800" b="0" smtClean="0">
                <a:solidFill>
                  <a:srgbClr val="B2B2B2"/>
                </a:solidFill>
                <a:latin typeface="Arial" panose="020B0604020202020204" pitchFamily="34" charset="0"/>
              </a:rPr>
              <a:pPr>
                <a:spcAft>
                  <a:spcPct val="0"/>
                </a:spcAft>
                <a:buFontTx/>
                <a:buNone/>
              </a:pPr>
              <a:t>8</a:t>
            </a:fld>
            <a:endParaRPr lang="en-US" altLang="zh-CN" sz="1800" b="0">
              <a:solidFill>
                <a:srgbClr val="B2B2B2"/>
              </a:solidFill>
              <a:latin typeface="Arial" panose="020B0604020202020204" pitchFamily="34" charset="0"/>
            </a:endParaRPr>
          </a:p>
        </p:txBody>
      </p:sp>
      <p:sp>
        <p:nvSpPr>
          <p:cNvPr id="16389" name="Rectangle 2">
            <a:extLst>
              <a:ext uri="{FF2B5EF4-FFF2-40B4-BE49-F238E27FC236}">
                <a16:creationId xmlns:a16="http://schemas.microsoft.com/office/drawing/2014/main" id="{624DA523-41BF-47A6-9BA7-EDC8D36191F4}"/>
              </a:ext>
            </a:extLst>
          </p:cNvPr>
          <p:cNvSpPr>
            <a:spLocks noChangeArrowheads="1"/>
          </p:cNvSpPr>
          <p:nvPr/>
        </p:nvSpPr>
        <p:spPr bwMode="auto">
          <a:xfrm>
            <a:off x="0" y="4616450"/>
            <a:ext cx="9144000" cy="2241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390" name="Rectangle 3">
            <a:extLst>
              <a:ext uri="{FF2B5EF4-FFF2-40B4-BE49-F238E27FC236}">
                <a16:creationId xmlns:a16="http://schemas.microsoft.com/office/drawing/2014/main" id="{1D06F71A-3FAE-4EFD-92CF-4216E0C282E1}"/>
              </a:ext>
            </a:extLst>
          </p:cNvPr>
          <p:cNvSpPr>
            <a:spLocks noGrp="1" noChangeArrowheads="1"/>
          </p:cNvSpPr>
          <p:nvPr>
            <p:ph type="title"/>
          </p:nvPr>
        </p:nvSpPr>
        <p:spPr/>
        <p:txBody>
          <a:bodyPr/>
          <a:lstStyle/>
          <a:p>
            <a:r>
              <a:rPr lang="zh-CN" altLang="en-US"/>
              <a:t>示例</a:t>
            </a:r>
            <a:r>
              <a:rPr lang="en-US" altLang="zh-CN"/>
              <a:t>1 </a:t>
            </a:r>
            <a:r>
              <a:rPr lang="en-US" altLang="en-US"/>
              <a:t>—</a:t>
            </a:r>
            <a:r>
              <a:rPr lang="en-US" altLang="zh-CN"/>
              <a:t> </a:t>
            </a:r>
            <a:r>
              <a:rPr lang="zh-CN" altLang="en-US"/>
              <a:t>用</a:t>
            </a:r>
            <a:r>
              <a:rPr lang="en-US" altLang="zh-CN"/>
              <a:t>74x161</a:t>
            </a:r>
            <a:r>
              <a:rPr lang="zh-CN" altLang="en-US"/>
              <a:t>构成六进制</a:t>
            </a:r>
            <a:r>
              <a:rPr lang="en-US" altLang="zh-CN">
                <a:latin typeface="宋体" panose="02010600030101010101" pitchFamily="2" charset="-122"/>
              </a:rPr>
              <a:t>(</a:t>
            </a:r>
            <a:r>
              <a:rPr lang="en-US" altLang="zh-CN"/>
              <a:t>4</a:t>
            </a:r>
            <a:r>
              <a:rPr lang="en-US" altLang="zh-CN">
                <a:latin typeface="宋体" panose="02010600030101010101" pitchFamily="2" charset="-122"/>
              </a:rPr>
              <a:t>)</a:t>
            </a:r>
            <a:endParaRPr lang="zh-CN" altLang="en-US">
              <a:latin typeface="宋体" panose="02010600030101010101" pitchFamily="2" charset="-122"/>
            </a:endParaRPr>
          </a:p>
        </p:txBody>
      </p:sp>
      <p:grpSp>
        <p:nvGrpSpPr>
          <p:cNvPr id="16391" name="Group 4">
            <a:extLst>
              <a:ext uri="{FF2B5EF4-FFF2-40B4-BE49-F238E27FC236}">
                <a16:creationId xmlns:a16="http://schemas.microsoft.com/office/drawing/2014/main" id="{2D52B7AB-BED5-49A9-8499-CB2338668C8E}"/>
              </a:ext>
            </a:extLst>
          </p:cNvPr>
          <p:cNvGrpSpPr>
            <a:grpSpLocks/>
          </p:cNvGrpSpPr>
          <p:nvPr/>
        </p:nvGrpSpPr>
        <p:grpSpPr bwMode="auto">
          <a:xfrm>
            <a:off x="1752600" y="5481638"/>
            <a:ext cx="1201738" cy="468312"/>
            <a:chOff x="2327" y="2432"/>
            <a:chExt cx="757" cy="341"/>
          </a:xfrm>
        </p:grpSpPr>
        <p:sp>
          <p:nvSpPr>
            <p:cNvPr id="16532" name="Text Box 5">
              <a:extLst>
                <a:ext uri="{FF2B5EF4-FFF2-40B4-BE49-F238E27FC236}">
                  <a16:creationId xmlns:a16="http://schemas.microsoft.com/office/drawing/2014/main" id="{99EDC083-A8DE-45A3-BCF1-27672115B825}"/>
                </a:ext>
              </a:extLst>
            </p:cNvPr>
            <p:cNvSpPr txBox="1">
              <a:spLocks noChangeArrowheads="1"/>
            </p:cNvSpPr>
            <p:nvPr/>
          </p:nvSpPr>
          <p:spPr bwMode="auto">
            <a:xfrm>
              <a:off x="2392" y="2496"/>
              <a:ext cx="62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1800"/>
                <a:t>Q</a:t>
              </a:r>
              <a:r>
                <a:rPr lang="en-US" altLang="zh-CN" sz="1600" baseline="-15000"/>
                <a:t>3</a:t>
              </a:r>
              <a:r>
                <a:rPr lang="en-US" altLang="zh-CN" sz="1800"/>
                <a:t>Q</a:t>
              </a:r>
              <a:r>
                <a:rPr lang="en-US" altLang="zh-CN" sz="1600" baseline="-15000"/>
                <a:t>2</a:t>
              </a:r>
              <a:r>
                <a:rPr lang="en-US" altLang="zh-CN" sz="1800"/>
                <a:t>Q</a:t>
              </a:r>
              <a:r>
                <a:rPr lang="en-US" altLang="zh-CN" sz="1600" baseline="-15000"/>
                <a:t>1</a:t>
              </a:r>
              <a:r>
                <a:rPr lang="en-US" altLang="zh-CN" sz="1800"/>
                <a:t>Q</a:t>
              </a:r>
              <a:r>
                <a:rPr lang="en-US" altLang="zh-CN" sz="1600" baseline="-15000"/>
                <a:t>0</a:t>
              </a:r>
            </a:p>
          </p:txBody>
        </p:sp>
        <p:sp>
          <p:nvSpPr>
            <p:cNvPr id="16533" name="Oval 6">
              <a:extLst>
                <a:ext uri="{FF2B5EF4-FFF2-40B4-BE49-F238E27FC236}">
                  <a16:creationId xmlns:a16="http://schemas.microsoft.com/office/drawing/2014/main" id="{369C4A17-FB02-4004-B1E7-5C3243C69D9E}"/>
                </a:ext>
              </a:extLst>
            </p:cNvPr>
            <p:cNvSpPr>
              <a:spLocks noChangeArrowheads="1"/>
            </p:cNvSpPr>
            <p:nvPr/>
          </p:nvSpPr>
          <p:spPr bwMode="auto">
            <a:xfrm>
              <a:off x="2327" y="2432"/>
              <a:ext cx="757" cy="341"/>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grpSp>
      <p:sp>
        <p:nvSpPr>
          <p:cNvPr id="16392" name="Oval 7">
            <a:extLst>
              <a:ext uri="{FF2B5EF4-FFF2-40B4-BE49-F238E27FC236}">
                <a16:creationId xmlns:a16="http://schemas.microsoft.com/office/drawing/2014/main" id="{1E49E796-361B-4FBE-BD59-8672D4D6D5A1}"/>
              </a:ext>
            </a:extLst>
          </p:cNvPr>
          <p:cNvSpPr>
            <a:spLocks noChangeArrowheads="1"/>
          </p:cNvSpPr>
          <p:nvPr/>
        </p:nvSpPr>
        <p:spPr bwMode="auto">
          <a:xfrm>
            <a:off x="830263" y="432911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0000</a:t>
            </a:r>
          </a:p>
        </p:txBody>
      </p:sp>
      <p:sp>
        <p:nvSpPr>
          <p:cNvPr id="16393" name="Oval 8">
            <a:extLst>
              <a:ext uri="{FF2B5EF4-FFF2-40B4-BE49-F238E27FC236}">
                <a16:creationId xmlns:a16="http://schemas.microsoft.com/office/drawing/2014/main" id="{A0201E25-17D8-4B64-BC6A-F759E821134D}"/>
              </a:ext>
            </a:extLst>
          </p:cNvPr>
          <p:cNvSpPr>
            <a:spLocks noChangeArrowheads="1"/>
          </p:cNvSpPr>
          <p:nvPr/>
        </p:nvSpPr>
        <p:spPr bwMode="auto">
          <a:xfrm>
            <a:off x="1622425" y="4329113"/>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0001</a:t>
            </a:r>
          </a:p>
        </p:txBody>
      </p:sp>
      <p:sp>
        <p:nvSpPr>
          <p:cNvPr id="16394" name="Oval 9">
            <a:extLst>
              <a:ext uri="{FF2B5EF4-FFF2-40B4-BE49-F238E27FC236}">
                <a16:creationId xmlns:a16="http://schemas.microsoft.com/office/drawing/2014/main" id="{3A48B683-87CC-4C72-A770-A60558CF7022}"/>
              </a:ext>
            </a:extLst>
          </p:cNvPr>
          <p:cNvSpPr>
            <a:spLocks noChangeArrowheads="1"/>
          </p:cNvSpPr>
          <p:nvPr/>
        </p:nvSpPr>
        <p:spPr bwMode="auto">
          <a:xfrm>
            <a:off x="2413000" y="4329113"/>
            <a:ext cx="503238"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0010</a:t>
            </a:r>
          </a:p>
        </p:txBody>
      </p:sp>
      <p:sp>
        <p:nvSpPr>
          <p:cNvPr id="16395" name="Oval 10">
            <a:extLst>
              <a:ext uri="{FF2B5EF4-FFF2-40B4-BE49-F238E27FC236}">
                <a16:creationId xmlns:a16="http://schemas.microsoft.com/office/drawing/2014/main" id="{875AA14F-B459-42BC-9C28-697989C5889B}"/>
              </a:ext>
            </a:extLst>
          </p:cNvPr>
          <p:cNvSpPr>
            <a:spLocks noChangeArrowheads="1"/>
          </p:cNvSpPr>
          <p:nvPr/>
        </p:nvSpPr>
        <p:spPr bwMode="auto">
          <a:xfrm>
            <a:off x="3205163" y="4329113"/>
            <a:ext cx="503237" cy="503237"/>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0011</a:t>
            </a:r>
          </a:p>
        </p:txBody>
      </p:sp>
      <p:sp>
        <p:nvSpPr>
          <p:cNvPr id="16396" name="Oval 11">
            <a:extLst>
              <a:ext uri="{FF2B5EF4-FFF2-40B4-BE49-F238E27FC236}">
                <a16:creationId xmlns:a16="http://schemas.microsoft.com/office/drawing/2014/main" id="{77DD98F3-7D6E-4B5B-BC87-04E028A23525}"/>
              </a:ext>
            </a:extLst>
          </p:cNvPr>
          <p:cNvSpPr>
            <a:spLocks noChangeArrowheads="1"/>
          </p:cNvSpPr>
          <p:nvPr/>
        </p:nvSpPr>
        <p:spPr bwMode="auto">
          <a:xfrm>
            <a:off x="3205163" y="5121275"/>
            <a:ext cx="503237" cy="503238"/>
          </a:xfrm>
          <a:prstGeom prst="ellipse">
            <a:avLst/>
          </a:prstGeom>
          <a:solidFill>
            <a:schemeClr val="bg1"/>
          </a:solidFill>
          <a:ln w="28575">
            <a:solidFill>
              <a:srgbClr val="FF3300"/>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0100</a:t>
            </a:r>
          </a:p>
        </p:txBody>
      </p:sp>
      <p:sp>
        <p:nvSpPr>
          <p:cNvPr id="16397" name="Oval 12">
            <a:extLst>
              <a:ext uri="{FF2B5EF4-FFF2-40B4-BE49-F238E27FC236}">
                <a16:creationId xmlns:a16="http://schemas.microsoft.com/office/drawing/2014/main" id="{9C92AC44-43CB-482A-B2CB-EDFE3546BC6C}"/>
              </a:ext>
            </a:extLst>
          </p:cNvPr>
          <p:cNvSpPr>
            <a:spLocks noChangeArrowheads="1"/>
          </p:cNvSpPr>
          <p:nvPr/>
        </p:nvSpPr>
        <p:spPr bwMode="auto">
          <a:xfrm>
            <a:off x="3205163" y="6021388"/>
            <a:ext cx="503237" cy="503237"/>
          </a:xfrm>
          <a:prstGeom prst="ellipse">
            <a:avLst/>
          </a:prstGeom>
          <a:solidFill>
            <a:schemeClr val="bg1"/>
          </a:solidFill>
          <a:ln w="28575">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0101</a:t>
            </a:r>
          </a:p>
        </p:txBody>
      </p:sp>
      <p:sp>
        <p:nvSpPr>
          <p:cNvPr id="16398" name="Oval 13">
            <a:extLst>
              <a:ext uri="{FF2B5EF4-FFF2-40B4-BE49-F238E27FC236}">
                <a16:creationId xmlns:a16="http://schemas.microsoft.com/office/drawing/2014/main" id="{8873B0D7-2681-4C37-8F99-1B033A7645B5}"/>
              </a:ext>
            </a:extLst>
          </p:cNvPr>
          <p:cNvSpPr>
            <a:spLocks noChangeArrowheads="1"/>
          </p:cNvSpPr>
          <p:nvPr/>
        </p:nvSpPr>
        <p:spPr bwMode="auto">
          <a:xfrm>
            <a:off x="2376488" y="6021388"/>
            <a:ext cx="503237" cy="503237"/>
          </a:xfrm>
          <a:prstGeom prst="ellipse">
            <a:avLst/>
          </a:prstGeom>
          <a:solidFill>
            <a:schemeClr val="bg1"/>
          </a:solidFill>
          <a:ln w="28575">
            <a:solidFill>
              <a:srgbClr val="B2B2B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0110</a:t>
            </a:r>
          </a:p>
        </p:txBody>
      </p:sp>
      <p:sp>
        <p:nvSpPr>
          <p:cNvPr id="16399" name="Oval 14">
            <a:extLst>
              <a:ext uri="{FF2B5EF4-FFF2-40B4-BE49-F238E27FC236}">
                <a16:creationId xmlns:a16="http://schemas.microsoft.com/office/drawing/2014/main" id="{09607B0D-F4DF-4EDD-9E97-2D928C2459A3}"/>
              </a:ext>
            </a:extLst>
          </p:cNvPr>
          <p:cNvSpPr>
            <a:spLocks noChangeArrowheads="1"/>
          </p:cNvSpPr>
          <p:nvPr/>
        </p:nvSpPr>
        <p:spPr bwMode="auto">
          <a:xfrm>
            <a:off x="1550988" y="6021388"/>
            <a:ext cx="503237" cy="503237"/>
          </a:xfrm>
          <a:prstGeom prst="ellipse">
            <a:avLst/>
          </a:prstGeom>
          <a:solidFill>
            <a:schemeClr val="bg1"/>
          </a:solidFill>
          <a:ln w="28575">
            <a:solidFill>
              <a:schemeClr val="bg2"/>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b="0"/>
              <a:t>0111</a:t>
            </a:r>
          </a:p>
        </p:txBody>
      </p:sp>
      <p:sp>
        <p:nvSpPr>
          <p:cNvPr id="16400" name="Oval 15">
            <a:extLst>
              <a:ext uri="{FF2B5EF4-FFF2-40B4-BE49-F238E27FC236}">
                <a16:creationId xmlns:a16="http://schemas.microsoft.com/office/drawing/2014/main" id="{0CCFBCDF-6233-49CD-A529-B45B84D22B5C}"/>
              </a:ext>
            </a:extLst>
          </p:cNvPr>
          <p:cNvSpPr>
            <a:spLocks noChangeArrowheads="1"/>
          </p:cNvSpPr>
          <p:nvPr/>
        </p:nvSpPr>
        <p:spPr bwMode="auto">
          <a:xfrm>
            <a:off x="830263" y="5122863"/>
            <a:ext cx="503237" cy="503237"/>
          </a:xfrm>
          <a:prstGeom prst="ellipse">
            <a:avLst/>
          </a:prstGeom>
          <a:solidFill>
            <a:schemeClr val="bg1"/>
          </a:solidFill>
          <a:ln w="28575">
            <a:solidFill>
              <a:srgbClr val="0000FF"/>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lang="en-US" altLang="zh-CN" sz="1600"/>
              <a:t>1111</a:t>
            </a:r>
          </a:p>
        </p:txBody>
      </p:sp>
      <p:sp>
        <p:nvSpPr>
          <p:cNvPr id="16401" name="Line 16">
            <a:extLst>
              <a:ext uri="{FF2B5EF4-FFF2-40B4-BE49-F238E27FC236}">
                <a16:creationId xmlns:a16="http://schemas.microsoft.com/office/drawing/2014/main" id="{77776375-91FB-498B-862D-E4F6A87910F9}"/>
              </a:ext>
            </a:extLst>
          </p:cNvPr>
          <p:cNvSpPr>
            <a:spLocks noChangeShapeType="1"/>
          </p:cNvSpPr>
          <p:nvPr/>
        </p:nvSpPr>
        <p:spPr bwMode="auto">
          <a:xfrm>
            <a:off x="1333500" y="458152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2" name="Line 17">
            <a:extLst>
              <a:ext uri="{FF2B5EF4-FFF2-40B4-BE49-F238E27FC236}">
                <a16:creationId xmlns:a16="http://schemas.microsoft.com/office/drawing/2014/main" id="{C1C5B02A-2C0E-4280-A7E6-DDB4D14B9B26}"/>
              </a:ext>
            </a:extLst>
          </p:cNvPr>
          <p:cNvSpPr>
            <a:spLocks noChangeShapeType="1"/>
          </p:cNvSpPr>
          <p:nvPr/>
        </p:nvSpPr>
        <p:spPr bwMode="auto">
          <a:xfrm>
            <a:off x="2125663" y="458152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3" name="Line 18">
            <a:extLst>
              <a:ext uri="{FF2B5EF4-FFF2-40B4-BE49-F238E27FC236}">
                <a16:creationId xmlns:a16="http://schemas.microsoft.com/office/drawing/2014/main" id="{570F888D-72B4-4F12-8CCF-12122905F889}"/>
              </a:ext>
            </a:extLst>
          </p:cNvPr>
          <p:cNvSpPr>
            <a:spLocks noChangeShapeType="1"/>
          </p:cNvSpPr>
          <p:nvPr/>
        </p:nvSpPr>
        <p:spPr bwMode="auto">
          <a:xfrm>
            <a:off x="2917825" y="4581525"/>
            <a:ext cx="288925" cy="0"/>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4" name="Line 19">
            <a:extLst>
              <a:ext uri="{FF2B5EF4-FFF2-40B4-BE49-F238E27FC236}">
                <a16:creationId xmlns:a16="http://schemas.microsoft.com/office/drawing/2014/main" id="{3C4BDB0A-D1A1-443D-AEAA-2E1A2E826E35}"/>
              </a:ext>
            </a:extLst>
          </p:cNvPr>
          <p:cNvSpPr>
            <a:spLocks noChangeShapeType="1"/>
          </p:cNvSpPr>
          <p:nvPr/>
        </p:nvSpPr>
        <p:spPr bwMode="auto">
          <a:xfrm>
            <a:off x="3457575" y="4833938"/>
            <a:ext cx="0" cy="287337"/>
          </a:xfrm>
          <a:prstGeom prst="line">
            <a:avLst/>
          </a:prstGeom>
          <a:noFill/>
          <a:ln w="28575">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5" name="Line 20">
            <a:extLst>
              <a:ext uri="{FF2B5EF4-FFF2-40B4-BE49-F238E27FC236}">
                <a16:creationId xmlns:a16="http://schemas.microsoft.com/office/drawing/2014/main" id="{E737B2A6-7B13-418D-A700-67F3C8A0BDC5}"/>
              </a:ext>
            </a:extLst>
          </p:cNvPr>
          <p:cNvSpPr>
            <a:spLocks noChangeShapeType="1"/>
          </p:cNvSpPr>
          <p:nvPr/>
        </p:nvSpPr>
        <p:spPr bwMode="auto">
          <a:xfrm>
            <a:off x="3457575" y="5661025"/>
            <a:ext cx="0" cy="323850"/>
          </a:xfrm>
          <a:prstGeom prst="line">
            <a:avLst/>
          </a:prstGeom>
          <a:noFill/>
          <a:ln w="28575">
            <a:solidFill>
              <a:schemeClr val="tx1"/>
            </a:solidFill>
            <a:prstDash val="sysDot"/>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06" name="Line 21">
            <a:extLst>
              <a:ext uri="{FF2B5EF4-FFF2-40B4-BE49-F238E27FC236}">
                <a16:creationId xmlns:a16="http://schemas.microsoft.com/office/drawing/2014/main" id="{88603D4E-B71B-4A4D-873F-DFA0433F73D3}"/>
              </a:ext>
            </a:extLst>
          </p:cNvPr>
          <p:cNvSpPr>
            <a:spLocks noChangeShapeType="1"/>
          </p:cNvSpPr>
          <p:nvPr/>
        </p:nvSpPr>
        <p:spPr bwMode="auto">
          <a:xfrm>
            <a:off x="1081088" y="4833938"/>
            <a:ext cx="0" cy="287337"/>
          </a:xfrm>
          <a:prstGeom prst="line">
            <a:avLst/>
          </a:prstGeom>
          <a:noFill/>
          <a:ln w="28575">
            <a:solidFill>
              <a:schemeClr val="tx1"/>
            </a:solidFill>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07" name="Line 22">
            <a:extLst>
              <a:ext uri="{FF2B5EF4-FFF2-40B4-BE49-F238E27FC236}">
                <a16:creationId xmlns:a16="http://schemas.microsoft.com/office/drawing/2014/main" id="{11CA7CC7-ECC4-45D0-8EA0-7C3D8B00EF5F}"/>
              </a:ext>
            </a:extLst>
          </p:cNvPr>
          <p:cNvSpPr>
            <a:spLocks noChangeShapeType="1"/>
          </p:cNvSpPr>
          <p:nvPr/>
        </p:nvSpPr>
        <p:spPr bwMode="auto">
          <a:xfrm>
            <a:off x="2881313"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08" name="Line 23">
            <a:extLst>
              <a:ext uri="{FF2B5EF4-FFF2-40B4-BE49-F238E27FC236}">
                <a16:creationId xmlns:a16="http://schemas.microsoft.com/office/drawing/2014/main" id="{8ACFBF58-F19B-40A1-AE1C-4AD49F2E6EB3}"/>
              </a:ext>
            </a:extLst>
          </p:cNvPr>
          <p:cNvSpPr>
            <a:spLocks noChangeShapeType="1"/>
          </p:cNvSpPr>
          <p:nvPr/>
        </p:nvSpPr>
        <p:spPr bwMode="auto">
          <a:xfrm>
            <a:off x="2052638"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09" name="Line 24">
            <a:extLst>
              <a:ext uri="{FF2B5EF4-FFF2-40B4-BE49-F238E27FC236}">
                <a16:creationId xmlns:a16="http://schemas.microsoft.com/office/drawing/2014/main" id="{34973744-0B20-4903-BD4D-D40EB2671241}"/>
              </a:ext>
            </a:extLst>
          </p:cNvPr>
          <p:cNvSpPr>
            <a:spLocks noChangeShapeType="1"/>
          </p:cNvSpPr>
          <p:nvPr/>
        </p:nvSpPr>
        <p:spPr bwMode="auto">
          <a:xfrm>
            <a:off x="1225550" y="6273800"/>
            <a:ext cx="288925" cy="0"/>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10" name="Line 25">
            <a:extLst>
              <a:ext uri="{FF2B5EF4-FFF2-40B4-BE49-F238E27FC236}">
                <a16:creationId xmlns:a16="http://schemas.microsoft.com/office/drawing/2014/main" id="{39CEA9D3-5018-46D5-861F-CEE882AD4DD0}"/>
              </a:ext>
            </a:extLst>
          </p:cNvPr>
          <p:cNvSpPr>
            <a:spLocks noChangeShapeType="1"/>
          </p:cNvSpPr>
          <p:nvPr/>
        </p:nvSpPr>
        <p:spPr bwMode="auto">
          <a:xfrm>
            <a:off x="1081088" y="5624513"/>
            <a:ext cx="0" cy="325437"/>
          </a:xfrm>
          <a:prstGeom prst="line">
            <a:avLst/>
          </a:prstGeom>
          <a:noFill/>
          <a:ln w="28575">
            <a:solidFill>
              <a:schemeClr val="tx1"/>
            </a:solidFill>
            <a:prstDash val="sysDot"/>
            <a:round/>
            <a:headEnd type="triangl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16411" name="Line 26">
            <a:extLst>
              <a:ext uri="{FF2B5EF4-FFF2-40B4-BE49-F238E27FC236}">
                <a16:creationId xmlns:a16="http://schemas.microsoft.com/office/drawing/2014/main" id="{73368515-0EFA-446B-898B-46399FA4660D}"/>
              </a:ext>
            </a:extLst>
          </p:cNvPr>
          <p:cNvSpPr>
            <a:spLocks noChangeShapeType="1"/>
          </p:cNvSpPr>
          <p:nvPr/>
        </p:nvSpPr>
        <p:spPr bwMode="auto">
          <a:xfrm flipH="1" flipV="1">
            <a:off x="1333500" y="5373688"/>
            <a:ext cx="1871663" cy="0"/>
          </a:xfrm>
          <a:prstGeom prst="line">
            <a:avLst/>
          </a:prstGeom>
          <a:noFill/>
          <a:ln w="28575">
            <a:solidFill>
              <a:srgbClr val="FF33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6412" name="Arc 27">
            <a:extLst>
              <a:ext uri="{FF2B5EF4-FFF2-40B4-BE49-F238E27FC236}">
                <a16:creationId xmlns:a16="http://schemas.microsoft.com/office/drawing/2014/main" id="{B4134921-7C87-40B7-8893-A3B9B9F15902}"/>
              </a:ext>
            </a:extLst>
          </p:cNvPr>
          <p:cNvSpPr>
            <a:spLocks/>
          </p:cNvSpPr>
          <p:nvPr/>
        </p:nvSpPr>
        <p:spPr bwMode="auto">
          <a:xfrm rot="10800000" flipV="1">
            <a:off x="1765300" y="4941888"/>
            <a:ext cx="1187450" cy="323850"/>
          </a:xfrm>
          <a:custGeom>
            <a:avLst/>
            <a:gdLst>
              <a:gd name="T0" fmla="*/ 2147483646 w 43200"/>
              <a:gd name="T1" fmla="*/ 0 h 43200"/>
              <a:gd name="T2" fmla="*/ 2147483646 w 43200"/>
              <a:gd name="T3" fmla="*/ 2147483646 h 43200"/>
              <a:gd name="T4" fmla="*/ 2147483646 w 43200"/>
              <a:gd name="T5" fmla="*/ 2147483646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2319"/>
                  <a:pt x="5928" y="4075"/>
                  <a:pt x="14726" y="1122"/>
                </a:cubicBezTo>
                <a:lnTo>
                  <a:pt x="21600" y="21600"/>
                </a:lnTo>
                <a:lnTo>
                  <a:pt x="21599" y="0"/>
                </a:lnTo>
                <a:close/>
              </a:path>
            </a:pathLst>
          </a:custGeom>
          <a:noFill/>
          <a:ln w="28575">
            <a:solidFill>
              <a:srgbClr val="0000FF"/>
            </a:solidFill>
            <a:round/>
            <a:headEnd type="triangle" w="med" len="lg"/>
            <a:tailEnd type="none"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413" name="Line 28">
            <a:extLst>
              <a:ext uri="{FF2B5EF4-FFF2-40B4-BE49-F238E27FC236}">
                <a16:creationId xmlns:a16="http://schemas.microsoft.com/office/drawing/2014/main" id="{631969B2-B2BE-40D5-93D5-91CE75B5BC7B}"/>
              </a:ext>
            </a:extLst>
          </p:cNvPr>
          <p:cNvSpPr>
            <a:spLocks noChangeShapeType="1"/>
          </p:cNvSpPr>
          <p:nvPr/>
        </p:nvSpPr>
        <p:spPr bwMode="auto">
          <a:xfrm>
            <a:off x="4678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4" name="Line 29">
            <a:extLst>
              <a:ext uri="{FF2B5EF4-FFF2-40B4-BE49-F238E27FC236}">
                <a16:creationId xmlns:a16="http://schemas.microsoft.com/office/drawing/2014/main" id="{81E9B27B-8734-409E-8370-DEA7023415E5}"/>
              </a:ext>
            </a:extLst>
          </p:cNvPr>
          <p:cNvSpPr>
            <a:spLocks noChangeShapeType="1"/>
          </p:cNvSpPr>
          <p:nvPr/>
        </p:nvSpPr>
        <p:spPr bwMode="auto">
          <a:xfrm flipV="1">
            <a:off x="4983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5" name="Line 30">
            <a:extLst>
              <a:ext uri="{FF2B5EF4-FFF2-40B4-BE49-F238E27FC236}">
                <a16:creationId xmlns:a16="http://schemas.microsoft.com/office/drawing/2014/main" id="{D3241D8A-FB63-4EB8-8F41-0C7DB6DBFB9B}"/>
              </a:ext>
            </a:extLst>
          </p:cNvPr>
          <p:cNvSpPr>
            <a:spLocks noChangeShapeType="1"/>
          </p:cNvSpPr>
          <p:nvPr/>
        </p:nvSpPr>
        <p:spPr bwMode="auto">
          <a:xfrm>
            <a:off x="49831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6" name="Line 31">
            <a:extLst>
              <a:ext uri="{FF2B5EF4-FFF2-40B4-BE49-F238E27FC236}">
                <a16:creationId xmlns:a16="http://schemas.microsoft.com/office/drawing/2014/main" id="{A0AF4081-0A79-4481-83AB-EA19187FA38E}"/>
              </a:ext>
            </a:extLst>
          </p:cNvPr>
          <p:cNvSpPr>
            <a:spLocks noChangeShapeType="1"/>
          </p:cNvSpPr>
          <p:nvPr/>
        </p:nvSpPr>
        <p:spPr bwMode="auto">
          <a:xfrm>
            <a:off x="5287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7" name="Line 32">
            <a:extLst>
              <a:ext uri="{FF2B5EF4-FFF2-40B4-BE49-F238E27FC236}">
                <a16:creationId xmlns:a16="http://schemas.microsoft.com/office/drawing/2014/main" id="{D2B5C098-0E29-4237-94B4-FDF7AFD2BA47}"/>
              </a:ext>
            </a:extLst>
          </p:cNvPr>
          <p:cNvSpPr>
            <a:spLocks noChangeShapeType="1"/>
          </p:cNvSpPr>
          <p:nvPr/>
        </p:nvSpPr>
        <p:spPr bwMode="auto">
          <a:xfrm>
            <a:off x="5287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8" name="Line 33">
            <a:extLst>
              <a:ext uri="{FF2B5EF4-FFF2-40B4-BE49-F238E27FC236}">
                <a16:creationId xmlns:a16="http://schemas.microsoft.com/office/drawing/2014/main" id="{13B3CA74-4274-424C-9FEA-5829C6F73C9A}"/>
              </a:ext>
            </a:extLst>
          </p:cNvPr>
          <p:cNvSpPr>
            <a:spLocks noChangeShapeType="1"/>
          </p:cNvSpPr>
          <p:nvPr/>
        </p:nvSpPr>
        <p:spPr bwMode="auto">
          <a:xfrm flipV="1">
            <a:off x="5592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19" name="Line 34">
            <a:extLst>
              <a:ext uri="{FF2B5EF4-FFF2-40B4-BE49-F238E27FC236}">
                <a16:creationId xmlns:a16="http://schemas.microsoft.com/office/drawing/2014/main" id="{35CB4D36-1BE7-4CD7-9DC5-D962F5565778}"/>
              </a:ext>
            </a:extLst>
          </p:cNvPr>
          <p:cNvSpPr>
            <a:spLocks noChangeShapeType="1"/>
          </p:cNvSpPr>
          <p:nvPr/>
        </p:nvSpPr>
        <p:spPr bwMode="auto">
          <a:xfrm>
            <a:off x="55927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0" name="Line 35">
            <a:extLst>
              <a:ext uri="{FF2B5EF4-FFF2-40B4-BE49-F238E27FC236}">
                <a16:creationId xmlns:a16="http://schemas.microsoft.com/office/drawing/2014/main" id="{FADBE80A-5FBA-49C3-B257-FD689A1CFBC3}"/>
              </a:ext>
            </a:extLst>
          </p:cNvPr>
          <p:cNvSpPr>
            <a:spLocks noChangeShapeType="1"/>
          </p:cNvSpPr>
          <p:nvPr/>
        </p:nvSpPr>
        <p:spPr bwMode="auto">
          <a:xfrm>
            <a:off x="5897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1" name="Line 36">
            <a:extLst>
              <a:ext uri="{FF2B5EF4-FFF2-40B4-BE49-F238E27FC236}">
                <a16:creationId xmlns:a16="http://schemas.microsoft.com/office/drawing/2014/main" id="{36FF4968-D62B-4582-9840-CF4A68DE8D59}"/>
              </a:ext>
            </a:extLst>
          </p:cNvPr>
          <p:cNvSpPr>
            <a:spLocks noChangeShapeType="1"/>
          </p:cNvSpPr>
          <p:nvPr/>
        </p:nvSpPr>
        <p:spPr bwMode="auto">
          <a:xfrm>
            <a:off x="58975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2" name="Line 37">
            <a:extLst>
              <a:ext uri="{FF2B5EF4-FFF2-40B4-BE49-F238E27FC236}">
                <a16:creationId xmlns:a16="http://schemas.microsoft.com/office/drawing/2014/main" id="{A7189D70-D41C-4F6C-BEB6-6791FF740E0F}"/>
              </a:ext>
            </a:extLst>
          </p:cNvPr>
          <p:cNvSpPr>
            <a:spLocks noChangeShapeType="1"/>
          </p:cNvSpPr>
          <p:nvPr/>
        </p:nvSpPr>
        <p:spPr bwMode="auto">
          <a:xfrm flipV="1">
            <a:off x="6202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3" name="Line 38">
            <a:extLst>
              <a:ext uri="{FF2B5EF4-FFF2-40B4-BE49-F238E27FC236}">
                <a16:creationId xmlns:a16="http://schemas.microsoft.com/office/drawing/2014/main" id="{B95769CE-BCAA-43F3-9075-D81BBBE75299}"/>
              </a:ext>
            </a:extLst>
          </p:cNvPr>
          <p:cNvSpPr>
            <a:spLocks noChangeShapeType="1"/>
          </p:cNvSpPr>
          <p:nvPr/>
        </p:nvSpPr>
        <p:spPr bwMode="auto">
          <a:xfrm>
            <a:off x="62023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4" name="Line 39">
            <a:extLst>
              <a:ext uri="{FF2B5EF4-FFF2-40B4-BE49-F238E27FC236}">
                <a16:creationId xmlns:a16="http://schemas.microsoft.com/office/drawing/2014/main" id="{255468E0-36A8-40BD-9CC2-BD9CC61F0DBE}"/>
              </a:ext>
            </a:extLst>
          </p:cNvPr>
          <p:cNvSpPr>
            <a:spLocks noChangeShapeType="1"/>
          </p:cNvSpPr>
          <p:nvPr/>
        </p:nvSpPr>
        <p:spPr bwMode="auto">
          <a:xfrm>
            <a:off x="6507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5" name="Line 40">
            <a:extLst>
              <a:ext uri="{FF2B5EF4-FFF2-40B4-BE49-F238E27FC236}">
                <a16:creationId xmlns:a16="http://schemas.microsoft.com/office/drawing/2014/main" id="{2711AC58-B1E8-44EE-B450-70FC7E3AE68A}"/>
              </a:ext>
            </a:extLst>
          </p:cNvPr>
          <p:cNvSpPr>
            <a:spLocks noChangeShapeType="1"/>
          </p:cNvSpPr>
          <p:nvPr/>
        </p:nvSpPr>
        <p:spPr bwMode="auto">
          <a:xfrm>
            <a:off x="65071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6" name="Line 41">
            <a:extLst>
              <a:ext uri="{FF2B5EF4-FFF2-40B4-BE49-F238E27FC236}">
                <a16:creationId xmlns:a16="http://schemas.microsoft.com/office/drawing/2014/main" id="{CE008009-4503-4384-9A30-24254B9BD4E3}"/>
              </a:ext>
            </a:extLst>
          </p:cNvPr>
          <p:cNvSpPr>
            <a:spLocks noChangeShapeType="1"/>
          </p:cNvSpPr>
          <p:nvPr/>
        </p:nvSpPr>
        <p:spPr bwMode="auto">
          <a:xfrm flipV="1">
            <a:off x="6811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7" name="Line 42">
            <a:extLst>
              <a:ext uri="{FF2B5EF4-FFF2-40B4-BE49-F238E27FC236}">
                <a16:creationId xmlns:a16="http://schemas.microsoft.com/office/drawing/2014/main" id="{843EEB61-00A0-4402-B39B-74C55379D2E2}"/>
              </a:ext>
            </a:extLst>
          </p:cNvPr>
          <p:cNvSpPr>
            <a:spLocks noChangeShapeType="1"/>
          </p:cNvSpPr>
          <p:nvPr/>
        </p:nvSpPr>
        <p:spPr bwMode="auto">
          <a:xfrm>
            <a:off x="68119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8" name="Line 43">
            <a:extLst>
              <a:ext uri="{FF2B5EF4-FFF2-40B4-BE49-F238E27FC236}">
                <a16:creationId xmlns:a16="http://schemas.microsoft.com/office/drawing/2014/main" id="{66E02A24-D898-4377-B681-A5DD3F7AE096}"/>
              </a:ext>
            </a:extLst>
          </p:cNvPr>
          <p:cNvSpPr>
            <a:spLocks noChangeShapeType="1"/>
          </p:cNvSpPr>
          <p:nvPr/>
        </p:nvSpPr>
        <p:spPr bwMode="auto">
          <a:xfrm>
            <a:off x="71167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29" name="Line 44">
            <a:extLst>
              <a:ext uri="{FF2B5EF4-FFF2-40B4-BE49-F238E27FC236}">
                <a16:creationId xmlns:a16="http://schemas.microsoft.com/office/drawing/2014/main" id="{0F19E013-582D-44EF-B717-E9A7C40EE7BD}"/>
              </a:ext>
            </a:extLst>
          </p:cNvPr>
          <p:cNvSpPr>
            <a:spLocks noChangeShapeType="1"/>
          </p:cNvSpPr>
          <p:nvPr/>
        </p:nvSpPr>
        <p:spPr bwMode="auto">
          <a:xfrm>
            <a:off x="71167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0" name="Line 45">
            <a:extLst>
              <a:ext uri="{FF2B5EF4-FFF2-40B4-BE49-F238E27FC236}">
                <a16:creationId xmlns:a16="http://schemas.microsoft.com/office/drawing/2014/main" id="{C65EA7C1-E3FA-4A61-AD36-166A90EDB5F1}"/>
              </a:ext>
            </a:extLst>
          </p:cNvPr>
          <p:cNvSpPr>
            <a:spLocks noChangeShapeType="1"/>
          </p:cNvSpPr>
          <p:nvPr/>
        </p:nvSpPr>
        <p:spPr bwMode="auto">
          <a:xfrm flipV="1">
            <a:off x="74215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1" name="Line 46">
            <a:extLst>
              <a:ext uri="{FF2B5EF4-FFF2-40B4-BE49-F238E27FC236}">
                <a16:creationId xmlns:a16="http://schemas.microsoft.com/office/drawing/2014/main" id="{EF3A3F35-8EE8-4110-A2EC-73E3BD48769B}"/>
              </a:ext>
            </a:extLst>
          </p:cNvPr>
          <p:cNvSpPr>
            <a:spLocks noChangeShapeType="1"/>
          </p:cNvSpPr>
          <p:nvPr/>
        </p:nvSpPr>
        <p:spPr bwMode="auto">
          <a:xfrm>
            <a:off x="74215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2" name="Line 47">
            <a:extLst>
              <a:ext uri="{FF2B5EF4-FFF2-40B4-BE49-F238E27FC236}">
                <a16:creationId xmlns:a16="http://schemas.microsoft.com/office/drawing/2014/main" id="{57DD32D8-C085-476D-A57D-A0888B122476}"/>
              </a:ext>
            </a:extLst>
          </p:cNvPr>
          <p:cNvSpPr>
            <a:spLocks noChangeShapeType="1"/>
          </p:cNvSpPr>
          <p:nvPr/>
        </p:nvSpPr>
        <p:spPr bwMode="auto">
          <a:xfrm>
            <a:off x="77263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3" name="Line 48">
            <a:extLst>
              <a:ext uri="{FF2B5EF4-FFF2-40B4-BE49-F238E27FC236}">
                <a16:creationId xmlns:a16="http://schemas.microsoft.com/office/drawing/2014/main" id="{01F5DE00-5895-4125-87CA-B6F01A72F1A9}"/>
              </a:ext>
            </a:extLst>
          </p:cNvPr>
          <p:cNvSpPr>
            <a:spLocks noChangeShapeType="1"/>
          </p:cNvSpPr>
          <p:nvPr/>
        </p:nvSpPr>
        <p:spPr bwMode="auto">
          <a:xfrm>
            <a:off x="77263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4" name="Line 49">
            <a:extLst>
              <a:ext uri="{FF2B5EF4-FFF2-40B4-BE49-F238E27FC236}">
                <a16:creationId xmlns:a16="http://schemas.microsoft.com/office/drawing/2014/main" id="{8D63DD91-D910-40AD-A288-A4F6D664381A}"/>
              </a:ext>
            </a:extLst>
          </p:cNvPr>
          <p:cNvSpPr>
            <a:spLocks noChangeShapeType="1"/>
          </p:cNvSpPr>
          <p:nvPr/>
        </p:nvSpPr>
        <p:spPr bwMode="auto">
          <a:xfrm flipV="1">
            <a:off x="80311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5" name="Line 50">
            <a:extLst>
              <a:ext uri="{FF2B5EF4-FFF2-40B4-BE49-F238E27FC236}">
                <a16:creationId xmlns:a16="http://schemas.microsoft.com/office/drawing/2014/main" id="{683691E9-90CA-436E-AA1C-DF1586D98784}"/>
              </a:ext>
            </a:extLst>
          </p:cNvPr>
          <p:cNvSpPr>
            <a:spLocks noChangeShapeType="1"/>
          </p:cNvSpPr>
          <p:nvPr/>
        </p:nvSpPr>
        <p:spPr bwMode="auto">
          <a:xfrm>
            <a:off x="8031163" y="46482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6" name="Line 51">
            <a:extLst>
              <a:ext uri="{FF2B5EF4-FFF2-40B4-BE49-F238E27FC236}">
                <a16:creationId xmlns:a16="http://schemas.microsoft.com/office/drawing/2014/main" id="{3435BB76-2251-43B6-9882-B21956F32221}"/>
              </a:ext>
            </a:extLst>
          </p:cNvPr>
          <p:cNvSpPr>
            <a:spLocks noChangeShapeType="1"/>
          </p:cNvSpPr>
          <p:nvPr/>
        </p:nvSpPr>
        <p:spPr bwMode="auto">
          <a:xfrm>
            <a:off x="8335963" y="4652963"/>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7" name="Line 52">
            <a:extLst>
              <a:ext uri="{FF2B5EF4-FFF2-40B4-BE49-F238E27FC236}">
                <a16:creationId xmlns:a16="http://schemas.microsoft.com/office/drawing/2014/main" id="{22647C95-3E3F-4F95-BD28-DD2341F8CC31}"/>
              </a:ext>
            </a:extLst>
          </p:cNvPr>
          <p:cNvSpPr>
            <a:spLocks noChangeShapeType="1"/>
          </p:cNvSpPr>
          <p:nvPr/>
        </p:nvSpPr>
        <p:spPr bwMode="auto">
          <a:xfrm>
            <a:off x="8335963" y="4900613"/>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8" name="Line 53">
            <a:extLst>
              <a:ext uri="{FF2B5EF4-FFF2-40B4-BE49-F238E27FC236}">
                <a16:creationId xmlns:a16="http://schemas.microsoft.com/office/drawing/2014/main" id="{2D409CD7-2470-4BFA-92F3-F03786BCF536}"/>
              </a:ext>
            </a:extLst>
          </p:cNvPr>
          <p:cNvSpPr>
            <a:spLocks noChangeShapeType="1"/>
          </p:cNvSpPr>
          <p:nvPr/>
        </p:nvSpPr>
        <p:spPr bwMode="auto">
          <a:xfrm>
            <a:off x="4679950" y="527208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39" name="Line 54">
            <a:extLst>
              <a:ext uri="{FF2B5EF4-FFF2-40B4-BE49-F238E27FC236}">
                <a16:creationId xmlns:a16="http://schemas.microsoft.com/office/drawing/2014/main" id="{B6C0CD8E-DA48-471D-97EB-B561A6C5C72C}"/>
              </a:ext>
            </a:extLst>
          </p:cNvPr>
          <p:cNvSpPr>
            <a:spLocks noChangeShapeType="1"/>
          </p:cNvSpPr>
          <p:nvPr/>
        </p:nvSpPr>
        <p:spPr bwMode="auto">
          <a:xfrm flipV="1">
            <a:off x="4984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0" name="Line 55">
            <a:extLst>
              <a:ext uri="{FF2B5EF4-FFF2-40B4-BE49-F238E27FC236}">
                <a16:creationId xmlns:a16="http://schemas.microsoft.com/office/drawing/2014/main" id="{55126A38-210A-4A12-A761-62687B5E5671}"/>
              </a:ext>
            </a:extLst>
          </p:cNvPr>
          <p:cNvSpPr>
            <a:spLocks noChangeShapeType="1"/>
          </p:cNvSpPr>
          <p:nvPr/>
        </p:nvSpPr>
        <p:spPr bwMode="auto">
          <a:xfrm>
            <a:off x="49847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1" name="Line 56">
            <a:extLst>
              <a:ext uri="{FF2B5EF4-FFF2-40B4-BE49-F238E27FC236}">
                <a16:creationId xmlns:a16="http://schemas.microsoft.com/office/drawing/2014/main" id="{32B64CA3-2DE5-4099-A77F-A6D4406E7FF6}"/>
              </a:ext>
            </a:extLst>
          </p:cNvPr>
          <p:cNvSpPr>
            <a:spLocks noChangeShapeType="1"/>
          </p:cNvSpPr>
          <p:nvPr/>
        </p:nvSpPr>
        <p:spPr bwMode="auto">
          <a:xfrm>
            <a:off x="55943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2" name="Line 57">
            <a:extLst>
              <a:ext uri="{FF2B5EF4-FFF2-40B4-BE49-F238E27FC236}">
                <a16:creationId xmlns:a16="http://schemas.microsoft.com/office/drawing/2014/main" id="{999771DE-3240-4B3C-A76F-28DAD2C10DC3}"/>
              </a:ext>
            </a:extLst>
          </p:cNvPr>
          <p:cNvSpPr>
            <a:spLocks noChangeShapeType="1"/>
          </p:cNvSpPr>
          <p:nvPr/>
        </p:nvSpPr>
        <p:spPr bwMode="auto">
          <a:xfrm>
            <a:off x="55943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3" name="Line 58">
            <a:extLst>
              <a:ext uri="{FF2B5EF4-FFF2-40B4-BE49-F238E27FC236}">
                <a16:creationId xmlns:a16="http://schemas.microsoft.com/office/drawing/2014/main" id="{BD40BAC0-5ABA-4BF1-B5FD-95D01B6D16AB}"/>
              </a:ext>
            </a:extLst>
          </p:cNvPr>
          <p:cNvSpPr>
            <a:spLocks noChangeShapeType="1"/>
          </p:cNvSpPr>
          <p:nvPr/>
        </p:nvSpPr>
        <p:spPr bwMode="auto">
          <a:xfrm flipV="1">
            <a:off x="62039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4" name="Line 59">
            <a:extLst>
              <a:ext uri="{FF2B5EF4-FFF2-40B4-BE49-F238E27FC236}">
                <a16:creationId xmlns:a16="http://schemas.microsoft.com/office/drawing/2014/main" id="{A512BF42-55BF-4841-A3E5-35F6E950DC6A}"/>
              </a:ext>
            </a:extLst>
          </p:cNvPr>
          <p:cNvSpPr>
            <a:spLocks noChangeShapeType="1"/>
          </p:cNvSpPr>
          <p:nvPr/>
        </p:nvSpPr>
        <p:spPr bwMode="auto">
          <a:xfrm>
            <a:off x="6203950" y="5086350"/>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5" name="Line 60">
            <a:extLst>
              <a:ext uri="{FF2B5EF4-FFF2-40B4-BE49-F238E27FC236}">
                <a16:creationId xmlns:a16="http://schemas.microsoft.com/office/drawing/2014/main" id="{D10809E7-8CD8-410E-B170-AABF02B0786B}"/>
              </a:ext>
            </a:extLst>
          </p:cNvPr>
          <p:cNvSpPr>
            <a:spLocks noChangeShapeType="1"/>
          </p:cNvSpPr>
          <p:nvPr/>
        </p:nvSpPr>
        <p:spPr bwMode="auto">
          <a:xfrm>
            <a:off x="68135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6" name="Line 61">
            <a:extLst>
              <a:ext uri="{FF2B5EF4-FFF2-40B4-BE49-F238E27FC236}">
                <a16:creationId xmlns:a16="http://schemas.microsoft.com/office/drawing/2014/main" id="{3831EDC3-3945-4136-BB22-EAB87EDC0D17}"/>
              </a:ext>
            </a:extLst>
          </p:cNvPr>
          <p:cNvSpPr>
            <a:spLocks noChangeShapeType="1"/>
          </p:cNvSpPr>
          <p:nvPr/>
        </p:nvSpPr>
        <p:spPr bwMode="auto">
          <a:xfrm flipV="1">
            <a:off x="74231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7" name="Line 62">
            <a:extLst>
              <a:ext uri="{FF2B5EF4-FFF2-40B4-BE49-F238E27FC236}">
                <a16:creationId xmlns:a16="http://schemas.microsoft.com/office/drawing/2014/main" id="{978A2BC9-CB23-4868-8FD4-27A3993175DF}"/>
              </a:ext>
            </a:extLst>
          </p:cNvPr>
          <p:cNvSpPr>
            <a:spLocks noChangeShapeType="1"/>
          </p:cNvSpPr>
          <p:nvPr/>
        </p:nvSpPr>
        <p:spPr bwMode="auto">
          <a:xfrm>
            <a:off x="8032750" y="5086350"/>
            <a:ext cx="0" cy="185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8" name="Line 63">
            <a:extLst>
              <a:ext uri="{FF2B5EF4-FFF2-40B4-BE49-F238E27FC236}">
                <a16:creationId xmlns:a16="http://schemas.microsoft.com/office/drawing/2014/main" id="{1A8D4322-7369-40CB-A93A-BFB72EDED332}"/>
              </a:ext>
            </a:extLst>
          </p:cNvPr>
          <p:cNvSpPr>
            <a:spLocks noChangeShapeType="1"/>
          </p:cNvSpPr>
          <p:nvPr/>
        </p:nvSpPr>
        <p:spPr bwMode="auto">
          <a:xfrm>
            <a:off x="8032750" y="5272088"/>
            <a:ext cx="609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49" name="Line 64">
            <a:extLst>
              <a:ext uri="{FF2B5EF4-FFF2-40B4-BE49-F238E27FC236}">
                <a16:creationId xmlns:a16="http://schemas.microsoft.com/office/drawing/2014/main" id="{7BF57D30-7773-4BBA-A6FD-33C1348E8A36}"/>
              </a:ext>
            </a:extLst>
          </p:cNvPr>
          <p:cNvSpPr>
            <a:spLocks noChangeShapeType="1"/>
          </p:cNvSpPr>
          <p:nvPr/>
        </p:nvSpPr>
        <p:spPr bwMode="auto">
          <a:xfrm>
            <a:off x="4679950" y="5705475"/>
            <a:ext cx="914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0" name="Line 65">
            <a:extLst>
              <a:ext uri="{FF2B5EF4-FFF2-40B4-BE49-F238E27FC236}">
                <a16:creationId xmlns:a16="http://schemas.microsoft.com/office/drawing/2014/main" id="{BD9CF6E3-E2AF-4A91-8247-43DACA7FCAE0}"/>
              </a:ext>
            </a:extLst>
          </p:cNvPr>
          <p:cNvSpPr>
            <a:spLocks noChangeShapeType="1"/>
          </p:cNvSpPr>
          <p:nvPr/>
        </p:nvSpPr>
        <p:spPr bwMode="auto">
          <a:xfrm flipV="1">
            <a:off x="55943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1" name="Line 66">
            <a:extLst>
              <a:ext uri="{FF2B5EF4-FFF2-40B4-BE49-F238E27FC236}">
                <a16:creationId xmlns:a16="http://schemas.microsoft.com/office/drawing/2014/main" id="{AE6DC045-9691-4622-82BD-5ADC9C198382}"/>
              </a:ext>
            </a:extLst>
          </p:cNvPr>
          <p:cNvSpPr>
            <a:spLocks noChangeShapeType="1"/>
          </p:cNvSpPr>
          <p:nvPr/>
        </p:nvSpPr>
        <p:spPr bwMode="auto">
          <a:xfrm>
            <a:off x="5594350" y="5457825"/>
            <a:ext cx="1219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2" name="Line 67">
            <a:extLst>
              <a:ext uri="{FF2B5EF4-FFF2-40B4-BE49-F238E27FC236}">
                <a16:creationId xmlns:a16="http://schemas.microsoft.com/office/drawing/2014/main" id="{86A55D07-EBC4-4C7F-8FCB-BB6D16ABC206}"/>
              </a:ext>
            </a:extLst>
          </p:cNvPr>
          <p:cNvSpPr>
            <a:spLocks noChangeShapeType="1"/>
          </p:cNvSpPr>
          <p:nvPr/>
        </p:nvSpPr>
        <p:spPr bwMode="auto">
          <a:xfrm>
            <a:off x="6813550" y="54578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3" name="Line 68">
            <a:extLst>
              <a:ext uri="{FF2B5EF4-FFF2-40B4-BE49-F238E27FC236}">
                <a16:creationId xmlns:a16="http://schemas.microsoft.com/office/drawing/2014/main" id="{E5EC9E8D-0C9A-4442-BE3D-443F9C10C65E}"/>
              </a:ext>
            </a:extLst>
          </p:cNvPr>
          <p:cNvSpPr>
            <a:spLocks noChangeShapeType="1"/>
          </p:cNvSpPr>
          <p:nvPr/>
        </p:nvSpPr>
        <p:spPr bwMode="auto">
          <a:xfrm>
            <a:off x="8027988" y="5705475"/>
            <a:ext cx="6413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4" name="Line 69">
            <a:extLst>
              <a:ext uri="{FF2B5EF4-FFF2-40B4-BE49-F238E27FC236}">
                <a16:creationId xmlns:a16="http://schemas.microsoft.com/office/drawing/2014/main" id="{DE673CA5-F0EE-4095-8537-05FEDF55583F}"/>
              </a:ext>
            </a:extLst>
          </p:cNvPr>
          <p:cNvSpPr>
            <a:spLocks noChangeShapeType="1"/>
          </p:cNvSpPr>
          <p:nvPr/>
        </p:nvSpPr>
        <p:spPr bwMode="auto">
          <a:xfrm>
            <a:off x="4679950" y="6129338"/>
            <a:ext cx="2133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5" name="Line 70">
            <a:extLst>
              <a:ext uri="{FF2B5EF4-FFF2-40B4-BE49-F238E27FC236}">
                <a16:creationId xmlns:a16="http://schemas.microsoft.com/office/drawing/2014/main" id="{1D56739D-C4EB-4B0A-A8AB-6622EB815664}"/>
              </a:ext>
            </a:extLst>
          </p:cNvPr>
          <p:cNvSpPr>
            <a:spLocks noChangeShapeType="1"/>
          </p:cNvSpPr>
          <p:nvPr/>
        </p:nvSpPr>
        <p:spPr bwMode="auto">
          <a:xfrm flipV="1">
            <a:off x="6813550" y="5876925"/>
            <a:ext cx="0" cy="2619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6" name="Line 71">
            <a:extLst>
              <a:ext uri="{FF2B5EF4-FFF2-40B4-BE49-F238E27FC236}">
                <a16:creationId xmlns:a16="http://schemas.microsoft.com/office/drawing/2014/main" id="{EA66E968-BE40-4A84-9F7B-0511E6369399}"/>
              </a:ext>
            </a:extLst>
          </p:cNvPr>
          <p:cNvSpPr>
            <a:spLocks noChangeShapeType="1"/>
          </p:cNvSpPr>
          <p:nvPr/>
        </p:nvSpPr>
        <p:spPr bwMode="auto">
          <a:xfrm>
            <a:off x="8027988" y="6129338"/>
            <a:ext cx="6143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57" name="Text Box 72">
            <a:extLst>
              <a:ext uri="{FF2B5EF4-FFF2-40B4-BE49-F238E27FC236}">
                <a16:creationId xmlns:a16="http://schemas.microsoft.com/office/drawing/2014/main" id="{77EC1903-ACE2-4DBB-A473-6B65E7A7ED5A}"/>
              </a:ext>
            </a:extLst>
          </p:cNvPr>
          <p:cNvSpPr txBox="1">
            <a:spLocks noChangeArrowheads="1"/>
          </p:cNvSpPr>
          <p:nvPr/>
        </p:nvSpPr>
        <p:spPr bwMode="auto">
          <a:xfrm>
            <a:off x="4138613" y="4545013"/>
            <a:ext cx="52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CP</a:t>
            </a:r>
          </a:p>
        </p:txBody>
      </p:sp>
      <p:sp>
        <p:nvSpPr>
          <p:cNvPr id="16458" name="Text Box 73">
            <a:extLst>
              <a:ext uri="{FF2B5EF4-FFF2-40B4-BE49-F238E27FC236}">
                <a16:creationId xmlns:a16="http://schemas.microsoft.com/office/drawing/2014/main" id="{036F0D21-28CF-47CA-8254-62D5C9B8BC40}"/>
              </a:ext>
            </a:extLst>
          </p:cNvPr>
          <p:cNvSpPr txBox="1">
            <a:spLocks noChangeArrowheads="1"/>
          </p:cNvSpPr>
          <p:nvPr/>
        </p:nvSpPr>
        <p:spPr bwMode="auto">
          <a:xfrm>
            <a:off x="4138613" y="4940300"/>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0</a:t>
            </a:r>
            <a:endParaRPr kumimoji="1" lang="en-US" altLang="zh-CN" sz="2000">
              <a:ea typeface="楷体_GB2312"/>
              <a:cs typeface="楷体_GB2312"/>
            </a:endParaRPr>
          </a:p>
        </p:txBody>
      </p:sp>
      <p:sp>
        <p:nvSpPr>
          <p:cNvPr id="16459" name="Text Box 74">
            <a:extLst>
              <a:ext uri="{FF2B5EF4-FFF2-40B4-BE49-F238E27FC236}">
                <a16:creationId xmlns:a16="http://schemas.microsoft.com/office/drawing/2014/main" id="{2987D976-CD3D-4FD5-84FC-1919F7E17A71}"/>
              </a:ext>
            </a:extLst>
          </p:cNvPr>
          <p:cNvSpPr txBox="1">
            <a:spLocks noChangeArrowheads="1"/>
          </p:cNvSpPr>
          <p:nvPr/>
        </p:nvSpPr>
        <p:spPr bwMode="auto">
          <a:xfrm>
            <a:off x="4138613" y="5337175"/>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1</a:t>
            </a:r>
            <a:endParaRPr kumimoji="1" lang="en-US" altLang="zh-CN" sz="2000">
              <a:ea typeface="楷体_GB2312"/>
              <a:cs typeface="楷体_GB2312"/>
            </a:endParaRPr>
          </a:p>
        </p:txBody>
      </p:sp>
      <p:sp>
        <p:nvSpPr>
          <p:cNvPr id="16460" name="Text Box 75">
            <a:extLst>
              <a:ext uri="{FF2B5EF4-FFF2-40B4-BE49-F238E27FC236}">
                <a16:creationId xmlns:a16="http://schemas.microsoft.com/office/drawing/2014/main" id="{6F741D54-4EC0-48B4-BA05-26D0EE10516A}"/>
              </a:ext>
            </a:extLst>
          </p:cNvPr>
          <p:cNvSpPr txBox="1">
            <a:spLocks noChangeArrowheads="1"/>
          </p:cNvSpPr>
          <p:nvPr/>
        </p:nvSpPr>
        <p:spPr bwMode="auto">
          <a:xfrm>
            <a:off x="4138613" y="5768975"/>
            <a:ext cx="463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Q</a:t>
            </a:r>
            <a:r>
              <a:rPr kumimoji="1" lang="en-US" altLang="zh-CN" sz="2000" baseline="-25000">
                <a:ea typeface="楷体_GB2312"/>
                <a:cs typeface="楷体_GB2312"/>
              </a:rPr>
              <a:t>2</a:t>
            </a:r>
            <a:endParaRPr kumimoji="1" lang="en-US" altLang="zh-CN" sz="2000">
              <a:ea typeface="楷体_GB2312"/>
              <a:cs typeface="楷体_GB2312"/>
            </a:endParaRPr>
          </a:p>
        </p:txBody>
      </p:sp>
      <p:sp>
        <p:nvSpPr>
          <p:cNvPr id="16461" name="Line 76">
            <a:extLst>
              <a:ext uri="{FF2B5EF4-FFF2-40B4-BE49-F238E27FC236}">
                <a16:creationId xmlns:a16="http://schemas.microsoft.com/office/drawing/2014/main" id="{81E47809-4EF6-42B5-8997-93F3120B8215}"/>
              </a:ext>
            </a:extLst>
          </p:cNvPr>
          <p:cNvSpPr>
            <a:spLocks noChangeShapeType="1"/>
          </p:cNvSpPr>
          <p:nvPr/>
        </p:nvSpPr>
        <p:spPr bwMode="auto">
          <a:xfrm>
            <a:off x="4678363" y="6526213"/>
            <a:ext cx="27384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2" name="Line 77">
            <a:extLst>
              <a:ext uri="{FF2B5EF4-FFF2-40B4-BE49-F238E27FC236}">
                <a16:creationId xmlns:a16="http://schemas.microsoft.com/office/drawing/2014/main" id="{02A3DD4D-544F-4CE5-8694-41379D86491B}"/>
              </a:ext>
            </a:extLst>
          </p:cNvPr>
          <p:cNvSpPr>
            <a:spLocks noChangeShapeType="1"/>
          </p:cNvSpPr>
          <p:nvPr/>
        </p:nvSpPr>
        <p:spPr bwMode="auto">
          <a:xfrm flipV="1">
            <a:off x="7416800" y="6273800"/>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3" name="Line 78">
            <a:extLst>
              <a:ext uri="{FF2B5EF4-FFF2-40B4-BE49-F238E27FC236}">
                <a16:creationId xmlns:a16="http://schemas.microsoft.com/office/drawing/2014/main" id="{0D2E62F8-43EC-46EA-9227-0CBE4AA320BB}"/>
              </a:ext>
            </a:extLst>
          </p:cNvPr>
          <p:cNvSpPr>
            <a:spLocks noChangeShapeType="1"/>
          </p:cNvSpPr>
          <p:nvPr/>
        </p:nvSpPr>
        <p:spPr bwMode="auto">
          <a:xfrm>
            <a:off x="7416800" y="6273800"/>
            <a:ext cx="61118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4" name="Line 79">
            <a:extLst>
              <a:ext uri="{FF2B5EF4-FFF2-40B4-BE49-F238E27FC236}">
                <a16:creationId xmlns:a16="http://schemas.microsoft.com/office/drawing/2014/main" id="{46E62468-9FAE-4E3E-B38C-8C0935CF960B}"/>
              </a:ext>
            </a:extLst>
          </p:cNvPr>
          <p:cNvSpPr>
            <a:spLocks noChangeShapeType="1"/>
          </p:cNvSpPr>
          <p:nvPr/>
        </p:nvSpPr>
        <p:spPr bwMode="auto">
          <a:xfrm>
            <a:off x="8027988" y="6526213"/>
            <a:ext cx="6127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5" name="Text Box 80">
            <a:extLst>
              <a:ext uri="{FF2B5EF4-FFF2-40B4-BE49-F238E27FC236}">
                <a16:creationId xmlns:a16="http://schemas.microsoft.com/office/drawing/2014/main" id="{A558AD78-794E-41F4-8BF0-9FB4B900A883}"/>
              </a:ext>
            </a:extLst>
          </p:cNvPr>
          <p:cNvSpPr txBox="1">
            <a:spLocks noChangeArrowheads="1"/>
          </p:cNvSpPr>
          <p:nvPr/>
        </p:nvSpPr>
        <p:spPr bwMode="auto">
          <a:xfrm>
            <a:off x="4137025" y="6200775"/>
            <a:ext cx="3984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kumimoji="1" lang="en-US" altLang="zh-CN" sz="2000">
                <a:ea typeface="楷体_GB2312"/>
                <a:cs typeface="楷体_GB2312"/>
              </a:rPr>
              <a:t>C</a:t>
            </a:r>
          </a:p>
        </p:txBody>
      </p:sp>
      <p:sp>
        <p:nvSpPr>
          <p:cNvPr id="16466" name="Line 81">
            <a:extLst>
              <a:ext uri="{FF2B5EF4-FFF2-40B4-BE49-F238E27FC236}">
                <a16:creationId xmlns:a16="http://schemas.microsoft.com/office/drawing/2014/main" id="{6E9E2EBA-2773-42E0-AB80-75ED7BC86506}"/>
              </a:ext>
            </a:extLst>
          </p:cNvPr>
          <p:cNvSpPr>
            <a:spLocks noChangeShapeType="1"/>
          </p:cNvSpPr>
          <p:nvPr/>
        </p:nvSpPr>
        <p:spPr bwMode="auto">
          <a:xfrm>
            <a:off x="8027988" y="6273800"/>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7" name="Line 82">
            <a:extLst>
              <a:ext uri="{FF2B5EF4-FFF2-40B4-BE49-F238E27FC236}">
                <a16:creationId xmlns:a16="http://schemas.microsoft.com/office/drawing/2014/main" id="{82DCD01F-4281-4CF2-9A9D-588E3BFE389A}"/>
              </a:ext>
            </a:extLst>
          </p:cNvPr>
          <p:cNvSpPr>
            <a:spLocks noChangeShapeType="1"/>
          </p:cNvSpPr>
          <p:nvPr/>
        </p:nvSpPr>
        <p:spPr bwMode="auto">
          <a:xfrm>
            <a:off x="8027988" y="5881688"/>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468" name="Text Box 83">
            <a:extLst>
              <a:ext uri="{FF2B5EF4-FFF2-40B4-BE49-F238E27FC236}">
                <a16:creationId xmlns:a16="http://schemas.microsoft.com/office/drawing/2014/main" id="{30EFE2B3-F925-4CFA-BDF1-91E6906F2B34}"/>
              </a:ext>
            </a:extLst>
          </p:cNvPr>
          <p:cNvSpPr txBox="1">
            <a:spLocks noChangeArrowheads="1"/>
          </p:cNvSpPr>
          <p:nvPr/>
        </p:nvSpPr>
        <p:spPr bwMode="auto">
          <a:xfrm>
            <a:off x="5241925" y="33861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6469" name="Rectangle 84">
            <a:extLst>
              <a:ext uri="{FF2B5EF4-FFF2-40B4-BE49-F238E27FC236}">
                <a16:creationId xmlns:a16="http://schemas.microsoft.com/office/drawing/2014/main" id="{41684336-0C54-4D84-AEF8-02DAD6CE1CCF}"/>
              </a:ext>
            </a:extLst>
          </p:cNvPr>
          <p:cNvSpPr>
            <a:spLocks noChangeArrowheads="1"/>
          </p:cNvSpPr>
          <p:nvPr/>
        </p:nvSpPr>
        <p:spPr bwMode="auto">
          <a:xfrm>
            <a:off x="5230813" y="2624138"/>
            <a:ext cx="276225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6470" name="Line 85">
            <a:extLst>
              <a:ext uri="{FF2B5EF4-FFF2-40B4-BE49-F238E27FC236}">
                <a16:creationId xmlns:a16="http://schemas.microsoft.com/office/drawing/2014/main" id="{5A1F025E-6460-4C7D-A188-96E153A4A7FE}"/>
              </a:ext>
            </a:extLst>
          </p:cNvPr>
          <p:cNvSpPr>
            <a:spLocks noChangeShapeType="1"/>
          </p:cNvSpPr>
          <p:nvPr/>
        </p:nvSpPr>
        <p:spPr bwMode="auto">
          <a:xfrm flipV="1">
            <a:off x="8316913" y="29305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471" name="Group 86">
            <a:extLst>
              <a:ext uri="{FF2B5EF4-FFF2-40B4-BE49-F238E27FC236}">
                <a16:creationId xmlns:a16="http://schemas.microsoft.com/office/drawing/2014/main" id="{C3C11C9C-9C62-4283-A5D3-C57799EA2A14}"/>
              </a:ext>
            </a:extLst>
          </p:cNvPr>
          <p:cNvGrpSpPr>
            <a:grpSpLocks/>
          </p:cNvGrpSpPr>
          <p:nvPr/>
        </p:nvGrpSpPr>
        <p:grpSpPr bwMode="auto">
          <a:xfrm>
            <a:off x="6348413" y="1736725"/>
            <a:ext cx="815975" cy="882650"/>
            <a:chOff x="3999" y="1052"/>
            <a:chExt cx="514" cy="666"/>
          </a:xfrm>
        </p:grpSpPr>
        <p:sp>
          <p:nvSpPr>
            <p:cNvPr id="16529" name="Line 87">
              <a:extLst>
                <a:ext uri="{FF2B5EF4-FFF2-40B4-BE49-F238E27FC236}">
                  <a16:creationId xmlns:a16="http://schemas.microsoft.com/office/drawing/2014/main" id="{13D8F625-D315-49FE-A129-7F312549A601}"/>
                </a:ext>
              </a:extLst>
            </p:cNvPr>
            <p:cNvSpPr>
              <a:spLocks noChangeShapeType="1"/>
            </p:cNvSpPr>
            <p:nvPr/>
          </p:nvSpPr>
          <p:spPr bwMode="auto">
            <a:xfrm flipV="1">
              <a:off x="3999"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30" name="Line 88">
              <a:extLst>
                <a:ext uri="{FF2B5EF4-FFF2-40B4-BE49-F238E27FC236}">
                  <a16:creationId xmlns:a16="http://schemas.microsoft.com/office/drawing/2014/main" id="{D9B2E1A9-383D-47EF-A0E3-5402B78E08AD}"/>
                </a:ext>
              </a:extLst>
            </p:cNvPr>
            <p:cNvSpPr>
              <a:spLocks noChangeShapeType="1"/>
            </p:cNvSpPr>
            <p:nvPr/>
          </p:nvSpPr>
          <p:spPr bwMode="auto">
            <a:xfrm flipV="1">
              <a:off x="4266"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31" name="Line 89">
              <a:extLst>
                <a:ext uri="{FF2B5EF4-FFF2-40B4-BE49-F238E27FC236}">
                  <a16:creationId xmlns:a16="http://schemas.microsoft.com/office/drawing/2014/main" id="{04A0596B-128A-4F09-BF59-40CCA7ECFE29}"/>
                </a:ext>
              </a:extLst>
            </p:cNvPr>
            <p:cNvSpPr>
              <a:spLocks noChangeShapeType="1"/>
            </p:cNvSpPr>
            <p:nvPr/>
          </p:nvSpPr>
          <p:spPr bwMode="auto">
            <a:xfrm flipV="1">
              <a:off x="4513" y="1052"/>
              <a:ext cx="0" cy="66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6472" name="Line 90">
            <a:extLst>
              <a:ext uri="{FF2B5EF4-FFF2-40B4-BE49-F238E27FC236}">
                <a16:creationId xmlns:a16="http://schemas.microsoft.com/office/drawing/2014/main" id="{B9016E16-935A-4692-AB74-03049F2EF42E}"/>
              </a:ext>
            </a:extLst>
          </p:cNvPr>
          <p:cNvSpPr>
            <a:spLocks noChangeShapeType="1"/>
          </p:cNvSpPr>
          <p:nvPr/>
        </p:nvSpPr>
        <p:spPr bwMode="auto">
          <a:xfrm flipV="1">
            <a:off x="5949950" y="3851275"/>
            <a:ext cx="0" cy="29845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3" name="Line 91">
            <a:extLst>
              <a:ext uri="{FF2B5EF4-FFF2-40B4-BE49-F238E27FC236}">
                <a16:creationId xmlns:a16="http://schemas.microsoft.com/office/drawing/2014/main" id="{EE8138FF-41B5-4C73-86F2-52CA1025D6BC}"/>
              </a:ext>
            </a:extLst>
          </p:cNvPr>
          <p:cNvSpPr>
            <a:spLocks noChangeShapeType="1"/>
          </p:cNvSpPr>
          <p:nvPr/>
        </p:nvSpPr>
        <p:spPr bwMode="auto">
          <a:xfrm flipV="1">
            <a:off x="6348413" y="3844925"/>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4" name="Line 92">
            <a:extLst>
              <a:ext uri="{FF2B5EF4-FFF2-40B4-BE49-F238E27FC236}">
                <a16:creationId xmlns:a16="http://schemas.microsoft.com/office/drawing/2014/main" id="{BD717E1D-DFBD-4339-A5D8-FD52CD0A312F}"/>
              </a:ext>
            </a:extLst>
          </p:cNvPr>
          <p:cNvSpPr>
            <a:spLocks noChangeShapeType="1"/>
          </p:cNvSpPr>
          <p:nvPr/>
        </p:nvSpPr>
        <p:spPr bwMode="auto">
          <a:xfrm flipV="1">
            <a:off x="6772275" y="3844925"/>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5" name="Line 93">
            <a:extLst>
              <a:ext uri="{FF2B5EF4-FFF2-40B4-BE49-F238E27FC236}">
                <a16:creationId xmlns:a16="http://schemas.microsoft.com/office/drawing/2014/main" id="{7EF5EEE0-B4D8-4C82-999F-8B3DEBA72F31}"/>
              </a:ext>
            </a:extLst>
          </p:cNvPr>
          <p:cNvSpPr>
            <a:spLocks noChangeShapeType="1"/>
          </p:cNvSpPr>
          <p:nvPr/>
        </p:nvSpPr>
        <p:spPr bwMode="auto">
          <a:xfrm flipV="1">
            <a:off x="7164388" y="3844925"/>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6" name="Line 94">
            <a:extLst>
              <a:ext uri="{FF2B5EF4-FFF2-40B4-BE49-F238E27FC236}">
                <a16:creationId xmlns:a16="http://schemas.microsoft.com/office/drawing/2014/main" id="{7AB03DFD-DFC9-41A5-A86F-EE9E21D8889D}"/>
              </a:ext>
            </a:extLst>
          </p:cNvPr>
          <p:cNvSpPr>
            <a:spLocks noChangeShapeType="1"/>
          </p:cNvSpPr>
          <p:nvPr/>
        </p:nvSpPr>
        <p:spPr bwMode="auto">
          <a:xfrm>
            <a:off x="8012113" y="2928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7" name="Line 95">
            <a:extLst>
              <a:ext uri="{FF2B5EF4-FFF2-40B4-BE49-F238E27FC236}">
                <a16:creationId xmlns:a16="http://schemas.microsoft.com/office/drawing/2014/main" id="{D75F313A-E8BF-4E6D-8DC3-107E14D57A99}"/>
              </a:ext>
            </a:extLst>
          </p:cNvPr>
          <p:cNvSpPr>
            <a:spLocks noChangeShapeType="1"/>
          </p:cNvSpPr>
          <p:nvPr/>
        </p:nvSpPr>
        <p:spPr bwMode="auto">
          <a:xfrm>
            <a:off x="8012113" y="32337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8" name="Line 96">
            <a:extLst>
              <a:ext uri="{FF2B5EF4-FFF2-40B4-BE49-F238E27FC236}">
                <a16:creationId xmlns:a16="http://schemas.microsoft.com/office/drawing/2014/main" id="{1A28361E-10C5-4D36-A41D-F9CF8F0A4298}"/>
              </a:ext>
            </a:extLst>
          </p:cNvPr>
          <p:cNvSpPr>
            <a:spLocks noChangeShapeType="1"/>
          </p:cNvSpPr>
          <p:nvPr/>
        </p:nvSpPr>
        <p:spPr bwMode="auto">
          <a:xfrm>
            <a:off x="8012113" y="35385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79" name="Line 97">
            <a:extLst>
              <a:ext uri="{FF2B5EF4-FFF2-40B4-BE49-F238E27FC236}">
                <a16:creationId xmlns:a16="http://schemas.microsoft.com/office/drawing/2014/main" id="{80198897-8C9D-46DB-9618-6E6622FBF2D3}"/>
              </a:ext>
            </a:extLst>
          </p:cNvPr>
          <p:cNvSpPr>
            <a:spLocks noChangeShapeType="1"/>
          </p:cNvSpPr>
          <p:nvPr/>
        </p:nvSpPr>
        <p:spPr bwMode="auto">
          <a:xfrm>
            <a:off x="4545013" y="3536950"/>
            <a:ext cx="6715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0" name="Line 98">
            <a:extLst>
              <a:ext uri="{FF2B5EF4-FFF2-40B4-BE49-F238E27FC236}">
                <a16:creationId xmlns:a16="http://schemas.microsoft.com/office/drawing/2014/main" id="{A93F6ACD-497A-4874-A1F1-7FF5E4B15D46}"/>
              </a:ext>
            </a:extLst>
          </p:cNvPr>
          <p:cNvSpPr>
            <a:spLocks noChangeShapeType="1"/>
          </p:cNvSpPr>
          <p:nvPr/>
        </p:nvSpPr>
        <p:spPr bwMode="auto">
          <a:xfrm>
            <a:off x="4810125" y="32496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81" name="Text Box 99">
            <a:extLst>
              <a:ext uri="{FF2B5EF4-FFF2-40B4-BE49-F238E27FC236}">
                <a16:creationId xmlns:a16="http://schemas.microsoft.com/office/drawing/2014/main" id="{61688443-3350-47D2-AAE3-5BF794178400}"/>
              </a:ext>
            </a:extLst>
          </p:cNvPr>
          <p:cNvSpPr txBox="1">
            <a:spLocks noChangeArrowheads="1"/>
          </p:cNvSpPr>
          <p:nvPr/>
        </p:nvSpPr>
        <p:spPr bwMode="auto">
          <a:xfrm>
            <a:off x="5764213" y="25479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6482" name="Text Box 100">
            <a:extLst>
              <a:ext uri="{FF2B5EF4-FFF2-40B4-BE49-F238E27FC236}">
                <a16:creationId xmlns:a16="http://schemas.microsoft.com/office/drawing/2014/main" id="{8D62EC00-73E6-471A-A388-D2A0F6F3E15C}"/>
              </a:ext>
            </a:extLst>
          </p:cNvPr>
          <p:cNvSpPr txBox="1">
            <a:spLocks noChangeArrowheads="1"/>
          </p:cNvSpPr>
          <p:nvPr/>
        </p:nvSpPr>
        <p:spPr bwMode="auto">
          <a:xfrm>
            <a:off x="5222875" y="26416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6483" name="Text Box 101">
            <a:extLst>
              <a:ext uri="{FF2B5EF4-FFF2-40B4-BE49-F238E27FC236}">
                <a16:creationId xmlns:a16="http://schemas.microsoft.com/office/drawing/2014/main" id="{3C6A8963-B5D1-4EB5-AF48-F3F4CBDE3F93}"/>
              </a:ext>
            </a:extLst>
          </p:cNvPr>
          <p:cNvSpPr txBox="1">
            <a:spLocks noChangeArrowheads="1"/>
          </p:cNvSpPr>
          <p:nvPr/>
        </p:nvSpPr>
        <p:spPr bwMode="auto">
          <a:xfrm>
            <a:off x="7278688" y="26670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6484" name="Text Box 102">
            <a:extLst>
              <a:ext uri="{FF2B5EF4-FFF2-40B4-BE49-F238E27FC236}">
                <a16:creationId xmlns:a16="http://schemas.microsoft.com/office/drawing/2014/main" id="{9FB639F0-1BDF-4316-BF46-3DD56AD6973C}"/>
              </a:ext>
            </a:extLst>
          </p:cNvPr>
          <p:cNvSpPr txBox="1">
            <a:spLocks noChangeArrowheads="1"/>
          </p:cNvSpPr>
          <p:nvPr/>
        </p:nvSpPr>
        <p:spPr bwMode="auto">
          <a:xfrm>
            <a:off x="7275513" y="2982913"/>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6485" name="Text Box 103">
            <a:extLst>
              <a:ext uri="{FF2B5EF4-FFF2-40B4-BE49-F238E27FC236}">
                <a16:creationId xmlns:a16="http://schemas.microsoft.com/office/drawing/2014/main" id="{AC11D8EF-6501-42AB-AD9D-03AD81C482EA}"/>
              </a:ext>
            </a:extLst>
          </p:cNvPr>
          <p:cNvSpPr txBox="1">
            <a:spLocks noChangeArrowheads="1"/>
          </p:cNvSpPr>
          <p:nvPr/>
        </p:nvSpPr>
        <p:spPr bwMode="auto">
          <a:xfrm>
            <a:off x="5989638" y="29733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74x161</a:t>
            </a:r>
          </a:p>
        </p:txBody>
      </p:sp>
      <p:sp>
        <p:nvSpPr>
          <p:cNvPr id="16486" name="Text Box 104">
            <a:extLst>
              <a:ext uri="{FF2B5EF4-FFF2-40B4-BE49-F238E27FC236}">
                <a16:creationId xmlns:a16="http://schemas.microsoft.com/office/drawing/2014/main" id="{191A6DF4-92B8-42BC-BABF-BF7C33D3FFA6}"/>
              </a:ext>
            </a:extLst>
          </p:cNvPr>
          <p:cNvSpPr txBox="1">
            <a:spLocks noChangeArrowheads="1"/>
          </p:cNvSpPr>
          <p:nvPr/>
        </p:nvSpPr>
        <p:spPr bwMode="auto">
          <a:xfrm>
            <a:off x="5219700" y="30257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6487" name="Text Box 107">
            <a:extLst>
              <a:ext uri="{FF2B5EF4-FFF2-40B4-BE49-F238E27FC236}">
                <a16:creationId xmlns:a16="http://schemas.microsoft.com/office/drawing/2014/main" id="{D8E21342-6082-48E1-9181-2AE5DD983429}"/>
              </a:ext>
            </a:extLst>
          </p:cNvPr>
          <p:cNvSpPr txBox="1">
            <a:spLocks noChangeArrowheads="1"/>
          </p:cNvSpPr>
          <p:nvPr/>
        </p:nvSpPr>
        <p:spPr bwMode="auto">
          <a:xfrm>
            <a:off x="5748338" y="33861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6488" name="Group 108">
            <a:extLst>
              <a:ext uri="{FF2B5EF4-FFF2-40B4-BE49-F238E27FC236}">
                <a16:creationId xmlns:a16="http://schemas.microsoft.com/office/drawing/2014/main" id="{D671EE41-1AA8-4E4A-88D4-BEBEE4D9A03C}"/>
              </a:ext>
            </a:extLst>
          </p:cNvPr>
          <p:cNvGrpSpPr>
            <a:grpSpLocks/>
          </p:cNvGrpSpPr>
          <p:nvPr/>
        </p:nvGrpSpPr>
        <p:grpSpPr bwMode="auto">
          <a:xfrm>
            <a:off x="7832725" y="3416300"/>
            <a:ext cx="144463" cy="215900"/>
            <a:chOff x="2041" y="1638"/>
            <a:chExt cx="91" cy="182"/>
          </a:xfrm>
        </p:grpSpPr>
        <p:sp>
          <p:nvSpPr>
            <p:cNvPr id="16527" name="Line 109">
              <a:extLst>
                <a:ext uri="{FF2B5EF4-FFF2-40B4-BE49-F238E27FC236}">
                  <a16:creationId xmlns:a16="http://schemas.microsoft.com/office/drawing/2014/main" id="{319A4584-EA1E-4778-BB9C-B0C4F6DF8EE2}"/>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8" name="Line 110">
              <a:extLst>
                <a:ext uri="{FF2B5EF4-FFF2-40B4-BE49-F238E27FC236}">
                  <a16:creationId xmlns:a16="http://schemas.microsoft.com/office/drawing/2014/main" id="{4B28BBDA-E550-4E2F-A8AC-C878B7130628}"/>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6489" name="Oval 111">
            <a:extLst>
              <a:ext uri="{FF2B5EF4-FFF2-40B4-BE49-F238E27FC236}">
                <a16:creationId xmlns:a16="http://schemas.microsoft.com/office/drawing/2014/main" id="{321D5735-CA0A-4BF4-BB56-CD045068716D}"/>
              </a:ext>
            </a:extLst>
          </p:cNvPr>
          <p:cNvSpPr>
            <a:spLocks noChangeArrowheads="1"/>
          </p:cNvSpPr>
          <p:nvPr/>
        </p:nvSpPr>
        <p:spPr bwMode="auto">
          <a:xfrm rot="10800000">
            <a:off x="5105400" y="3471863"/>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90" name="Oval 112">
            <a:extLst>
              <a:ext uri="{FF2B5EF4-FFF2-40B4-BE49-F238E27FC236}">
                <a16:creationId xmlns:a16="http://schemas.microsoft.com/office/drawing/2014/main" id="{99F22B09-7DB1-474B-B568-7C7922A0B89E}"/>
              </a:ext>
            </a:extLst>
          </p:cNvPr>
          <p:cNvSpPr>
            <a:spLocks noChangeArrowheads="1"/>
          </p:cNvSpPr>
          <p:nvPr/>
        </p:nvSpPr>
        <p:spPr bwMode="auto">
          <a:xfrm rot="10800000">
            <a:off x="5105400" y="318293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491" name="Line 113">
            <a:extLst>
              <a:ext uri="{FF2B5EF4-FFF2-40B4-BE49-F238E27FC236}">
                <a16:creationId xmlns:a16="http://schemas.microsoft.com/office/drawing/2014/main" id="{850C180F-2909-4ED1-B1BF-6F8EC4EC6753}"/>
              </a:ext>
            </a:extLst>
          </p:cNvPr>
          <p:cNvSpPr>
            <a:spLocks noChangeShapeType="1"/>
          </p:cNvSpPr>
          <p:nvPr/>
        </p:nvSpPr>
        <p:spPr bwMode="auto">
          <a:xfrm>
            <a:off x="5759450" y="2097088"/>
            <a:ext cx="58737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92" name="Text Box 114">
            <a:extLst>
              <a:ext uri="{FF2B5EF4-FFF2-40B4-BE49-F238E27FC236}">
                <a16:creationId xmlns:a16="http://schemas.microsoft.com/office/drawing/2014/main" id="{173EBF31-CF28-4B04-9E92-C82CA5A7678A}"/>
              </a:ext>
            </a:extLst>
          </p:cNvPr>
          <p:cNvSpPr txBox="1">
            <a:spLocks noChangeArrowheads="1"/>
          </p:cNvSpPr>
          <p:nvPr/>
        </p:nvSpPr>
        <p:spPr bwMode="auto">
          <a:xfrm>
            <a:off x="4787900" y="2487613"/>
            <a:ext cx="22066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a:t>
            </a:r>
            <a:endParaRPr kumimoji="1" lang="en-US" altLang="zh-CN" sz="1600" baseline="-25000">
              <a:ea typeface="楷体_GB2312"/>
              <a:cs typeface="楷体_GB2312"/>
            </a:endParaRPr>
          </a:p>
        </p:txBody>
      </p:sp>
      <p:sp>
        <p:nvSpPr>
          <p:cNvPr id="16493" name="Line 115">
            <a:extLst>
              <a:ext uri="{FF2B5EF4-FFF2-40B4-BE49-F238E27FC236}">
                <a16:creationId xmlns:a16="http://schemas.microsoft.com/office/drawing/2014/main" id="{4F91D428-E8E7-447B-9DB9-EF41905D5B3A}"/>
              </a:ext>
            </a:extLst>
          </p:cNvPr>
          <p:cNvSpPr>
            <a:spLocks noChangeShapeType="1"/>
          </p:cNvSpPr>
          <p:nvPr/>
        </p:nvSpPr>
        <p:spPr bwMode="auto">
          <a:xfrm flipV="1">
            <a:off x="4545013" y="2241550"/>
            <a:ext cx="0" cy="1295400"/>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94" name="Text Box 116">
            <a:extLst>
              <a:ext uri="{FF2B5EF4-FFF2-40B4-BE49-F238E27FC236}">
                <a16:creationId xmlns:a16="http://schemas.microsoft.com/office/drawing/2014/main" id="{D6A717EB-01FD-443B-96CC-B78B900F8425}"/>
              </a:ext>
            </a:extLst>
          </p:cNvPr>
          <p:cNvSpPr txBox="1">
            <a:spLocks noChangeArrowheads="1"/>
          </p:cNvSpPr>
          <p:nvPr/>
        </p:nvSpPr>
        <p:spPr bwMode="auto">
          <a:xfrm>
            <a:off x="8388350" y="33623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6495" name="Text Box 117">
            <a:extLst>
              <a:ext uri="{FF2B5EF4-FFF2-40B4-BE49-F238E27FC236}">
                <a16:creationId xmlns:a16="http://schemas.microsoft.com/office/drawing/2014/main" id="{F5DF4342-BFB3-4B8E-AC3A-C1A149E6DB29}"/>
              </a:ext>
            </a:extLst>
          </p:cNvPr>
          <p:cNvSpPr txBox="1">
            <a:spLocks noChangeArrowheads="1"/>
          </p:cNvSpPr>
          <p:nvPr/>
        </p:nvSpPr>
        <p:spPr bwMode="auto">
          <a:xfrm>
            <a:off x="8713788" y="27463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6496" name="Line 118">
            <a:extLst>
              <a:ext uri="{FF2B5EF4-FFF2-40B4-BE49-F238E27FC236}">
                <a16:creationId xmlns:a16="http://schemas.microsoft.com/office/drawing/2014/main" id="{48C16F54-A3C6-458E-BD29-6BF36B5BD477}"/>
              </a:ext>
            </a:extLst>
          </p:cNvPr>
          <p:cNvSpPr>
            <a:spLocks noChangeShapeType="1"/>
          </p:cNvSpPr>
          <p:nvPr/>
        </p:nvSpPr>
        <p:spPr bwMode="auto">
          <a:xfrm>
            <a:off x="5580063" y="4041775"/>
            <a:ext cx="1593850" cy="0"/>
          </a:xfrm>
          <a:prstGeom prst="line">
            <a:avLst/>
          </a:prstGeom>
          <a:noFill/>
          <a:ln w="28575">
            <a:solidFill>
              <a:schemeClr val="tx1"/>
            </a:solidFill>
            <a:round/>
            <a:headEnd type="none"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497" name="Text Box 119">
            <a:extLst>
              <a:ext uri="{FF2B5EF4-FFF2-40B4-BE49-F238E27FC236}">
                <a16:creationId xmlns:a16="http://schemas.microsoft.com/office/drawing/2014/main" id="{870CD5FF-187D-4DBF-85D5-5C863F4DD863}"/>
              </a:ext>
            </a:extLst>
          </p:cNvPr>
          <p:cNvSpPr txBox="1">
            <a:spLocks noChangeArrowheads="1"/>
          </p:cNvSpPr>
          <p:nvPr/>
        </p:nvSpPr>
        <p:spPr bwMode="auto">
          <a:xfrm>
            <a:off x="4608513" y="30638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6498" name="Text Box 120">
            <a:extLst>
              <a:ext uri="{FF2B5EF4-FFF2-40B4-BE49-F238E27FC236}">
                <a16:creationId xmlns:a16="http://schemas.microsoft.com/office/drawing/2014/main" id="{4CF766CD-6A0A-4C0C-BDA3-96E1CED6B9B9}"/>
              </a:ext>
            </a:extLst>
          </p:cNvPr>
          <p:cNvSpPr txBox="1">
            <a:spLocks noChangeArrowheads="1"/>
          </p:cNvSpPr>
          <p:nvPr/>
        </p:nvSpPr>
        <p:spPr bwMode="auto">
          <a:xfrm>
            <a:off x="6111875" y="1268413"/>
            <a:ext cx="1350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endParaRPr kumimoji="1" lang="en-US" altLang="zh-CN" sz="2400"/>
          </a:p>
        </p:txBody>
      </p:sp>
      <p:sp>
        <p:nvSpPr>
          <p:cNvPr id="16499" name="Line 121">
            <a:extLst>
              <a:ext uri="{FF2B5EF4-FFF2-40B4-BE49-F238E27FC236}">
                <a16:creationId xmlns:a16="http://schemas.microsoft.com/office/drawing/2014/main" id="{8FADA2DD-474E-4F67-9C9F-95B3A19A0E6A}"/>
              </a:ext>
            </a:extLst>
          </p:cNvPr>
          <p:cNvSpPr>
            <a:spLocks noChangeShapeType="1"/>
          </p:cNvSpPr>
          <p:nvPr/>
        </p:nvSpPr>
        <p:spPr bwMode="auto">
          <a:xfrm flipV="1">
            <a:off x="7416800" y="5445125"/>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0" name="Line 122">
            <a:extLst>
              <a:ext uri="{FF2B5EF4-FFF2-40B4-BE49-F238E27FC236}">
                <a16:creationId xmlns:a16="http://schemas.microsoft.com/office/drawing/2014/main" id="{B3D745EB-FF3C-4786-B338-09DC6BB2FF7F}"/>
              </a:ext>
            </a:extLst>
          </p:cNvPr>
          <p:cNvSpPr>
            <a:spLocks noChangeShapeType="1"/>
          </p:cNvSpPr>
          <p:nvPr/>
        </p:nvSpPr>
        <p:spPr bwMode="auto">
          <a:xfrm flipV="1">
            <a:off x="7416800" y="5445125"/>
            <a:ext cx="0" cy="2524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1" name="Line 123">
            <a:extLst>
              <a:ext uri="{FF2B5EF4-FFF2-40B4-BE49-F238E27FC236}">
                <a16:creationId xmlns:a16="http://schemas.microsoft.com/office/drawing/2014/main" id="{31D9914A-E64B-468B-A08E-6C7933ECD5C0}"/>
              </a:ext>
            </a:extLst>
          </p:cNvPr>
          <p:cNvSpPr>
            <a:spLocks noChangeShapeType="1"/>
          </p:cNvSpPr>
          <p:nvPr/>
        </p:nvSpPr>
        <p:spPr bwMode="auto">
          <a:xfrm>
            <a:off x="8027988" y="5445125"/>
            <a:ext cx="0" cy="247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02" name="Line 124">
            <a:extLst>
              <a:ext uri="{FF2B5EF4-FFF2-40B4-BE49-F238E27FC236}">
                <a16:creationId xmlns:a16="http://schemas.microsoft.com/office/drawing/2014/main" id="{2F89BC38-4832-495D-A6F8-62D90B643914}"/>
              </a:ext>
            </a:extLst>
          </p:cNvPr>
          <p:cNvSpPr>
            <a:spLocks noChangeShapeType="1"/>
          </p:cNvSpPr>
          <p:nvPr/>
        </p:nvSpPr>
        <p:spPr bwMode="auto">
          <a:xfrm>
            <a:off x="4824413" y="2889250"/>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03" name="Text Box 125">
            <a:extLst>
              <a:ext uri="{FF2B5EF4-FFF2-40B4-BE49-F238E27FC236}">
                <a16:creationId xmlns:a16="http://schemas.microsoft.com/office/drawing/2014/main" id="{7A04BF28-E6F6-45D5-AD3B-BD650F5375AE}"/>
              </a:ext>
            </a:extLst>
          </p:cNvPr>
          <p:cNvSpPr txBox="1">
            <a:spLocks noChangeArrowheads="1"/>
          </p:cNvSpPr>
          <p:nvPr/>
        </p:nvSpPr>
        <p:spPr bwMode="auto">
          <a:xfrm>
            <a:off x="5327650" y="40005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6504" name="Rectangle 126">
            <a:extLst>
              <a:ext uri="{FF2B5EF4-FFF2-40B4-BE49-F238E27FC236}">
                <a16:creationId xmlns:a16="http://schemas.microsoft.com/office/drawing/2014/main" id="{EA68A985-B8FB-45B7-B1DC-035533CE313F}"/>
              </a:ext>
            </a:extLst>
          </p:cNvPr>
          <p:cNvSpPr>
            <a:spLocks noGrp="1" noChangeArrowheads="1"/>
          </p:cNvSpPr>
          <p:nvPr>
            <p:ph type="body" idx="1"/>
          </p:nvPr>
        </p:nvSpPr>
        <p:spPr>
          <a:xfrm>
            <a:off x="457200" y="1376363"/>
            <a:ext cx="5122863" cy="647700"/>
          </a:xfrm>
          <a:noFill/>
        </p:spPr>
        <p:txBody>
          <a:bodyPr/>
          <a:lstStyle/>
          <a:p>
            <a:r>
              <a:rPr lang="zh-CN" altLang="en-US"/>
              <a:t>同步置数法 </a:t>
            </a:r>
            <a:r>
              <a:rPr lang="en-US" altLang="zh-CN" sz="2400"/>
              <a:t>(</a:t>
            </a:r>
            <a:r>
              <a:rPr lang="zh-CN" altLang="en-US" sz="2400"/>
              <a:t>另一种实现</a:t>
            </a:r>
            <a:r>
              <a:rPr lang="en-US" altLang="zh-CN" sz="2400"/>
              <a:t>)</a:t>
            </a:r>
          </a:p>
        </p:txBody>
      </p:sp>
      <p:sp>
        <p:nvSpPr>
          <p:cNvPr id="16505" name="Rectangle 127">
            <a:extLst>
              <a:ext uri="{FF2B5EF4-FFF2-40B4-BE49-F238E27FC236}">
                <a16:creationId xmlns:a16="http://schemas.microsoft.com/office/drawing/2014/main" id="{41B545CB-F2EB-416A-8007-B8B5DBFECC0C}"/>
              </a:ext>
            </a:extLst>
          </p:cNvPr>
          <p:cNvSpPr>
            <a:spLocks noChangeArrowheads="1"/>
          </p:cNvSpPr>
          <p:nvPr/>
        </p:nvSpPr>
        <p:spPr bwMode="auto">
          <a:xfrm>
            <a:off x="250825" y="1881188"/>
            <a:ext cx="2305050"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lvl="1"/>
            <a:r>
              <a:rPr lang="zh-CN" altLang="en-US" b="1"/>
              <a:t>当计数到</a:t>
            </a:r>
          </a:p>
        </p:txBody>
      </p:sp>
      <p:sp>
        <p:nvSpPr>
          <p:cNvPr id="16506" name="Text Box 128">
            <a:extLst>
              <a:ext uri="{FF2B5EF4-FFF2-40B4-BE49-F238E27FC236}">
                <a16:creationId xmlns:a16="http://schemas.microsoft.com/office/drawing/2014/main" id="{3AC90142-24F3-4381-8055-F163ED092053}"/>
              </a:ext>
            </a:extLst>
          </p:cNvPr>
          <p:cNvSpPr txBox="1">
            <a:spLocks noChangeArrowheads="1"/>
          </p:cNvSpPr>
          <p:nvPr/>
        </p:nvSpPr>
        <p:spPr bwMode="auto">
          <a:xfrm>
            <a:off x="935038" y="2349500"/>
            <a:ext cx="2341562"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30000"/>
              </a:spcBef>
              <a:spcAft>
                <a:spcPct val="0"/>
              </a:spcAft>
              <a:buFontTx/>
              <a:buNone/>
            </a:pP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FF3300"/>
                </a:solidFill>
              </a:rPr>
              <a:t>100</a:t>
            </a:r>
            <a:r>
              <a:rPr kumimoji="1" lang="en-US" altLang="zh-CN" sz="2400"/>
              <a:t> </a:t>
            </a:r>
            <a:r>
              <a:rPr kumimoji="1" lang="zh-CN" altLang="en-US" sz="2400"/>
              <a:t>时</a:t>
            </a:r>
          </a:p>
          <a:p>
            <a:pPr eaLnBrk="1" hangingPunct="1">
              <a:spcBef>
                <a:spcPct val="30000"/>
              </a:spcBef>
              <a:spcAft>
                <a:spcPct val="0"/>
              </a:spcAft>
              <a:buFontTx/>
              <a:buNone/>
            </a:pPr>
            <a:r>
              <a:rPr lang="en-US" altLang="zh-CN" sz="2400"/>
              <a:t>PE = 0</a:t>
            </a:r>
          </a:p>
        </p:txBody>
      </p:sp>
      <p:sp>
        <p:nvSpPr>
          <p:cNvPr id="16507" name="Line 129">
            <a:extLst>
              <a:ext uri="{FF2B5EF4-FFF2-40B4-BE49-F238E27FC236}">
                <a16:creationId xmlns:a16="http://schemas.microsoft.com/office/drawing/2014/main" id="{E990FB00-D43D-4FA2-A91B-C184C7971F0B}"/>
              </a:ext>
            </a:extLst>
          </p:cNvPr>
          <p:cNvSpPr>
            <a:spLocks noChangeShapeType="1"/>
          </p:cNvSpPr>
          <p:nvPr/>
        </p:nvSpPr>
        <p:spPr bwMode="auto">
          <a:xfrm>
            <a:off x="1008063" y="2889250"/>
            <a:ext cx="3952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08" name="Text Box 130">
            <a:extLst>
              <a:ext uri="{FF2B5EF4-FFF2-40B4-BE49-F238E27FC236}">
                <a16:creationId xmlns:a16="http://schemas.microsoft.com/office/drawing/2014/main" id="{6299AE51-41FE-4566-B628-7B42EBF484B4}"/>
              </a:ext>
            </a:extLst>
          </p:cNvPr>
          <p:cNvSpPr txBox="1">
            <a:spLocks noChangeArrowheads="1"/>
          </p:cNvSpPr>
          <p:nvPr/>
        </p:nvSpPr>
        <p:spPr bwMode="auto">
          <a:xfrm>
            <a:off x="900113" y="3249613"/>
            <a:ext cx="3563937"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Aft>
                <a:spcPct val="0"/>
              </a:spcAft>
              <a:buFontTx/>
              <a:buNone/>
            </a:pPr>
            <a:r>
              <a:rPr kumimoji="1" lang="zh-CN" altLang="en-US" sz="2400"/>
              <a:t>在下一个</a:t>
            </a:r>
            <a:r>
              <a:rPr kumimoji="1" lang="en-US" altLang="zh-CN" sz="2400"/>
              <a:t>CP</a:t>
            </a:r>
            <a:r>
              <a:rPr kumimoji="1" lang="zh-CN" altLang="en-US" sz="2000"/>
              <a:t>↑</a:t>
            </a:r>
            <a:r>
              <a:rPr kumimoji="1" lang="zh-CN" altLang="en-US" sz="2400"/>
              <a:t>时</a:t>
            </a:r>
          </a:p>
          <a:p>
            <a:pPr eaLnBrk="1" hangingPunct="1">
              <a:lnSpc>
                <a:spcPct val="110000"/>
              </a:lnSpc>
              <a:spcAft>
                <a:spcPct val="0"/>
              </a:spcAft>
              <a:buFontTx/>
              <a:buNone/>
            </a:pPr>
            <a:r>
              <a:rPr kumimoji="1" lang="en-US" altLang="zh-CN" sz="2400"/>
              <a:t>Q</a:t>
            </a:r>
            <a:r>
              <a:rPr kumimoji="1" lang="en-US" altLang="zh-CN" sz="1600"/>
              <a:t>3</a:t>
            </a:r>
            <a:r>
              <a:rPr kumimoji="1" lang="en-US" altLang="zh-CN" sz="2400"/>
              <a:t>Q</a:t>
            </a:r>
            <a:r>
              <a:rPr kumimoji="1" lang="en-US" altLang="zh-CN" sz="1600"/>
              <a:t>2</a:t>
            </a:r>
            <a:r>
              <a:rPr kumimoji="1" lang="en-US" altLang="zh-CN" sz="2400"/>
              <a:t>Q</a:t>
            </a:r>
            <a:r>
              <a:rPr kumimoji="1" lang="en-US" altLang="zh-CN" sz="1600"/>
              <a:t>1</a:t>
            </a:r>
            <a:r>
              <a:rPr kumimoji="1" lang="en-US" altLang="zh-CN" sz="2400"/>
              <a:t>Q</a:t>
            </a:r>
            <a:r>
              <a:rPr kumimoji="1" lang="en-US" altLang="zh-CN" sz="1600"/>
              <a:t>0 </a:t>
            </a:r>
            <a:r>
              <a:rPr kumimoji="1" lang="en-US" altLang="zh-CN" sz="2400"/>
              <a:t>= </a:t>
            </a:r>
            <a:r>
              <a:rPr kumimoji="1" lang="en-US" altLang="zh-CN" sz="2400">
                <a:solidFill>
                  <a:srgbClr val="0000FF"/>
                </a:solidFill>
              </a:rPr>
              <a:t>1111</a:t>
            </a:r>
            <a:r>
              <a:rPr lang="zh-CN" altLang="en-US" sz="2400"/>
              <a:t>，</a:t>
            </a:r>
            <a:r>
              <a:rPr lang="en-US" altLang="zh-CN" sz="2400">
                <a:solidFill>
                  <a:srgbClr val="0000FF"/>
                </a:solidFill>
              </a:rPr>
              <a:t>C = 1</a:t>
            </a:r>
            <a:r>
              <a:rPr kumimoji="1" lang="en-US" altLang="zh-CN" sz="2400"/>
              <a:t> </a:t>
            </a:r>
          </a:p>
        </p:txBody>
      </p:sp>
      <p:sp>
        <p:nvSpPr>
          <p:cNvPr id="16509" name="Line 131">
            <a:extLst>
              <a:ext uri="{FF2B5EF4-FFF2-40B4-BE49-F238E27FC236}">
                <a16:creationId xmlns:a16="http://schemas.microsoft.com/office/drawing/2014/main" id="{3F269B99-9397-4A54-8A5D-3EC2F90E49D1}"/>
              </a:ext>
            </a:extLst>
          </p:cNvPr>
          <p:cNvSpPr>
            <a:spLocks noChangeShapeType="1"/>
          </p:cNvSpPr>
          <p:nvPr/>
        </p:nvSpPr>
        <p:spPr bwMode="auto">
          <a:xfrm>
            <a:off x="6804025" y="5265738"/>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0" name="Line 132">
            <a:extLst>
              <a:ext uri="{FF2B5EF4-FFF2-40B4-BE49-F238E27FC236}">
                <a16:creationId xmlns:a16="http://schemas.microsoft.com/office/drawing/2014/main" id="{2D0AE8AD-C443-410D-8698-63C5170D49B0}"/>
              </a:ext>
            </a:extLst>
          </p:cNvPr>
          <p:cNvSpPr>
            <a:spLocks noChangeShapeType="1"/>
          </p:cNvSpPr>
          <p:nvPr/>
        </p:nvSpPr>
        <p:spPr bwMode="auto">
          <a:xfrm>
            <a:off x="7416800" y="5445125"/>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1" name="Line 133">
            <a:extLst>
              <a:ext uri="{FF2B5EF4-FFF2-40B4-BE49-F238E27FC236}">
                <a16:creationId xmlns:a16="http://schemas.microsoft.com/office/drawing/2014/main" id="{C76627F7-A04D-4671-BE69-013DEDAFBBC9}"/>
              </a:ext>
            </a:extLst>
          </p:cNvPr>
          <p:cNvSpPr>
            <a:spLocks noChangeShapeType="1"/>
          </p:cNvSpPr>
          <p:nvPr/>
        </p:nvSpPr>
        <p:spPr bwMode="auto">
          <a:xfrm>
            <a:off x="7416800" y="5086350"/>
            <a:ext cx="614363"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2" name="Line 134">
            <a:extLst>
              <a:ext uri="{FF2B5EF4-FFF2-40B4-BE49-F238E27FC236}">
                <a16:creationId xmlns:a16="http://schemas.microsoft.com/office/drawing/2014/main" id="{9A8DC315-981C-4CD5-9C13-1913F5A6678D}"/>
              </a:ext>
            </a:extLst>
          </p:cNvPr>
          <p:cNvSpPr>
            <a:spLocks noChangeShapeType="1"/>
          </p:cNvSpPr>
          <p:nvPr/>
        </p:nvSpPr>
        <p:spPr bwMode="auto">
          <a:xfrm>
            <a:off x="6804025" y="5878513"/>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3" name="Line 135">
            <a:extLst>
              <a:ext uri="{FF2B5EF4-FFF2-40B4-BE49-F238E27FC236}">
                <a16:creationId xmlns:a16="http://schemas.microsoft.com/office/drawing/2014/main" id="{CFE8F495-01BE-4942-844F-B9B4A5B9CCD4}"/>
              </a:ext>
            </a:extLst>
          </p:cNvPr>
          <p:cNvSpPr>
            <a:spLocks noChangeShapeType="1"/>
          </p:cNvSpPr>
          <p:nvPr/>
        </p:nvSpPr>
        <p:spPr bwMode="auto">
          <a:xfrm>
            <a:off x="6804025" y="5697538"/>
            <a:ext cx="609600" cy="0"/>
          </a:xfrm>
          <a:prstGeom prst="line">
            <a:avLst/>
          </a:prstGeom>
          <a:noFill/>
          <a:ln w="57150">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4" name="Line 136">
            <a:extLst>
              <a:ext uri="{FF2B5EF4-FFF2-40B4-BE49-F238E27FC236}">
                <a16:creationId xmlns:a16="http://schemas.microsoft.com/office/drawing/2014/main" id="{A237F607-4408-4966-88A8-667F3E8809ED}"/>
              </a:ext>
            </a:extLst>
          </p:cNvPr>
          <p:cNvSpPr>
            <a:spLocks noChangeShapeType="1"/>
          </p:cNvSpPr>
          <p:nvPr/>
        </p:nvSpPr>
        <p:spPr bwMode="auto">
          <a:xfrm>
            <a:off x="7416800" y="5878513"/>
            <a:ext cx="609600"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15" name="Oval 137">
            <a:extLst>
              <a:ext uri="{FF2B5EF4-FFF2-40B4-BE49-F238E27FC236}">
                <a16:creationId xmlns:a16="http://schemas.microsoft.com/office/drawing/2014/main" id="{B7D8A04C-C0F7-41E9-AD7A-7326BF22B00A}"/>
              </a:ext>
            </a:extLst>
          </p:cNvPr>
          <p:cNvSpPr>
            <a:spLocks noChangeArrowheads="1"/>
          </p:cNvSpPr>
          <p:nvPr/>
        </p:nvSpPr>
        <p:spPr bwMode="auto">
          <a:xfrm rot="10800000">
            <a:off x="5192713" y="2168525"/>
            <a:ext cx="119062" cy="1190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516" name="AutoShape 138">
            <a:extLst>
              <a:ext uri="{FF2B5EF4-FFF2-40B4-BE49-F238E27FC236}">
                <a16:creationId xmlns:a16="http://schemas.microsoft.com/office/drawing/2014/main" id="{9335DEFB-F8D8-43F1-A6A5-C5F83709060C}"/>
              </a:ext>
            </a:extLst>
          </p:cNvPr>
          <p:cNvSpPr>
            <a:spLocks noChangeArrowheads="1"/>
          </p:cNvSpPr>
          <p:nvPr/>
        </p:nvSpPr>
        <p:spPr bwMode="auto">
          <a:xfrm rot="10800000">
            <a:off x="5302250" y="1952625"/>
            <a:ext cx="493713" cy="539750"/>
          </a:xfrm>
          <a:prstGeom prst="flowChartDelay">
            <a:avLst/>
          </a:prstGeom>
          <a:solidFill>
            <a:schemeClr val="bg1"/>
          </a:solidFill>
          <a:ln w="28575">
            <a:solidFill>
              <a:schemeClr val="tx1"/>
            </a:solidFill>
            <a:miter lim="800000"/>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517" name="Line 139">
            <a:extLst>
              <a:ext uri="{FF2B5EF4-FFF2-40B4-BE49-F238E27FC236}">
                <a16:creationId xmlns:a16="http://schemas.microsoft.com/office/drawing/2014/main" id="{BE3DBB2C-D456-492E-8615-AAAD09BD517E}"/>
              </a:ext>
            </a:extLst>
          </p:cNvPr>
          <p:cNvSpPr>
            <a:spLocks noChangeShapeType="1"/>
          </p:cNvSpPr>
          <p:nvPr/>
        </p:nvSpPr>
        <p:spPr bwMode="auto">
          <a:xfrm>
            <a:off x="5795963" y="2312988"/>
            <a:ext cx="1368425" cy="0"/>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518" name="Oval 140">
            <a:extLst>
              <a:ext uri="{FF2B5EF4-FFF2-40B4-BE49-F238E27FC236}">
                <a16:creationId xmlns:a16="http://schemas.microsoft.com/office/drawing/2014/main" id="{438C291C-BE39-4746-B465-8D706F382905}"/>
              </a:ext>
            </a:extLst>
          </p:cNvPr>
          <p:cNvSpPr>
            <a:spLocks noChangeArrowheads="1"/>
          </p:cNvSpPr>
          <p:nvPr/>
        </p:nvSpPr>
        <p:spPr bwMode="auto">
          <a:xfrm rot="10800000">
            <a:off x="5795963" y="2241550"/>
            <a:ext cx="119062" cy="11906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6519" name="Line 141">
            <a:extLst>
              <a:ext uri="{FF2B5EF4-FFF2-40B4-BE49-F238E27FC236}">
                <a16:creationId xmlns:a16="http://schemas.microsoft.com/office/drawing/2014/main" id="{167211AE-228E-4187-A320-6F965197FC6A}"/>
              </a:ext>
            </a:extLst>
          </p:cNvPr>
          <p:cNvSpPr>
            <a:spLocks noChangeShapeType="1"/>
          </p:cNvSpPr>
          <p:nvPr/>
        </p:nvSpPr>
        <p:spPr bwMode="auto">
          <a:xfrm>
            <a:off x="4535488" y="2241550"/>
            <a:ext cx="6588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6520" name="Group 142">
            <a:extLst>
              <a:ext uri="{FF2B5EF4-FFF2-40B4-BE49-F238E27FC236}">
                <a16:creationId xmlns:a16="http://schemas.microsoft.com/office/drawing/2014/main" id="{9C5AC8C5-3493-41B6-A633-EFDE34A80898}"/>
              </a:ext>
            </a:extLst>
          </p:cNvPr>
          <p:cNvGrpSpPr>
            <a:grpSpLocks/>
          </p:cNvGrpSpPr>
          <p:nvPr/>
        </p:nvGrpSpPr>
        <p:grpSpPr bwMode="auto">
          <a:xfrm>
            <a:off x="4983163" y="4833938"/>
            <a:ext cx="3048000" cy="1690687"/>
            <a:chOff x="3139" y="3155"/>
            <a:chExt cx="1920" cy="819"/>
          </a:xfrm>
        </p:grpSpPr>
        <p:sp>
          <p:nvSpPr>
            <p:cNvPr id="16521" name="Line 143">
              <a:extLst>
                <a:ext uri="{FF2B5EF4-FFF2-40B4-BE49-F238E27FC236}">
                  <a16:creationId xmlns:a16="http://schemas.microsoft.com/office/drawing/2014/main" id="{2E971B57-9384-49E7-A908-FED7E8EE75C0}"/>
                </a:ext>
              </a:extLst>
            </p:cNvPr>
            <p:cNvSpPr>
              <a:spLocks noChangeShapeType="1"/>
            </p:cNvSpPr>
            <p:nvPr/>
          </p:nvSpPr>
          <p:spPr bwMode="auto">
            <a:xfrm>
              <a:off x="313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2" name="Line 144">
              <a:extLst>
                <a:ext uri="{FF2B5EF4-FFF2-40B4-BE49-F238E27FC236}">
                  <a16:creationId xmlns:a16="http://schemas.microsoft.com/office/drawing/2014/main" id="{32DC1D6E-1557-498F-8DF9-567DE10063A4}"/>
                </a:ext>
              </a:extLst>
            </p:cNvPr>
            <p:cNvSpPr>
              <a:spLocks noChangeShapeType="1"/>
            </p:cNvSpPr>
            <p:nvPr/>
          </p:nvSpPr>
          <p:spPr bwMode="auto">
            <a:xfrm>
              <a:off x="3523"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3" name="Line 145">
              <a:extLst>
                <a:ext uri="{FF2B5EF4-FFF2-40B4-BE49-F238E27FC236}">
                  <a16:creationId xmlns:a16="http://schemas.microsoft.com/office/drawing/2014/main" id="{07E1A8A3-0891-4D9B-ACB5-9EEA4588A29F}"/>
                </a:ext>
              </a:extLst>
            </p:cNvPr>
            <p:cNvSpPr>
              <a:spLocks noChangeShapeType="1"/>
            </p:cNvSpPr>
            <p:nvPr/>
          </p:nvSpPr>
          <p:spPr bwMode="auto">
            <a:xfrm>
              <a:off x="3907"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4" name="Line 146">
              <a:extLst>
                <a:ext uri="{FF2B5EF4-FFF2-40B4-BE49-F238E27FC236}">
                  <a16:creationId xmlns:a16="http://schemas.microsoft.com/office/drawing/2014/main" id="{1E0CFC48-B060-4D92-9B16-B4F67B9C2EC0}"/>
                </a:ext>
              </a:extLst>
            </p:cNvPr>
            <p:cNvSpPr>
              <a:spLocks noChangeShapeType="1"/>
            </p:cNvSpPr>
            <p:nvPr/>
          </p:nvSpPr>
          <p:spPr bwMode="auto">
            <a:xfrm>
              <a:off x="4291"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5" name="Line 147">
              <a:extLst>
                <a:ext uri="{FF2B5EF4-FFF2-40B4-BE49-F238E27FC236}">
                  <a16:creationId xmlns:a16="http://schemas.microsoft.com/office/drawing/2014/main" id="{20B5E048-F1FE-4A79-9952-3CDDC8FE9E06}"/>
                </a:ext>
              </a:extLst>
            </p:cNvPr>
            <p:cNvSpPr>
              <a:spLocks noChangeShapeType="1"/>
            </p:cNvSpPr>
            <p:nvPr/>
          </p:nvSpPr>
          <p:spPr bwMode="auto">
            <a:xfrm>
              <a:off x="4675"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6526" name="Line 148">
              <a:extLst>
                <a:ext uri="{FF2B5EF4-FFF2-40B4-BE49-F238E27FC236}">
                  <a16:creationId xmlns:a16="http://schemas.microsoft.com/office/drawing/2014/main" id="{934E8F76-47A9-469D-A197-3C6E62DC7332}"/>
                </a:ext>
              </a:extLst>
            </p:cNvPr>
            <p:cNvSpPr>
              <a:spLocks noChangeShapeType="1"/>
            </p:cNvSpPr>
            <p:nvPr/>
          </p:nvSpPr>
          <p:spPr bwMode="auto">
            <a:xfrm>
              <a:off x="5059" y="3155"/>
              <a:ext cx="0" cy="819"/>
            </a:xfrm>
            <a:prstGeom prst="line">
              <a:avLst/>
            </a:prstGeom>
            <a:noFill/>
            <a:ln w="1905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a:extLst>
              <a:ext uri="{FF2B5EF4-FFF2-40B4-BE49-F238E27FC236}">
                <a16:creationId xmlns:a16="http://schemas.microsoft.com/office/drawing/2014/main" id="{37B466AF-3F82-4311-B0B8-A8A15598FE8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A594BED2-E4D8-44CD-AAEE-AFC45099B05E}" type="datetime1">
              <a:rPr lang="zh-CN" altLang="en-US" sz="1800" b="0" smtClean="0">
                <a:solidFill>
                  <a:srgbClr val="B2B2B2"/>
                </a:solidFill>
                <a:latin typeface="Arial" panose="020B0604020202020204" pitchFamily="34" charset="0"/>
              </a:rPr>
              <a:pPr>
                <a:spcAft>
                  <a:spcPct val="0"/>
                </a:spcAft>
                <a:buFontTx/>
                <a:buNone/>
              </a:pPr>
              <a:t>2024/10/17</a:t>
            </a:fld>
            <a:endParaRPr lang="en-US" altLang="zh-CN" sz="1800" b="0">
              <a:solidFill>
                <a:srgbClr val="B2B2B2"/>
              </a:solidFill>
              <a:latin typeface="Arial" panose="020B0604020202020204" pitchFamily="34" charset="0"/>
            </a:endParaRPr>
          </a:p>
        </p:txBody>
      </p:sp>
      <p:sp>
        <p:nvSpPr>
          <p:cNvPr id="18435" name="Rectangle 5">
            <a:extLst>
              <a:ext uri="{FF2B5EF4-FFF2-40B4-BE49-F238E27FC236}">
                <a16:creationId xmlns:a16="http://schemas.microsoft.com/office/drawing/2014/main" id="{56F2A869-1638-483B-9345-94D0AC3CD38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r>
              <a:rPr lang="zh-CN" altLang="en-US" sz="1800" b="0">
                <a:solidFill>
                  <a:srgbClr val="B2B2B2"/>
                </a:solidFill>
                <a:latin typeface="宋体" panose="02010600030101010101" pitchFamily="2" charset="-122"/>
              </a:rPr>
              <a:t>模拟与数字电路 </a:t>
            </a:r>
            <a:r>
              <a:rPr lang="en-US" altLang="zh-CN" sz="1800" b="0">
                <a:solidFill>
                  <a:srgbClr val="B2B2B2"/>
                </a:solidFill>
                <a:latin typeface="宋体" panose="02010600030101010101" pitchFamily="2" charset="-122"/>
              </a:rPr>
              <a:t>— </a:t>
            </a:r>
            <a:r>
              <a:rPr kumimoji="1" lang="zh-CN" altLang="en-US" sz="1800" b="0">
                <a:solidFill>
                  <a:srgbClr val="B2B2B2"/>
                </a:solidFill>
                <a:latin typeface="宋体" panose="02010600030101010101" pitchFamily="2" charset="-122"/>
              </a:rPr>
              <a:t>计数器 </a:t>
            </a:r>
            <a:r>
              <a:rPr kumimoji="1" lang="en-US" altLang="zh-CN" sz="1800" b="0">
                <a:solidFill>
                  <a:srgbClr val="B2B2B2"/>
                </a:solidFill>
                <a:latin typeface="宋体" panose="02010600030101010101" pitchFamily="2" charset="-122"/>
              </a:rPr>
              <a:t>(2)</a:t>
            </a:r>
          </a:p>
        </p:txBody>
      </p:sp>
      <p:sp>
        <p:nvSpPr>
          <p:cNvPr id="18436" name="Rectangle 6">
            <a:extLst>
              <a:ext uri="{FF2B5EF4-FFF2-40B4-BE49-F238E27FC236}">
                <a16:creationId xmlns:a16="http://schemas.microsoft.com/office/drawing/2014/main" id="{5CD8525A-2A8D-4DAD-9C07-CBDC74BAE5B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spcAft>
                <a:spcPct val="0"/>
              </a:spcAft>
              <a:buFontTx/>
              <a:buNone/>
            </a:pPr>
            <a:fld id="{222DFE37-7FBB-4567-86B6-B7DADFC73AAB}" type="slidenum">
              <a:rPr lang="en-US" altLang="zh-CN" sz="1800" b="0" smtClean="0">
                <a:solidFill>
                  <a:srgbClr val="B2B2B2"/>
                </a:solidFill>
                <a:latin typeface="Arial" panose="020B0604020202020204" pitchFamily="34" charset="0"/>
              </a:rPr>
              <a:pPr>
                <a:spcAft>
                  <a:spcPct val="0"/>
                </a:spcAft>
                <a:buFontTx/>
                <a:buNone/>
              </a:pPr>
              <a:t>9</a:t>
            </a:fld>
            <a:endParaRPr lang="en-US" altLang="zh-CN" sz="1800" b="0">
              <a:solidFill>
                <a:srgbClr val="B2B2B2"/>
              </a:solidFill>
              <a:latin typeface="Arial" panose="020B0604020202020204" pitchFamily="34" charset="0"/>
            </a:endParaRPr>
          </a:p>
        </p:txBody>
      </p:sp>
      <p:sp>
        <p:nvSpPr>
          <p:cNvPr id="18437" name="Line 93">
            <a:extLst>
              <a:ext uri="{FF2B5EF4-FFF2-40B4-BE49-F238E27FC236}">
                <a16:creationId xmlns:a16="http://schemas.microsoft.com/office/drawing/2014/main" id="{4B990EF7-8E0F-4045-AA2D-4BA2CD222D6C}"/>
              </a:ext>
            </a:extLst>
          </p:cNvPr>
          <p:cNvSpPr>
            <a:spLocks noChangeShapeType="1"/>
          </p:cNvSpPr>
          <p:nvPr/>
        </p:nvSpPr>
        <p:spPr bwMode="auto">
          <a:xfrm>
            <a:off x="733425" y="511175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Line 94">
            <a:extLst>
              <a:ext uri="{FF2B5EF4-FFF2-40B4-BE49-F238E27FC236}">
                <a16:creationId xmlns:a16="http://schemas.microsoft.com/office/drawing/2014/main" id="{DC3BF8BB-6EB5-4B27-B4F3-8D59F28ED7D2}"/>
              </a:ext>
            </a:extLst>
          </p:cNvPr>
          <p:cNvSpPr>
            <a:spLocks noChangeShapeType="1"/>
          </p:cNvSpPr>
          <p:nvPr/>
        </p:nvSpPr>
        <p:spPr bwMode="auto">
          <a:xfrm>
            <a:off x="720725" y="475456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9" name="Text Box 95">
            <a:extLst>
              <a:ext uri="{FF2B5EF4-FFF2-40B4-BE49-F238E27FC236}">
                <a16:creationId xmlns:a16="http://schemas.microsoft.com/office/drawing/2014/main" id="{2096948C-F0D8-41FC-8C92-4E4EB6891ADC}"/>
              </a:ext>
            </a:extLst>
          </p:cNvPr>
          <p:cNvSpPr txBox="1">
            <a:spLocks noChangeArrowheads="1"/>
          </p:cNvSpPr>
          <p:nvPr/>
        </p:nvSpPr>
        <p:spPr bwMode="auto">
          <a:xfrm>
            <a:off x="663575" y="550545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8440" name="Line 96">
            <a:extLst>
              <a:ext uri="{FF2B5EF4-FFF2-40B4-BE49-F238E27FC236}">
                <a16:creationId xmlns:a16="http://schemas.microsoft.com/office/drawing/2014/main" id="{8C998129-7D8A-46F4-A660-4B716717E0CE}"/>
              </a:ext>
            </a:extLst>
          </p:cNvPr>
          <p:cNvSpPr>
            <a:spLocks noChangeShapeType="1"/>
          </p:cNvSpPr>
          <p:nvPr/>
        </p:nvSpPr>
        <p:spPr bwMode="auto">
          <a:xfrm flipV="1">
            <a:off x="733425" y="474027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1" name="Rectangle 5">
            <a:extLst>
              <a:ext uri="{FF2B5EF4-FFF2-40B4-BE49-F238E27FC236}">
                <a16:creationId xmlns:a16="http://schemas.microsoft.com/office/drawing/2014/main" id="{10ABF910-C6CC-45EC-87EC-11715333550A}"/>
              </a:ext>
            </a:extLst>
          </p:cNvPr>
          <p:cNvSpPr>
            <a:spLocks noGrp="1" noChangeArrowheads="1"/>
          </p:cNvSpPr>
          <p:nvPr>
            <p:ph type="title"/>
          </p:nvPr>
        </p:nvSpPr>
        <p:spPr/>
        <p:txBody>
          <a:bodyPr/>
          <a:lstStyle/>
          <a:p>
            <a:r>
              <a:rPr lang="zh-CN" altLang="en-US"/>
              <a:t>示例</a:t>
            </a:r>
            <a:r>
              <a:rPr lang="en-US" altLang="zh-CN"/>
              <a:t>2 </a:t>
            </a:r>
            <a:r>
              <a:rPr lang="en-US" altLang="en-US"/>
              <a:t>—</a:t>
            </a:r>
            <a:r>
              <a:rPr lang="en-US" altLang="zh-CN"/>
              <a:t> </a:t>
            </a:r>
            <a:r>
              <a:rPr lang="zh-CN" altLang="en-US"/>
              <a:t>用</a:t>
            </a:r>
            <a:r>
              <a:rPr lang="en-US" altLang="zh-CN"/>
              <a:t>74x160</a:t>
            </a:r>
            <a:r>
              <a:rPr lang="zh-CN" altLang="en-US"/>
              <a:t>构成</a:t>
            </a:r>
            <a:r>
              <a:rPr lang="en-US" altLang="zh-CN"/>
              <a:t>100</a:t>
            </a:r>
            <a:r>
              <a:rPr lang="zh-CN" altLang="en-US"/>
              <a:t>进制</a:t>
            </a:r>
            <a:endParaRPr lang="en-US" altLang="zh-CN">
              <a:latin typeface="宋体" panose="02010600030101010101" pitchFamily="2" charset="-122"/>
            </a:endParaRPr>
          </a:p>
        </p:txBody>
      </p:sp>
      <p:sp>
        <p:nvSpPr>
          <p:cNvPr id="18442" name="Text Box 6">
            <a:extLst>
              <a:ext uri="{FF2B5EF4-FFF2-40B4-BE49-F238E27FC236}">
                <a16:creationId xmlns:a16="http://schemas.microsoft.com/office/drawing/2014/main" id="{9BC2F822-998C-48EE-A7F8-73BBB2143CFC}"/>
              </a:ext>
            </a:extLst>
          </p:cNvPr>
          <p:cNvSpPr txBox="1">
            <a:spLocks noChangeArrowheads="1"/>
          </p:cNvSpPr>
          <p:nvPr/>
        </p:nvSpPr>
        <p:spPr bwMode="auto">
          <a:xfrm>
            <a:off x="3184525" y="2132013"/>
            <a:ext cx="260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r>
              <a:rPr lang="en-US" altLang="zh-CN" sz="2400" b="0">
                <a:latin typeface="Arial" panose="020B0604020202020204" pitchFamily="34" charset="0"/>
              </a:rPr>
              <a:t>M = 100 = 10 * 10</a:t>
            </a:r>
          </a:p>
        </p:txBody>
      </p:sp>
      <p:sp>
        <p:nvSpPr>
          <p:cNvPr id="18443" name="Text Box 8">
            <a:extLst>
              <a:ext uri="{FF2B5EF4-FFF2-40B4-BE49-F238E27FC236}">
                <a16:creationId xmlns:a16="http://schemas.microsoft.com/office/drawing/2014/main" id="{F4ACB74E-8029-478E-8139-1D2A3E9AE93E}"/>
              </a:ext>
            </a:extLst>
          </p:cNvPr>
          <p:cNvSpPr txBox="1">
            <a:spLocks noChangeArrowheads="1"/>
          </p:cNvSpPr>
          <p:nvPr/>
        </p:nvSpPr>
        <p:spPr bwMode="auto">
          <a:xfrm>
            <a:off x="1174750" y="4899025"/>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8444" name="Line 10">
            <a:extLst>
              <a:ext uri="{FF2B5EF4-FFF2-40B4-BE49-F238E27FC236}">
                <a16:creationId xmlns:a16="http://schemas.microsoft.com/office/drawing/2014/main" id="{736FAC6A-2501-4587-ABEB-7C3BD2BED558}"/>
              </a:ext>
            </a:extLst>
          </p:cNvPr>
          <p:cNvSpPr>
            <a:spLocks noChangeShapeType="1"/>
          </p:cNvSpPr>
          <p:nvPr/>
        </p:nvSpPr>
        <p:spPr bwMode="auto">
          <a:xfrm flipV="1">
            <a:off x="2303463"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5" name="Line 11">
            <a:extLst>
              <a:ext uri="{FF2B5EF4-FFF2-40B4-BE49-F238E27FC236}">
                <a16:creationId xmlns:a16="http://schemas.microsoft.com/office/drawing/2014/main" id="{8BF7CD9F-31E7-4FDF-B2C7-03EF9F8E9ACB}"/>
              </a:ext>
            </a:extLst>
          </p:cNvPr>
          <p:cNvSpPr>
            <a:spLocks noChangeShapeType="1"/>
          </p:cNvSpPr>
          <p:nvPr/>
        </p:nvSpPr>
        <p:spPr bwMode="auto">
          <a:xfrm flipV="1">
            <a:off x="2727325"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6" name="Line 12">
            <a:extLst>
              <a:ext uri="{FF2B5EF4-FFF2-40B4-BE49-F238E27FC236}">
                <a16:creationId xmlns:a16="http://schemas.microsoft.com/office/drawing/2014/main" id="{538B7364-5C98-4917-94A0-B0861F17EF6D}"/>
              </a:ext>
            </a:extLst>
          </p:cNvPr>
          <p:cNvSpPr>
            <a:spLocks noChangeShapeType="1"/>
          </p:cNvSpPr>
          <p:nvPr/>
        </p:nvSpPr>
        <p:spPr bwMode="auto">
          <a:xfrm flipV="1">
            <a:off x="3119438"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7" name="Line 13">
            <a:extLst>
              <a:ext uri="{FF2B5EF4-FFF2-40B4-BE49-F238E27FC236}">
                <a16:creationId xmlns:a16="http://schemas.microsoft.com/office/drawing/2014/main" id="{1B269616-B16E-4731-8284-97D04937FF42}"/>
              </a:ext>
            </a:extLst>
          </p:cNvPr>
          <p:cNvSpPr>
            <a:spLocks noChangeShapeType="1"/>
          </p:cNvSpPr>
          <p:nvPr/>
        </p:nvSpPr>
        <p:spPr bwMode="auto">
          <a:xfrm>
            <a:off x="3979863" y="47466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8" name="Line 14">
            <a:extLst>
              <a:ext uri="{FF2B5EF4-FFF2-40B4-BE49-F238E27FC236}">
                <a16:creationId xmlns:a16="http://schemas.microsoft.com/office/drawing/2014/main" id="{32E13F2B-4801-4510-B6D9-66D8BED4C364}"/>
              </a:ext>
            </a:extLst>
          </p:cNvPr>
          <p:cNvSpPr>
            <a:spLocks noChangeShapeType="1"/>
          </p:cNvSpPr>
          <p:nvPr/>
        </p:nvSpPr>
        <p:spPr bwMode="auto">
          <a:xfrm>
            <a:off x="3957638" y="5051425"/>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49" name="Text Box 16">
            <a:extLst>
              <a:ext uri="{FF2B5EF4-FFF2-40B4-BE49-F238E27FC236}">
                <a16:creationId xmlns:a16="http://schemas.microsoft.com/office/drawing/2014/main" id="{17C9C271-BA3F-4A40-A899-70A79C2A33CD}"/>
              </a:ext>
            </a:extLst>
          </p:cNvPr>
          <p:cNvSpPr txBox="1">
            <a:spLocks noChangeArrowheads="1"/>
          </p:cNvSpPr>
          <p:nvPr/>
        </p:nvSpPr>
        <p:spPr bwMode="auto">
          <a:xfrm>
            <a:off x="1697038" y="40608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8450" name="Text Box 17">
            <a:extLst>
              <a:ext uri="{FF2B5EF4-FFF2-40B4-BE49-F238E27FC236}">
                <a16:creationId xmlns:a16="http://schemas.microsoft.com/office/drawing/2014/main" id="{294FFA16-3D67-4F71-9AC4-E4DA0AE77245}"/>
              </a:ext>
            </a:extLst>
          </p:cNvPr>
          <p:cNvSpPr txBox="1">
            <a:spLocks noChangeArrowheads="1"/>
          </p:cNvSpPr>
          <p:nvPr/>
        </p:nvSpPr>
        <p:spPr bwMode="auto">
          <a:xfrm>
            <a:off x="1154113" y="4154488"/>
            <a:ext cx="573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8451" name="Text Box 18">
            <a:extLst>
              <a:ext uri="{FF2B5EF4-FFF2-40B4-BE49-F238E27FC236}">
                <a16:creationId xmlns:a16="http://schemas.microsoft.com/office/drawing/2014/main" id="{2AEA2E4F-D52E-4DFC-A384-395F8063B0D7}"/>
              </a:ext>
            </a:extLst>
          </p:cNvPr>
          <p:cNvSpPr txBox="1">
            <a:spLocks noChangeArrowheads="1"/>
          </p:cNvSpPr>
          <p:nvPr/>
        </p:nvSpPr>
        <p:spPr bwMode="auto">
          <a:xfrm>
            <a:off x="3236913" y="4179888"/>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8452" name="Text Box 19">
            <a:extLst>
              <a:ext uri="{FF2B5EF4-FFF2-40B4-BE49-F238E27FC236}">
                <a16:creationId xmlns:a16="http://schemas.microsoft.com/office/drawing/2014/main" id="{DCFF3273-036A-454F-B423-0B7D962654A5}"/>
              </a:ext>
            </a:extLst>
          </p:cNvPr>
          <p:cNvSpPr txBox="1">
            <a:spLocks noChangeArrowheads="1"/>
          </p:cNvSpPr>
          <p:nvPr/>
        </p:nvSpPr>
        <p:spPr bwMode="auto">
          <a:xfrm>
            <a:off x="3252788" y="4495800"/>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8453" name="Text Box 20">
            <a:extLst>
              <a:ext uri="{FF2B5EF4-FFF2-40B4-BE49-F238E27FC236}">
                <a16:creationId xmlns:a16="http://schemas.microsoft.com/office/drawing/2014/main" id="{24BFC9F7-1926-43DE-9019-8829C2516AAC}"/>
              </a:ext>
            </a:extLst>
          </p:cNvPr>
          <p:cNvSpPr txBox="1">
            <a:spLocks noChangeArrowheads="1"/>
          </p:cNvSpPr>
          <p:nvPr/>
        </p:nvSpPr>
        <p:spPr bwMode="auto">
          <a:xfrm>
            <a:off x="1922463" y="4486275"/>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8454" name="Text Box 21">
            <a:extLst>
              <a:ext uri="{FF2B5EF4-FFF2-40B4-BE49-F238E27FC236}">
                <a16:creationId xmlns:a16="http://schemas.microsoft.com/office/drawing/2014/main" id="{DFE8083F-81D6-4190-A6A3-71676D6039F1}"/>
              </a:ext>
            </a:extLst>
          </p:cNvPr>
          <p:cNvSpPr txBox="1">
            <a:spLocks noChangeArrowheads="1"/>
          </p:cNvSpPr>
          <p:nvPr/>
        </p:nvSpPr>
        <p:spPr bwMode="auto">
          <a:xfrm>
            <a:off x="1173163" y="4538663"/>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8455" name="Text Box 22">
            <a:extLst>
              <a:ext uri="{FF2B5EF4-FFF2-40B4-BE49-F238E27FC236}">
                <a16:creationId xmlns:a16="http://schemas.microsoft.com/office/drawing/2014/main" id="{7E451E27-BC90-4D7E-B607-3FFDF4FD4A59}"/>
              </a:ext>
            </a:extLst>
          </p:cNvPr>
          <p:cNvSpPr txBox="1">
            <a:spLocks noChangeArrowheads="1"/>
          </p:cNvSpPr>
          <p:nvPr/>
        </p:nvSpPr>
        <p:spPr bwMode="auto">
          <a:xfrm>
            <a:off x="1681163" y="4899025"/>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8456" name="Group 23">
            <a:extLst>
              <a:ext uri="{FF2B5EF4-FFF2-40B4-BE49-F238E27FC236}">
                <a16:creationId xmlns:a16="http://schemas.microsoft.com/office/drawing/2014/main" id="{09B4A139-551B-4182-B0CA-E953A8997165}"/>
              </a:ext>
            </a:extLst>
          </p:cNvPr>
          <p:cNvGrpSpPr>
            <a:grpSpLocks/>
          </p:cNvGrpSpPr>
          <p:nvPr/>
        </p:nvGrpSpPr>
        <p:grpSpPr bwMode="auto">
          <a:xfrm>
            <a:off x="3805238" y="4941888"/>
            <a:ext cx="144462" cy="215900"/>
            <a:chOff x="2041" y="1638"/>
            <a:chExt cx="91" cy="182"/>
          </a:xfrm>
        </p:grpSpPr>
        <p:sp>
          <p:nvSpPr>
            <p:cNvPr id="18509" name="Line 24">
              <a:extLst>
                <a:ext uri="{FF2B5EF4-FFF2-40B4-BE49-F238E27FC236}">
                  <a16:creationId xmlns:a16="http://schemas.microsoft.com/office/drawing/2014/main" id="{BD86CCF0-8E03-4F37-9EFB-2F5A7892FFD7}"/>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10" name="Line 25">
              <a:extLst>
                <a:ext uri="{FF2B5EF4-FFF2-40B4-BE49-F238E27FC236}">
                  <a16:creationId xmlns:a16="http://schemas.microsoft.com/office/drawing/2014/main" id="{BCF83FDF-9C9B-48AB-B355-B306FC1B2214}"/>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57" name="Oval 26">
            <a:extLst>
              <a:ext uri="{FF2B5EF4-FFF2-40B4-BE49-F238E27FC236}">
                <a16:creationId xmlns:a16="http://schemas.microsoft.com/office/drawing/2014/main" id="{EF3B3D99-9970-463C-B80C-C2918A965B6B}"/>
              </a:ext>
            </a:extLst>
          </p:cNvPr>
          <p:cNvSpPr>
            <a:spLocks noChangeArrowheads="1"/>
          </p:cNvSpPr>
          <p:nvPr/>
        </p:nvSpPr>
        <p:spPr bwMode="auto">
          <a:xfrm rot="10800000">
            <a:off x="1038225" y="505618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8" name="Oval 27">
            <a:extLst>
              <a:ext uri="{FF2B5EF4-FFF2-40B4-BE49-F238E27FC236}">
                <a16:creationId xmlns:a16="http://schemas.microsoft.com/office/drawing/2014/main" id="{D85FE7C7-FC63-405F-8542-E11F92D56535}"/>
              </a:ext>
            </a:extLst>
          </p:cNvPr>
          <p:cNvSpPr>
            <a:spLocks noChangeArrowheads="1"/>
          </p:cNvSpPr>
          <p:nvPr/>
        </p:nvSpPr>
        <p:spPr bwMode="auto">
          <a:xfrm rot="10800000">
            <a:off x="1038225" y="4695825"/>
            <a:ext cx="125413" cy="125413"/>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59" name="Text Box 29">
            <a:extLst>
              <a:ext uri="{FF2B5EF4-FFF2-40B4-BE49-F238E27FC236}">
                <a16:creationId xmlns:a16="http://schemas.microsoft.com/office/drawing/2014/main" id="{00F489B9-898E-4F01-B4BF-FF93B28CD6C0}"/>
              </a:ext>
            </a:extLst>
          </p:cNvPr>
          <p:cNvSpPr txBox="1">
            <a:spLocks noChangeArrowheads="1"/>
          </p:cNvSpPr>
          <p:nvPr/>
        </p:nvSpPr>
        <p:spPr bwMode="auto">
          <a:xfrm>
            <a:off x="1660525" y="2781300"/>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7</a:t>
            </a:r>
            <a:r>
              <a:rPr kumimoji="1" lang="en-US" altLang="zh-CN" sz="2400"/>
              <a:t> Q</a:t>
            </a:r>
            <a:r>
              <a:rPr kumimoji="1" lang="en-US" altLang="zh-CN" sz="1600"/>
              <a:t>6</a:t>
            </a:r>
            <a:r>
              <a:rPr kumimoji="1" lang="en-US" altLang="zh-CN" sz="2400"/>
              <a:t> Q</a:t>
            </a:r>
            <a:r>
              <a:rPr kumimoji="1" lang="en-US" altLang="zh-CN" sz="1600"/>
              <a:t>5</a:t>
            </a:r>
            <a:r>
              <a:rPr kumimoji="1" lang="en-US" altLang="zh-CN" sz="2400"/>
              <a:t> Q</a:t>
            </a:r>
            <a:r>
              <a:rPr kumimoji="1" lang="en-US" altLang="zh-CN" sz="1600"/>
              <a:t>4</a:t>
            </a:r>
          </a:p>
        </p:txBody>
      </p:sp>
      <p:sp>
        <p:nvSpPr>
          <p:cNvPr id="18460" name="Text Box 30">
            <a:extLst>
              <a:ext uri="{FF2B5EF4-FFF2-40B4-BE49-F238E27FC236}">
                <a16:creationId xmlns:a16="http://schemas.microsoft.com/office/drawing/2014/main" id="{A732BFCA-42BC-4BE2-AACB-5E9C3D734890}"/>
              </a:ext>
            </a:extLst>
          </p:cNvPr>
          <p:cNvSpPr txBox="1">
            <a:spLocks noChangeArrowheads="1"/>
          </p:cNvSpPr>
          <p:nvPr/>
        </p:nvSpPr>
        <p:spPr bwMode="auto">
          <a:xfrm>
            <a:off x="5016500" y="4935538"/>
            <a:ext cx="539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PE</a:t>
            </a:r>
          </a:p>
        </p:txBody>
      </p:sp>
      <p:sp>
        <p:nvSpPr>
          <p:cNvPr id="18461" name="Rectangle 31">
            <a:extLst>
              <a:ext uri="{FF2B5EF4-FFF2-40B4-BE49-F238E27FC236}">
                <a16:creationId xmlns:a16="http://schemas.microsoft.com/office/drawing/2014/main" id="{271C84D5-6483-4CAE-9337-9F73D443E08A}"/>
              </a:ext>
            </a:extLst>
          </p:cNvPr>
          <p:cNvSpPr>
            <a:spLocks noChangeArrowheads="1"/>
          </p:cNvSpPr>
          <p:nvPr/>
        </p:nvSpPr>
        <p:spPr bwMode="auto">
          <a:xfrm>
            <a:off x="5005388" y="4173538"/>
            <a:ext cx="2806700"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8462" name="Line 32">
            <a:extLst>
              <a:ext uri="{FF2B5EF4-FFF2-40B4-BE49-F238E27FC236}">
                <a16:creationId xmlns:a16="http://schemas.microsoft.com/office/drawing/2014/main" id="{918DB7A6-1FD8-4919-8F7C-7CB0AF915969}"/>
              </a:ext>
            </a:extLst>
          </p:cNvPr>
          <p:cNvSpPr>
            <a:spLocks noChangeShapeType="1"/>
          </p:cNvSpPr>
          <p:nvPr/>
        </p:nvSpPr>
        <p:spPr bwMode="auto">
          <a:xfrm flipV="1">
            <a:off x="8115300" y="447992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3" name="Line 33">
            <a:extLst>
              <a:ext uri="{FF2B5EF4-FFF2-40B4-BE49-F238E27FC236}">
                <a16:creationId xmlns:a16="http://schemas.microsoft.com/office/drawing/2014/main" id="{C02DDE17-6385-4AC0-BEAF-753B192B560C}"/>
              </a:ext>
            </a:extLst>
          </p:cNvPr>
          <p:cNvSpPr>
            <a:spLocks noChangeShapeType="1"/>
          </p:cNvSpPr>
          <p:nvPr/>
        </p:nvSpPr>
        <p:spPr bwMode="auto">
          <a:xfrm flipV="1">
            <a:off x="6122988"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34">
            <a:extLst>
              <a:ext uri="{FF2B5EF4-FFF2-40B4-BE49-F238E27FC236}">
                <a16:creationId xmlns:a16="http://schemas.microsoft.com/office/drawing/2014/main" id="{3D8A5C77-21DC-443F-8A66-166338B99C27}"/>
              </a:ext>
            </a:extLst>
          </p:cNvPr>
          <p:cNvSpPr>
            <a:spLocks noChangeShapeType="1"/>
          </p:cNvSpPr>
          <p:nvPr/>
        </p:nvSpPr>
        <p:spPr bwMode="auto">
          <a:xfrm flipV="1">
            <a:off x="6546850"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5" name="Line 35">
            <a:extLst>
              <a:ext uri="{FF2B5EF4-FFF2-40B4-BE49-F238E27FC236}">
                <a16:creationId xmlns:a16="http://schemas.microsoft.com/office/drawing/2014/main" id="{E6990198-A215-47F9-A261-A04A9BFB8736}"/>
              </a:ext>
            </a:extLst>
          </p:cNvPr>
          <p:cNvSpPr>
            <a:spLocks noChangeShapeType="1"/>
          </p:cNvSpPr>
          <p:nvPr/>
        </p:nvSpPr>
        <p:spPr bwMode="auto">
          <a:xfrm flipV="1">
            <a:off x="6938963" y="3286125"/>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6" name="Line 36">
            <a:extLst>
              <a:ext uri="{FF2B5EF4-FFF2-40B4-BE49-F238E27FC236}">
                <a16:creationId xmlns:a16="http://schemas.microsoft.com/office/drawing/2014/main" id="{53F70416-88F8-4CBC-8F70-079F613A525B}"/>
              </a:ext>
            </a:extLst>
          </p:cNvPr>
          <p:cNvSpPr>
            <a:spLocks noChangeShapeType="1"/>
          </p:cNvSpPr>
          <p:nvPr/>
        </p:nvSpPr>
        <p:spPr bwMode="auto">
          <a:xfrm>
            <a:off x="7810500" y="44783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7" name="Line 37">
            <a:extLst>
              <a:ext uri="{FF2B5EF4-FFF2-40B4-BE49-F238E27FC236}">
                <a16:creationId xmlns:a16="http://schemas.microsoft.com/office/drawing/2014/main" id="{1FB27C90-26BA-4D91-B62D-986C9BCF1F46}"/>
              </a:ext>
            </a:extLst>
          </p:cNvPr>
          <p:cNvSpPr>
            <a:spLocks noChangeShapeType="1"/>
          </p:cNvSpPr>
          <p:nvPr/>
        </p:nvSpPr>
        <p:spPr bwMode="auto">
          <a:xfrm>
            <a:off x="7810500" y="4783138"/>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8" name="Line 38">
            <a:extLst>
              <a:ext uri="{FF2B5EF4-FFF2-40B4-BE49-F238E27FC236}">
                <a16:creationId xmlns:a16="http://schemas.microsoft.com/office/drawing/2014/main" id="{332B95DA-50D0-4A9A-A67B-17D296A9DBF1}"/>
              </a:ext>
            </a:extLst>
          </p:cNvPr>
          <p:cNvSpPr>
            <a:spLocks noChangeShapeType="1"/>
          </p:cNvSpPr>
          <p:nvPr/>
        </p:nvSpPr>
        <p:spPr bwMode="auto">
          <a:xfrm>
            <a:off x="7810500" y="5087938"/>
            <a:ext cx="62865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Line 39">
            <a:extLst>
              <a:ext uri="{FF2B5EF4-FFF2-40B4-BE49-F238E27FC236}">
                <a16:creationId xmlns:a16="http://schemas.microsoft.com/office/drawing/2014/main" id="{5DBA0F0B-BAF1-4FE4-A1AB-AA3C1FA65B8B}"/>
              </a:ext>
            </a:extLst>
          </p:cNvPr>
          <p:cNvSpPr>
            <a:spLocks noChangeShapeType="1"/>
          </p:cNvSpPr>
          <p:nvPr/>
        </p:nvSpPr>
        <p:spPr bwMode="auto">
          <a:xfrm>
            <a:off x="4597400" y="5156200"/>
            <a:ext cx="393700"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Line 40">
            <a:extLst>
              <a:ext uri="{FF2B5EF4-FFF2-40B4-BE49-F238E27FC236}">
                <a16:creationId xmlns:a16="http://schemas.microsoft.com/office/drawing/2014/main" id="{8051C5C0-9E07-4EBF-B1D7-785908BBF808}"/>
              </a:ext>
            </a:extLst>
          </p:cNvPr>
          <p:cNvSpPr>
            <a:spLocks noChangeShapeType="1"/>
          </p:cNvSpPr>
          <p:nvPr/>
        </p:nvSpPr>
        <p:spPr bwMode="auto">
          <a:xfrm>
            <a:off x="4584700" y="4799013"/>
            <a:ext cx="406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1" name="Text Box 41">
            <a:extLst>
              <a:ext uri="{FF2B5EF4-FFF2-40B4-BE49-F238E27FC236}">
                <a16:creationId xmlns:a16="http://schemas.microsoft.com/office/drawing/2014/main" id="{56104246-894B-4F7B-B0BD-D083F5D6144B}"/>
              </a:ext>
            </a:extLst>
          </p:cNvPr>
          <p:cNvSpPr txBox="1">
            <a:spLocks noChangeArrowheads="1"/>
          </p:cNvSpPr>
          <p:nvPr/>
        </p:nvSpPr>
        <p:spPr bwMode="auto">
          <a:xfrm>
            <a:off x="5538788" y="40973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Q</a:t>
            </a:r>
            <a:r>
              <a:rPr kumimoji="1" lang="en-US" altLang="zh-CN" sz="1600" b="0"/>
              <a:t>3</a:t>
            </a:r>
            <a:r>
              <a:rPr kumimoji="1" lang="en-US" altLang="zh-CN" sz="2400" b="0"/>
              <a:t> Q</a:t>
            </a:r>
            <a:r>
              <a:rPr kumimoji="1" lang="en-US" altLang="zh-CN" sz="1600" b="0"/>
              <a:t>2</a:t>
            </a:r>
            <a:r>
              <a:rPr kumimoji="1" lang="en-US" altLang="zh-CN" sz="2400" b="0"/>
              <a:t> Q</a:t>
            </a:r>
            <a:r>
              <a:rPr kumimoji="1" lang="en-US" altLang="zh-CN" sz="1600" b="0"/>
              <a:t>1</a:t>
            </a:r>
            <a:r>
              <a:rPr kumimoji="1" lang="en-US" altLang="zh-CN" sz="2400" b="0"/>
              <a:t> Q</a:t>
            </a:r>
            <a:r>
              <a:rPr kumimoji="1" lang="en-US" altLang="zh-CN" sz="1600" b="0"/>
              <a:t>0</a:t>
            </a:r>
            <a:endParaRPr kumimoji="1" lang="en-US" altLang="zh-CN" sz="2400" b="0"/>
          </a:p>
        </p:txBody>
      </p:sp>
      <p:sp>
        <p:nvSpPr>
          <p:cNvPr id="18472" name="Text Box 42">
            <a:extLst>
              <a:ext uri="{FF2B5EF4-FFF2-40B4-BE49-F238E27FC236}">
                <a16:creationId xmlns:a16="http://schemas.microsoft.com/office/drawing/2014/main" id="{7DB48DB3-1460-4A79-AD80-62FDF908A0B3}"/>
              </a:ext>
            </a:extLst>
          </p:cNvPr>
          <p:cNvSpPr txBox="1">
            <a:spLocks noChangeArrowheads="1"/>
          </p:cNvSpPr>
          <p:nvPr/>
        </p:nvSpPr>
        <p:spPr bwMode="auto">
          <a:xfrm>
            <a:off x="5006975" y="41910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TC</a:t>
            </a:r>
          </a:p>
        </p:txBody>
      </p:sp>
      <p:sp>
        <p:nvSpPr>
          <p:cNvPr id="18473" name="Text Box 43">
            <a:extLst>
              <a:ext uri="{FF2B5EF4-FFF2-40B4-BE49-F238E27FC236}">
                <a16:creationId xmlns:a16="http://schemas.microsoft.com/office/drawing/2014/main" id="{B45ED7D0-A884-4B43-8CE1-FDCA014BB93A}"/>
              </a:ext>
            </a:extLst>
          </p:cNvPr>
          <p:cNvSpPr txBox="1">
            <a:spLocks noChangeArrowheads="1"/>
          </p:cNvSpPr>
          <p:nvPr/>
        </p:nvSpPr>
        <p:spPr bwMode="auto">
          <a:xfrm>
            <a:off x="7089775" y="4216400"/>
            <a:ext cx="758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CET</a:t>
            </a:r>
          </a:p>
        </p:txBody>
      </p:sp>
      <p:sp>
        <p:nvSpPr>
          <p:cNvPr id="18474" name="Text Box 44">
            <a:extLst>
              <a:ext uri="{FF2B5EF4-FFF2-40B4-BE49-F238E27FC236}">
                <a16:creationId xmlns:a16="http://schemas.microsoft.com/office/drawing/2014/main" id="{175AC177-D172-491B-9FC2-12F26EF024A4}"/>
              </a:ext>
            </a:extLst>
          </p:cNvPr>
          <p:cNvSpPr txBox="1">
            <a:spLocks noChangeArrowheads="1"/>
          </p:cNvSpPr>
          <p:nvPr/>
        </p:nvSpPr>
        <p:spPr bwMode="auto">
          <a:xfrm>
            <a:off x="7105650" y="4532313"/>
            <a:ext cx="742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CEP</a:t>
            </a:r>
          </a:p>
        </p:txBody>
      </p:sp>
      <p:sp>
        <p:nvSpPr>
          <p:cNvPr id="18475" name="Text Box 45">
            <a:extLst>
              <a:ext uri="{FF2B5EF4-FFF2-40B4-BE49-F238E27FC236}">
                <a16:creationId xmlns:a16="http://schemas.microsoft.com/office/drawing/2014/main" id="{308C7B64-47E2-475A-9E8C-69B863BEA351}"/>
              </a:ext>
            </a:extLst>
          </p:cNvPr>
          <p:cNvSpPr txBox="1">
            <a:spLocks noChangeArrowheads="1"/>
          </p:cNvSpPr>
          <p:nvPr/>
        </p:nvSpPr>
        <p:spPr bwMode="auto">
          <a:xfrm>
            <a:off x="5764213" y="452278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74x160</a:t>
            </a:r>
          </a:p>
        </p:txBody>
      </p:sp>
      <p:sp>
        <p:nvSpPr>
          <p:cNvPr id="18476" name="Text Box 46">
            <a:extLst>
              <a:ext uri="{FF2B5EF4-FFF2-40B4-BE49-F238E27FC236}">
                <a16:creationId xmlns:a16="http://schemas.microsoft.com/office/drawing/2014/main" id="{A171BE78-A455-42FE-B5A7-A124BFC4E544}"/>
              </a:ext>
            </a:extLst>
          </p:cNvPr>
          <p:cNvSpPr txBox="1">
            <a:spLocks noChangeArrowheads="1"/>
          </p:cNvSpPr>
          <p:nvPr/>
        </p:nvSpPr>
        <p:spPr bwMode="auto">
          <a:xfrm>
            <a:off x="5003800" y="4575175"/>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CR</a:t>
            </a:r>
          </a:p>
        </p:txBody>
      </p:sp>
      <p:sp>
        <p:nvSpPr>
          <p:cNvPr id="18477" name="Text Box 47">
            <a:extLst>
              <a:ext uri="{FF2B5EF4-FFF2-40B4-BE49-F238E27FC236}">
                <a16:creationId xmlns:a16="http://schemas.microsoft.com/office/drawing/2014/main" id="{047680A6-D0E5-43D1-804E-33E94BE37BE7}"/>
              </a:ext>
            </a:extLst>
          </p:cNvPr>
          <p:cNvSpPr txBox="1">
            <a:spLocks noChangeArrowheads="1"/>
          </p:cNvSpPr>
          <p:nvPr/>
        </p:nvSpPr>
        <p:spPr bwMode="auto">
          <a:xfrm>
            <a:off x="5522913" y="4935538"/>
            <a:ext cx="170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b="0"/>
              <a:t>D</a:t>
            </a:r>
            <a:r>
              <a:rPr kumimoji="1" lang="en-US" altLang="zh-CN" sz="1600" b="0"/>
              <a:t>3</a:t>
            </a:r>
            <a:r>
              <a:rPr kumimoji="1" lang="en-US" altLang="zh-CN" sz="2400" b="0"/>
              <a:t> D</a:t>
            </a:r>
            <a:r>
              <a:rPr kumimoji="1" lang="en-US" altLang="zh-CN" sz="1600" b="0"/>
              <a:t>2</a:t>
            </a:r>
            <a:r>
              <a:rPr kumimoji="1" lang="en-US" altLang="zh-CN" sz="2400" b="0"/>
              <a:t> D</a:t>
            </a:r>
            <a:r>
              <a:rPr kumimoji="1" lang="en-US" altLang="zh-CN" sz="1600" b="0"/>
              <a:t>1</a:t>
            </a:r>
            <a:r>
              <a:rPr kumimoji="1" lang="en-US" altLang="zh-CN" sz="2400" b="0"/>
              <a:t> D</a:t>
            </a:r>
            <a:r>
              <a:rPr kumimoji="1" lang="en-US" altLang="zh-CN" sz="1600" b="0"/>
              <a:t>0</a:t>
            </a:r>
            <a:endParaRPr kumimoji="1" lang="en-US" altLang="zh-CN" sz="2400" b="0"/>
          </a:p>
        </p:txBody>
      </p:sp>
      <p:grpSp>
        <p:nvGrpSpPr>
          <p:cNvPr id="18478" name="Group 48">
            <a:extLst>
              <a:ext uri="{FF2B5EF4-FFF2-40B4-BE49-F238E27FC236}">
                <a16:creationId xmlns:a16="http://schemas.microsoft.com/office/drawing/2014/main" id="{0B35ADBB-19AB-484A-9B4C-D716D5F38A77}"/>
              </a:ext>
            </a:extLst>
          </p:cNvPr>
          <p:cNvGrpSpPr>
            <a:grpSpLocks/>
          </p:cNvGrpSpPr>
          <p:nvPr/>
        </p:nvGrpSpPr>
        <p:grpSpPr bwMode="auto">
          <a:xfrm>
            <a:off x="7669213" y="4978400"/>
            <a:ext cx="144462" cy="215900"/>
            <a:chOff x="2041" y="1638"/>
            <a:chExt cx="91" cy="182"/>
          </a:xfrm>
        </p:grpSpPr>
        <p:sp>
          <p:nvSpPr>
            <p:cNvPr id="18507" name="Line 49">
              <a:extLst>
                <a:ext uri="{FF2B5EF4-FFF2-40B4-BE49-F238E27FC236}">
                  <a16:creationId xmlns:a16="http://schemas.microsoft.com/office/drawing/2014/main" id="{D65AB4E5-CDEC-42BC-BC7A-44875445C328}"/>
                </a:ext>
              </a:extLst>
            </p:cNvPr>
            <p:cNvSpPr>
              <a:spLocks noChangeShapeType="1"/>
            </p:cNvSpPr>
            <p:nvPr/>
          </p:nvSpPr>
          <p:spPr bwMode="auto">
            <a:xfrm flipH="1">
              <a:off x="2041" y="1638"/>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508" name="Line 50">
              <a:extLst>
                <a:ext uri="{FF2B5EF4-FFF2-40B4-BE49-F238E27FC236}">
                  <a16:creationId xmlns:a16="http://schemas.microsoft.com/office/drawing/2014/main" id="{D38A0A0C-19AB-4FE2-82DD-130A96EB6753}"/>
                </a:ext>
              </a:extLst>
            </p:cNvPr>
            <p:cNvSpPr>
              <a:spLocks noChangeShapeType="1"/>
            </p:cNvSpPr>
            <p:nvPr/>
          </p:nvSpPr>
          <p:spPr bwMode="auto">
            <a:xfrm>
              <a:off x="2041" y="1729"/>
              <a:ext cx="91" cy="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79" name="Oval 51">
            <a:extLst>
              <a:ext uri="{FF2B5EF4-FFF2-40B4-BE49-F238E27FC236}">
                <a16:creationId xmlns:a16="http://schemas.microsoft.com/office/drawing/2014/main" id="{2CE20934-CB05-44D2-9CB0-CABEE2C99809}"/>
              </a:ext>
            </a:extLst>
          </p:cNvPr>
          <p:cNvSpPr>
            <a:spLocks noChangeArrowheads="1"/>
          </p:cNvSpPr>
          <p:nvPr/>
        </p:nvSpPr>
        <p:spPr bwMode="auto">
          <a:xfrm rot="10800000">
            <a:off x="4879975" y="5091113"/>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80" name="Oval 52">
            <a:extLst>
              <a:ext uri="{FF2B5EF4-FFF2-40B4-BE49-F238E27FC236}">
                <a16:creationId xmlns:a16="http://schemas.microsoft.com/office/drawing/2014/main" id="{5C2A0CE1-C210-4890-8349-21C28D290574}"/>
              </a:ext>
            </a:extLst>
          </p:cNvPr>
          <p:cNvSpPr>
            <a:spLocks noChangeArrowheads="1"/>
          </p:cNvSpPr>
          <p:nvPr/>
        </p:nvSpPr>
        <p:spPr bwMode="auto">
          <a:xfrm rot="10800000">
            <a:off x="4879975" y="4732338"/>
            <a:ext cx="125413" cy="125412"/>
          </a:xfrm>
          <a:prstGeom prst="ellipse">
            <a:avLst/>
          </a:prstGeom>
          <a:solidFill>
            <a:schemeClr val="bg1"/>
          </a:solidFill>
          <a:ln w="28575">
            <a:solidFill>
              <a:schemeClr val="tx1"/>
            </a:solidFill>
            <a:round/>
            <a:headEnd/>
            <a:tailEnd/>
          </a:ln>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Aft>
                <a:spcPct val="0"/>
              </a:spcAft>
              <a:buFontTx/>
              <a:buNone/>
            </a:pPr>
            <a:endParaRPr lang="zh-CN" altLang="en-US" sz="1800" b="0">
              <a:latin typeface="Arial" panose="020B0604020202020204" pitchFamily="34" charset="0"/>
            </a:endParaRPr>
          </a:p>
        </p:txBody>
      </p:sp>
      <p:sp>
        <p:nvSpPr>
          <p:cNvPr id="18481" name="Text Box 53">
            <a:extLst>
              <a:ext uri="{FF2B5EF4-FFF2-40B4-BE49-F238E27FC236}">
                <a16:creationId xmlns:a16="http://schemas.microsoft.com/office/drawing/2014/main" id="{2F31A7E6-F294-4FBE-8815-3E6FCE429592}"/>
              </a:ext>
            </a:extLst>
          </p:cNvPr>
          <p:cNvSpPr txBox="1">
            <a:spLocks noChangeArrowheads="1"/>
          </p:cNvSpPr>
          <p:nvPr/>
        </p:nvSpPr>
        <p:spPr bwMode="auto">
          <a:xfrm>
            <a:off x="8439150" y="4911725"/>
            <a:ext cx="539750"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CP</a:t>
            </a:r>
            <a:endParaRPr kumimoji="1" lang="en-US" altLang="zh-CN" sz="1600" baseline="-25000">
              <a:ea typeface="楷体_GB2312"/>
              <a:cs typeface="楷体_GB2312"/>
            </a:endParaRPr>
          </a:p>
        </p:txBody>
      </p:sp>
      <p:sp>
        <p:nvSpPr>
          <p:cNvPr id="18482" name="Text Box 54">
            <a:extLst>
              <a:ext uri="{FF2B5EF4-FFF2-40B4-BE49-F238E27FC236}">
                <a16:creationId xmlns:a16="http://schemas.microsoft.com/office/drawing/2014/main" id="{9F690B98-6433-4AB0-BAFE-D993262B2721}"/>
              </a:ext>
            </a:extLst>
          </p:cNvPr>
          <p:cNvSpPr txBox="1">
            <a:spLocks noChangeArrowheads="1"/>
          </p:cNvSpPr>
          <p:nvPr/>
        </p:nvSpPr>
        <p:spPr bwMode="auto">
          <a:xfrm>
            <a:off x="8512175" y="4295775"/>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8483" name="Text Box 55">
            <a:extLst>
              <a:ext uri="{FF2B5EF4-FFF2-40B4-BE49-F238E27FC236}">
                <a16:creationId xmlns:a16="http://schemas.microsoft.com/office/drawing/2014/main" id="{544B65DF-CA2C-4755-B101-4189AB1C1CD7}"/>
              </a:ext>
            </a:extLst>
          </p:cNvPr>
          <p:cNvSpPr txBox="1">
            <a:spLocks noChangeArrowheads="1"/>
          </p:cNvSpPr>
          <p:nvPr/>
        </p:nvSpPr>
        <p:spPr bwMode="auto">
          <a:xfrm>
            <a:off x="4527550" y="5549900"/>
            <a:ext cx="1428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ea typeface="楷体_GB2312"/>
                <a:cs typeface="楷体_GB2312"/>
              </a:rPr>
              <a:t>1</a:t>
            </a:r>
            <a:endParaRPr kumimoji="1" lang="en-US" altLang="zh-CN" sz="2400" baseline="-25000">
              <a:ea typeface="楷体_GB2312"/>
              <a:cs typeface="楷体_GB2312"/>
            </a:endParaRPr>
          </a:p>
        </p:txBody>
      </p:sp>
      <p:sp>
        <p:nvSpPr>
          <p:cNvPr id="18484" name="Text Box 56">
            <a:extLst>
              <a:ext uri="{FF2B5EF4-FFF2-40B4-BE49-F238E27FC236}">
                <a16:creationId xmlns:a16="http://schemas.microsoft.com/office/drawing/2014/main" id="{940CCDC5-FA4F-484C-A221-B20CAADDE57D}"/>
              </a:ext>
            </a:extLst>
          </p:cNvPr>
          <p:cNvSpPr txBox="1">
            <a:spLocks noChangeArrowheads="1"/>
          </p:cNvSpPr>
          <p:nvPr/>
        </p:nvSpPr>
        <p:spPr bwMode="auto">
          <a:xfrm>
            <a:off x="5472113" y="2817813"/>
            <a:ext cx="176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r>
              <a:rPr kumimoji="1" lang="en-US" altLang="zh-CN" sz="2400"/>
              <a:t>Q</a:t>
            </a:r>
            <a:r>
              <a:rPr kumimoji="1" lang="en-US" altLang="zh-CN" sz="1600"/>
              <a:t>3</a:t>
            </a:r>
            <a:r>
              <a:rPr kumimoji="1" lang="en-US" altLang="zh-CN" sz="2400"/>
              <a:t> Q</a:t>
            </a:r>
            <a:r>
              <a:rPr kumimoji="1" lang="en-US" altLang="zh-CN" sz="1600"/>
              <a:t>2</a:t>
            </a:r>
            <a:r>
              <a:rPr kumimoji="1" lang="en-US" altLang="zh-CN" sz="2400"/>
              <a:t> Q</a:t>
            </a:r>
            <a:r>
              <a:rPr kumimoji="1" lang="en-US" altLang="zh-CN" sz="1600"/>
              <a:t>1</a:t>
            </a:r>
            <a:r>
              <a:rPr kumimoji="1" lang="en-US" altLang="zh-CN" sz="2400"/>
              <a:t> Q</a:t>
            </a:r>
            <a:r>
              <a:rPr kumimoji="1" lang="en-US" altLang="zh-CN" sz="1600"/>
              <a:t>0</a:t>
            </a:r>
          </a:p>
        </p:txBody>
      </p:sp>
      <p:sp>
        <p:nvSpPr>
          <p:cNvPr id="18485" name="Line 57">
            <a:extLst>
              <a:ext uri="{FF2B5EF4-FFF2-40B4-BE49-F238E27FC236}">
                <a16:creationId xmlns:a16="http://schemas.microsoft.com/office/drawing/2014/main" id="{D0355001-EBC3-4586-8E5C-E94DEFEF2D37}"/>
              </a:ext>
            </a:extLst>
          </p:cNvPr>
          <p:cNvSpPr>
            <a:spLocks noChangeShapeType="1"/>
          </p:cNvSpPr>
          <p:nvPr/>
        </p:nvSpPr>
        <p:spPr bwMode="auto">
          <a:xfrm>
            <a:off x="3959225" y="4438650"/>
            <a:ext cx="10461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6" name="Line 58">
            <a:extLst>
              <a:ext uri="{FF2B5EF4-FFF2-40B4-BE49-F238E27FC236}">
                <a16:creationId xmlns:a16="http://schemas.microsoft.com/office/drawing/2014/main" id="{567B5112-9241-46B6-B3A4-7FA739AEB1FC}"/>
              </a:ext>
            </a:extLst>
          </p:cNvPr>
          <p:cNvSpPr>
            <a:spLocks noChangeShapeType="1"/>
          </p:cNvSpPr>
          <p:nvPr/>
        </p:nvSpPr>
        <p:spPr bwMode="auto">
          <a:xfrm flipV="1">
            <a:off x="4597400" y="4784725"/>
            <a:ext cx="0" cy="696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7" name="Line 59">
            <a:extLst>
              <a:ext uri="{FF2B5EF4-FFF2-40B4-BE49-F238E27FC236}">
                <a16:creationId xmlns:a16="http://schemas.microsoft.com/office/drawing/2014/main" id="{9C4505F2-0233-4047-BBA5-B168FB446FEF}"/>
              </a:ext>
            </a:extLst>
          </p:cNvPr>
          <p:cNvSpPr>
            <a:spLocks noChangeShapeType="1"/>
          </p:cNvSpPr>
          <p:nvPr/>
        </p:nvSpPr>
        <p:spPr bwMode="auto">
          <a:xfrm flipV="1">
            <a:off x="5724525" y="5403850"/>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8" name="Line 60">
            <a:extLst>
              <a:ext uri="{FF2B5EF4-FFF2-40B4-BE49-F238E27FC236}">
                <a16:creationId xmlns:a16="http://schemas.microsoft.com/office/drawing/2014/main" id="{A02E8E65-E1AC-495E-AA25-56CD25148CE6}"/>
              </a:ext>
            </a:extLst>
          </p:cNvPr>
          <p:cNvSpPr>
            <a:spLocks noChangeShapeType="1"/>
          </p:cNvSpPr>
          <p:nvPr/>
        </p:nvSpPr>
        <p:spPr bwMode="auto">
          <a:xfrm flipV="1">
            <a:off x="6122988"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89" name="Line 61">
            <a:extLst>
              <a:ext uri="{FF2B5EF4-FFF2-40B4-BE49-F238E27FC236}">
                <a16:creationId xmlns:a16="http://schemas.microsoft.com/office/drawing/2014/main" id="{02BAFDF3-86A8-46E5-9DBE-4362CE0D0ACC}"/>
              </a:ext>
            </a:extLst>
          </p:cNvPr>
          <p:cNvSpPr>
            <a:spLocks noChangeShapeType="1"/>
          </p:cNvSpPr>
          <p:nvPr/>
        </p:nvSpPr>
        <p:spPr bwMode="auto">
          <a:xfrm flipV="1">
            <a:off x="6546850" y="5397500"/>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0" name="Line 62">
            <a:extLst>
              <a:ext uri="{FF2B5EF4-FFF2-40B4-BE49-F238E27FC236}">
                <a16:creationId xmlns:a16="http://schemas.microsoft.com/office/drawing/2014/main" id="{E7208326-4043-4CDF-887F-82E90D513744}"/>
              </a:ext>
            </a:extLst>
          </p:cNvPr>
          <p:cNvSpPr>
            <a:spLocks noChangeShapeType="1"/>
          </p:cNvSpPr>
          <p:nvPr/>
        </p:nvSpPr>
        <p:spPr bwMode="auto">
          <a:xfrm flipV="1">
            <a:off x="6938963" y="5397500"/>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1" name="Line 63">
            <a:extLst>
              <a:ext uri="{FF2B5EF4-FFF2-40B4-BE49-F238E27FC236}">
                <a16:creationId xmlns:a16="http://schemas.microsoft.com/office/drawing/2014/main" id="{9439792D-5B4B-412E-BD27-A1FF08C714F2}"/>
              </a:ext>
            </a:extLst>
          </p:cNvPr>
          <p:cNvSpPr>
            <a:spLocks noChangeShapeType="1"/>
          </p:cNvSpPr>
          <p:nvPr/>
        </p:nvSpPr>
        <p:spPr bwMode="auto">
          <a:xfrm>
            <a:off x="5724525" y="5707063"/>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2" name="Line 64">
            <a:extLst>
              <a:ext uri="{FF2B5EF4-FFF2-40B4-BE49-F238E27FC236}">
                <a16:creationId xmlns:a16="http://schemas.microsoft.com/office/drawing/2014/main" id="{52A3A15F-BB2F-41F1-ACEB-92715FE3C186}"/>
              </a:ext>
            </a:extLst>
          </p:cNvPr>
          <p:cNvSpPr>
            <a:spLocks noChangeShapeType="1"/>
          </p:cNvSpPr>
          <p:nvPr/>
        </p:nvSpPr>
        <p:spPr bwMode="auto">
          <a:xfrm>
            <a:off x="5580063" y="5959475"/>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3" name="Line 65">
            <a:extLst>
              <a:ext uri="{FF2B5EF4-FFF2-40B4-BE49-F238E27FC236}">
                <a16:creationId xmlns:a16="http://schemas.microsoft.com/office/drawing/2014/main" id="{A31BFA5A-897E-4D56-BAA3-C6F1717F9229}"/>
              </a:ext>
            </a:extLst>
          </p:cNvPr>
          <p:cNvSpPr>
            <a:spLocks noChangeShapeType="1"/>
          </p:cNvSpPr>
          <p:nvPr/>
        </p:nvSpPr>
        <p:spPr bwMode="auto">
          <a:xfrm flipV="1">
            <a:off x="8115300" y="5073650"/>
            <a:ext cx="0" cy="1042988"/>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4" name="Line 66">
            <a:extLst>
              <a:ext uri="{FF2B5EF4-FFF2-40B4-BE49-F238E27FC236}">
                <a16:creationId xmlns:a16="http://schemas.microsoft.com/office/drawing/2014/main" id="{922A4423-16BC-42D3-86BE-403F5DD8DAA8}"/>
              </a:ext>
            </a:extLst>
          </p:cNvPr>
          <p:cNvSpPr>
            <a:spLocks noChangeShapeType="1"/>
          </p:cNvSpPr>
          <p:nvPr/>
        </p:nvSpPr>
        <p:spPr bwMode="auto">
          <a:xfrm flipV="1">
            <a:off x="4251325" y="5038725"/>
            <a:ext cx="0" cy="1077913"/>
          </a:xfrm>
          <a:prstGeom prst="line">
            <a:avLst/>
          </a:prstGeom>
          <a:noFill/>
          <a:ln w="28575">
            <a:solidFill>
              <a:schemeClr val="tx1"/>
            </a:solidFill>
            <a:round/>
            <a:headEnd/>
            <a:tailEnd type="none"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5" name="Line 67">
            <a:extLst>
              <a:ext uri="{FF2B5EF4-FFF2-40B4-BE49-F238E27FC236}">
                <a16:creationId xmlns:a16="http://schemas.microsoft.com/office/drawing/2014/main" id="{8A1F8FCD-237E-4C6E-9B3B-75406691D538}"/>
              </a:ext>
            </a:extLst>
          </p:cNvPr>
          <p:cNvSpPr>
            <a:spLocks noChangeShapeType="1"/>
          </p:cNvSpPr>
          <p:nvPr/>
        </p:nvSpPr>
        <p:spPr bwMode="auto">
          <a:xfrm>
            <a:off x="4260850" y="6116638"/>
            <a:ext cx="38528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6" name="Line 68">
            <a:extLst>
              <a:ext uri="{FF2B5EF4-FFF2-40B4-BE49-F238E27FC236}">
                <a16:creationId xmlns:a16="http://schemas.microsoft.com/office/drawing/2014/main" id="{284E2A8A-B8EA-41D2-8FF1-C60DFAD8983A}"/>
              </a:ext>
            </a:extLst>
          </p:cNvPr>
          <p:cNvSpPr>
            <a:spLocks noChangeShapeType="1"/>
          </p:cNvSpPr>
          <p:nvPr/>
        </p:nvSpPr>
        <p:spPr bwMode="auto">
          <a:xfrm flipV="1">
            <a:off x="5724525" y="3290888"/>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7" name="Line 69">
            <a:extLst>
              <a:ext uri="{FF2B5EF4-FFF2-40B4-BE49-F238E27FC236}">
                <a16:creationId xmlns:a16="http://schemas.microsoft.com/office/drawing/2014/main" id="{7CA8137E-B7C5-47F5-9460-26A212488FAF}"/>
              </a:ext>
            </a:extLst>
          </p:cNvPr>
          <p:cNvSpPr>
            <a:spLocks noChangeShapeType="1"/>
          </p:cNvSpPr>
          <p:nvPr/>
        </p:nvSpPr>
        <p:spPr bwMode="auto">
          <a:xfrm flipV="1">
            <a:off x="1873250" y="5367338"/>
            <a:ext cx="0" cy="555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8" name="Line 70">
            <a:extLst>
              <a:ext uri="{FF2B5EF4-FFF2-40B4-BE49-F238E27FC236}">
                <a16:creationId xmlns:a16="http://schemas.microsoft.com/office/drawing/2014/main" id="{F9D9E693-FBB4-45C4-B317-7B532153CE36}"/>
              </a:ext>
            </a:extLst>
          </p:cNvPr>
          <p:cNvSpPr>
            <a:spLocks noChangeShapeType="1"/>
          </p:cNvSpPr>
          <p:nvPr/>
        </p:nvSpPr>
        <p:spPr bwMode="auto">
          <a:xfrm flipV="1">
            <a:off x="2271713"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99" name="Line 71">
            <a:extLst>
              <a:ext uri="{FF2B5EF4-FFF2-40B4-BE49-F238E27FC236}">
                <a16:creationId xmlns:a16="http://schemas.microsoft.com/office/drawing/2014/main" id="{45AB748B-A4C7-4131-B7D3-AC4F1B54D1EF}"/>
              </a:ext>
            </a:extLst>
          </p:cNvPr>
          <p:cNvSpPr>
            <a:spLocks noChangeShapeType="1"/>
          </p:cNvSpPr>
          <p:nvPr/>
        </p:nvSpPr>
        <p:spPr bwMode="auto">
          <a:xfrm flipV="1">
            <a:off x="2695575" y="5360988"/>
            <a:ext cx="0" cy="301625"/>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0" name="Line 72">
            <a:extLst>
              <a:ext uri="{FF2B5EF4-FFF2-40B4-BE49-F238E27FC236}">
                <a16:creationId xmlns:a16="http://schemas.microsoft.com/office/drawing/2014/main" id="{3287E28C-F69D-4D88-8754-7CEBCDBA71E2}"/>
              </a:ext>
            </a:extLst>
          </p:cNvPr>
          <p:cNvSpPr>
            <a:spLocks noChangeShapeType="1"/>
          </p:cNvSpPr>
          <p:nvPr/>
        </p:nvSpPr>
        <p:spPr bwMode="auto">
          <a:xfrm flipV="1">
            <a:off x="3087688" y="5360988"/>
            <a:ext cx="0" cy="3016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1" name="Line 73">
            <a:extLst>
              <a:ext uri="{FF2B5EF4-FFF2-40B4-BE49-F238E27FC236}">
                <a16:creationId xmlns:a16="http://schemas.microsoft.com/office/drawing/2014/main" id="{7A3C2680-F8C9-46FF-8B2D-656291F347F8}"/>
              </a:ext>
            </a:extLst>
          </p:cNvPr>
          <p:cNvSpPr>
            <a:spLocks noChangeShapeType="1"/>
          </p:cNvSpPr>
          <p:nvPr/>
        </p:nvSpPr>
        <p:spPr bwMode="auto">
          <a:xfrm>
            <a:off x="1873250" y="5670550"/>
            <a:ext cx="1223963" cy="0"/>
          </a:xfrm>
          <a:prstGeom prst="line">
            <a:avLst/>
          </a:prstGeom>
          <a:noFill/>
          <a:ln w="28575">
            <a:solidFill>
              <a:schemeClr val="tx1"/>
            </a:solidFill>
            <a:round/>
            <a:headEnd type="oval" w="lg" len="lg"/>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2" name="Line 74">
            <a:extLst>
              <a:ext uri="{FF2B5EF4-FFF2-40B4-BE49-F238E27FC236}">
                <a16:creationId xmlns:a16="http://schemas.microsoft.com/office/drawing/2014/main" id="{F34DE7EB-9D6D-478F-95F1-765E4DD96BB4}"/>
              </a:ext>
            </a:extLst>
          </p:cNvPr>
          <p:cNvSpPr>
            <a:spLocks noChangeShapeType="1"/>
          </p:cNvSpPr>
          <p:nvPr/>
        </p:nvSpPr>
        <p:spPr bwMode="auto">
          <a:xfrm>
            <a:off x="1728788" y="5922963"/>
            <a:ext cx="2889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3" name="Line 75">
            <a:extLst>
              <a:ext uri="{FF2B5EF4-FFF2-40B4-BE49-F238E27FC236}">
                <a16:creationId xmlns:a16="http://schemas.microsoft.com/office/drawing/2014/main" id="{70CDF602-DD22-4E8E-9438-AE441993689D}"/>
              </a:ext>
            </a:extLst>
          </p:cNvPr>
          <p:cNvSpPr>
            <a:spLocks noChangeShapeType="1"/>
          </p:cNvSpPr>
          <p:nvPr/>
        </p:nvSpPr>
        <p:spPr bwMode="auto">
          <a:xfrm flipV="1">
            <a:off x="4273550" y="4448175"/>
            <a:ext cx="0" cy="301625"/>
          </a:xfrm>
          <a:prstGeom prst="line">
            <a:avLst/>
          </a:prstGeom>
          <a:noFill/>
          <a:ln w="28575">
            <a:solidFill>
              <a:schemeClr val="tx1"/>
            </a:solidFill>
            <a:round/>
            <a:headEnd/>
            <a:tailEnd type="oval" w="lg"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504" name="Rectangle 76">
            <a:extLst>
              <a:ext uri="{FF2B5EF4-FFF2-40B4-BE49-F238E27FC236}">
                <a16:creationId xmlns:a16="http://schemas.microsoft.com/office/drawing/2014/main" id="{B5D63802-E370-4DB3-82FB-6691608B9D91}"/>
              </a:ext>
            </a:extLst>
          </p:cNvPr>
          <p:cNvSpPr>
            <a:spLocks noChangeArrowheads="1"/>
          </p:cNvSpPr>
          <p:nvPr/>
        </p:nvSpPr>
        <p:spPr bwMode="auto">
          <a:xfrm>
            <a:off x="1163638" y="4137025"/>
            <a:ext cx="2795587" cy="1219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Times New Roman" panose="02020603050405020304" pitchFamily="18" charset="0"/>
                <a:ea typeface="宋体" panose="02010600030101010101" pitchFamily="2" charset="-122"/>
              </a:defRPr>
            </a:lvl1pPr>
            <a:lvl2pPr marL="742950" indent="-285750">
              <a:spcAft>
                <a:spcPct val="20000"/>
              </a:spcAft>
              <a:buChar char="–"/>
              <a:defRPr sz="2400">
                <a:solidFill>
                  <a:schemeClr val="tx1"/>
                </a:solidFill>
                <a:latin typeface="Times New Roman" panose="02020603050405020304" pitchFamily="18" charset="0"/>
                <a:ea typeface="宋体" panose="02010600030101010101" pitchFamily="2" charset="-122"/>
              </a:defRPr>
            </a:lvl2pPr>
            <a:lvl3pPr marL="11430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3pPr>
            <a:lvl4pPr marL="16002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4pPr>
            <a:lvl5pPr marL="2057400" indent="-228600">
              <a:spcAft>
                <a:spcPct val="20000"/>
              </a:spcAft>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Times New Roman" panose="02020603050405020304" pitchFamily="18" charset="0"/>
                <a:ea typeface="宋体" panose="02010600030101010101" pitchFamily="2" charset="-122"/>
              </a:defRPr>
            </a:lvl9pPr>
          </a:lstStyle>
          <a:p>
            <a:pPr algn="ctr" eaLnBrk="1" hangingPunct="1">
              <a:spcAft>
                <a:spcPct val="0"/>
              </a:spcAft>
              <a:buFontTx/>
              <a:buNone/>
            </a:pPr>
            <a:endParaRPr kumimoji="1" lang="zh-CN" altLang="en-US" sz="2400" b="0"/>
          </a:p>
        </p:txBody>
      </p:sp>
      <p:sp>
        <p:nvSpPr>
          <p:cNvPr id="18505" name="Rectangle 91">
            <a:extLst>
              <a:ext uri="{FF2B5EF4-FFF2-40B4-BE49-F238E27FC236}">
                <a16:creationId xmlns:a16="http://schemas.microsoft.com/office/drawing/2014/main" id="{E8D60FAA-19D8-44C1-98BE-1C79DBA68A72}"/>
              </a:ext>
            </a:extLst>
          </p:cNvPr>
          <p:cNvSpPr>
            <a:spLocks noGrp="1" noChangeArrowheads="1"/>
          </p:cNvSpPr>
          <p:nvPr>
            <p:ph type="body" idx="1"/>
          </p:nvPr>
        </p:nvSpPr>
        <p:spPr>
          <a:xfrm>
            <a:off x="457200" y="1449388"/>
            <a:ext cx="8229600" cy="773112"/>
          </a:xfrm>
          <a:noFill/>
        </p:spPr>
        <p:txBody>
          <a:bodyPr/>
          <a:lstStyle/>
          <a:p>
            <a:r>
              <a:rPr lang="en-US" altLang="zh-CN"/>
              <a:t>74x160</a:t>
            </a:r>
            <a:r>
              <a:rPr lang="zh-CN" altLang="en-US"/>
              <a:t>：异步清零四位同步十进制计数器</a:t>
            </a:r>
          </a:p>
        </p:txBody>
      </p:sp>
      <p:sp>
        <p:nvSpPr>
          <p:cNvPr id="18506" name="Line 97">
            <a:extLst>
              <a:ext uri="{FF2B5EF4-FFF2-40B4-BE49-F238E27FC236}">
                <a16:creationId xmlns:a16="http://schemas.microsoft.com/office/drawing/2014/main" id="{3ABFF113-82C7-4116-8962-F0FD532EBC56}"/>
              </a:ext>
            </a:extLst>
          </p:cNvPr>
          <p:cNvSpPr>
            <a:spLocks noChangeShapeType="1"/>
          </p:cNvSpPr>
          <p:nvPr/>
        </p:nvSpPr>
        <p:spPr bwMode="auto">
          <a:xfrm flipV="1">
            <a:off x="1911350" y="3249613"/>
            <a:ext cx="0" cy="8826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38903</TotalTime>
  <Pages>0</Pages>
  <Words>2009</Words>
  <Characters>0</Characters>
  <Application>Microsoft Office PowerPoint</Application>
  <DocSecurity>0</DocSecurity>
  <PresentationFormat>全屏显示(4:3)</PresentationFormat>
  <Lines>0</Lines>
  <Paragraphs>666</Paragraphs>
  <Slides>21</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楷体_GB2312</vt:lpstr>
      <vt:lpstr>宋体</vt:lpstr>
      <vt:lpstr>Arial</vt:lpstr>
      <vt:lpstr>Times New Roman</vt:lpstr>
      <vt:lpstr>默认设计模板</vt:lpstr>
      <vt:lpstr>模拟与数字电路 Analog and Digital Circuits</vt:lpstr>
      <vt:lpstr>内容提纲</vt:lpstr>
      <vt:lpstr>任意进制计数器构成方法</vt:lpstr>
      <vt:lpstr>清零法和置数法</vt:lpstr>
      <vt:lpstr>示例1 — 用74x161构成六进制(1)</vt:lpstr>
      <vt:lpstr>示例1 — 用74x161构成六进制(2)</vt:lpstr>
      <vt:lpstr>示例1 — 用74x161构成六进制(3)</vt:lpstr>
      <vt:lpstr>示例1 — 用74x161构成六进制(4)</vt:lpstr>
      <vt:lpstr>示例2 — 用74x160构成100进制</vt:lpstr>
      <vt:lpstr>示例3 — 用74x160构成60进制(1)</vt:lpstr>
      <vt:lpstr>示例3 — 用74x160构成60进制(2)</vt:lpstr>
      <vt:lpstr>示例4 — 异步整体清零</vt:lpstr>
      <vt:lpstr>移位寄存器型计数器</vt:lpstr>
      <vt:lpstr>环形计数器</vt:lpstr>
      <vt:lpstr>环形计数器(续)</vt:lpstr>
      <vt:lpstr>扭环形计数器</vt:lpstr>
      <vt:lpstr>自启动扭环形计数器</vt:lpstr>
      <vt:lpstr>自启动扭环形计数器(续1)</vt:lpstr>
      <vt:lpstr>自启动扭环形计数器(续2)</vt:lpstr>
      <vt:lpstr>自启动扭环形计数器(续2)</vt:lpstr>
      <vt:lpstr>The End</vt:lpstr>
    </vt:vector>
  </TitlesOfParts>
  <Manager/>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subject/>
  <dc:creator>张俊霞</dc:creator>
  <cp:keywords/>
  <dc:description/>
  <cp:lastModifiedBy>ZJX</cp:lastModifiedBy>
  <cp:revision>395</cp:revision>
  <cp:lastPrinted>1900-01-04T05:08:28Z</cp:lastPrinted>
  <dcterms:created xsi:type="dcterms:W3CDTF">2004-01-05T23:56:53Z</dcterms:created>
  <dcterms:modified xsi:type="dcterms:W3CDTF">2024-10-16T16:26:45Z</dcterms:modified>
  <cp:category>16位微机原理与接口</cp:category>
</cp:coreProperties>
</file>