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8" r:id="rId4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</p:sldIdLst>
  <p:sldSz cx="12192000" cy="6858000"/>
  <p:notesSz cx="7103745" cy="10234295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2" autoAdjust="0"/>
    <p:restoredTop sz="94660"/>
  </p:normalViewPr>
  <p:slideViewPr>
    <p:cSldViewPr snapToGrid="0">
      <p:cViewPr varScale="1">
        <p:scale>
          <a:sx n="73" d="100"/>
          <a:sy n="73" d="100"/>
        </p:scale>
        <p:origin x="2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ppt封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065" y="-6985"/>
            <a:ext cx="12216130" cy="68719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undefined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未定义的意思，</a:t>
            </a:r>
            <a:endParaRPr lang="zh-CN" altLang="en-US" dirty="0"/>
          </a:p>
          <a:p>
            <a:r>
              <a:rPr lang="zh-CN" altLang="en-US" dirty="0"/>
              <a:t>表示此处应该有值，但是还没定义</a:t>
            </a:r>
            <a:endParaRPr lang="zh-CN" altLang="en-US" dirty="0"/>
          </a:p>
          <a:p>
            <a:r>
              <a:rPr lang="zh-CN" altLang="en-US" dirty="0"/>
              <a:t>场景</a:t>
            </a:r>
            <a:r>
              <a:rPr lang="en-US" altLang="zh-CN" dirty="0"/>
              <a:t>:</a:t>
            </a:r>
            <a:endParaRPr lang="en-US" altLang="zh-CN" dirty="0"/>
          </a:p>
          <a:p>
            <a:r>
              <a:rPr lang="zh-CN" altLang="en-US" dirty="0"/>
              <a:t>变量声明但是还没赋值</a:t>
            </a:r>
            <a:endParaRPr lang="zh-CN" altLang="en-US" dirty="0"/>
          </a:p>
          <a:p>
            <a:r>
              <a:rPr lang="zh-CN" altLang="en-US" dirty="0"/>
              <a:t>函数调用的时候没有传参</a:t>
            </a:r>
            <a:endParaRPr lang="zh-CN" altLang="en-US" dirty="0"/>
          </a:p>
          <a:p>
            <a:r>
              <a:rPr lang="zh-CN" altLang="en-US" dirty="0"/>
              <a:t>对象没有赋值的属性</a:t>
            </a:r>
            <a:endParaRPr lang="zh-CN" altLang="en-US" dirty="0"/>
          </a:p>
          <a:p>
            <a:r>
              <a:rPr lang="zh-CN" altLang="en-US" dirty="0"/>
              <a:t>函数没有返回值，默认返回</a:t>
            </a:r>
            <a:r>
              <a:rPr lang="en-US" altLang="zh-CN" dirty="0"/>
              <a:t>undefined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8335" y="291465"/>
            <a:ext cx="10515600" cy="1080770"/>
          </a:xfrm>
        </p:spPr>
        <p:txBody>
          <a:bodyPr/>
          <a:lstStyle/>
          <a:p>
            <a:pPr algn="ctr"/>
            <a:r>
              <a:rPr lang="zh-CN" sz="4800" dirty="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 dirty="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 dirty="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 dirty="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 dirty="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301865" cy="4604385"/>
          </a:xfrm>
        </p:spPr>
        <p:txBody>
          <a:bodyPr/>
          <a:lstStyle/>
          <a:p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sym typeface="+mn-ea"/>
              </a:rPr>
              <a:t>自我介绍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dirty="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sym typeface="+mn-ea"/>
              </a:rPr>
              <a:t>姓名：倪智鹏</a:t>
            </a:r>
            <a:endParaRPr lang="zh-CN" altLang="en-US" dirty="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dirty="0"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zh-CN" dirty="0">
                <a:latin typeface="仿宋" panose="02010609060101010101" charset="-122"/>
                <a:ea typeface="仿宋" panose="02010609060101010101" charset="-122"/>
                <a:sym typeface="+mn-ea"/>
              </a:rPr>
              <a:t>职务：珠峰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sym typeface="+mn-ea"/>
              </a:rPr>
              <a:t>高级讲师</a:t>
            </a:r>
            <a:r>
              <a:rPr lang="en-US" altLang="zh-CN" dirty="0">
                <a:latin typeface="仿宋" panose="02010609060101010101" charset="-122"/>
                <a:ea typeface="仿宋" panose="02010609060101010101" charset="-122"/>
                <a:sym typeface="+mn-ea"/>
              </a:rPr>
              <a:t>	</a:t>
            </a:r>
            <a:endParaRPr lang="zh-CN" altLang="zh-CN" dirty="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zh-CN" dirty="0">
                <a:latin typeface="仿宋" panose="02010609060101010101" charset="-122"/>
                <a:ea typeface="仿宋" panose="02010609060101010101" charset="-122"/>
                <a:sym typeface="+mn-ea"/>
              </a:rPr>
              <a:t>   联系方式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sym typeface="+mn-ea"/>
              </a:rPr>
              <a:t>：</a:t>
            </a:r>
            <a:r>
              <a:rPr lang="en-US" altLang="zh-CN" dirty="0">
                <a:latin typeface="仿宋" panose="02010609060101010101" charset="-122"/>
                <a:ea typeface="仿宋" panose="02010609060101010101" charset="-122"/>
                <a:sym typeface="+mn-ea"/>
              </a:rPr>
              <a:t>400-180-6960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en-US" altLang="zh-CN" dirty="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dirty="0">
                <a:latin typeface="仿宋" panose="02010609060101010101" charset="-122"/>
                <a:ea typeface="仿宋" panose="02010609060101010101" charset="-122"/>
                <a:sym typeface="+mn-ea"/>
              </a:rPr>
              <a:t>   微信：</a:t>
            </a:r>
            <a:r>
              <a:rPr lang="en-US" altLang="zh-CN" dirty="0">
                <a:latin typeface="仿宋" panose="02010609060101010101" charset="-122"/>
                <a:ea typeface="仿宋" panose="02010609060101010101" charset="-122"/>
                <a:sym typeface="+mn-ea"/>
              </a:rPr>
              <a:t>(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sym typeface="+mn-ea"/>
              </a:rPr>
              <a:t>扫描右侧二维码</a:t>
            </a:r>
            <a:r>
              <a:rPr lang="en-US" altLang="zh-CN" dirty="0">
                <a:latin typeface="仿宋" panose="02010609060101010101" charset="-122"/>
                <a:ea typeface="仿宋" panose="02010609060101010101" charset="-122"/>
                <a:sym typeface="+mn-ea"/>
              </a:rPr>
              <a:t>)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zh-CN" altLang="en-US" dirty="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en-US" altLang="zh-CN" sz="2400" dirty="0">
              <a:latin typeface="Adobe 仿宋 Std R" panose="02020400000000000000" charset="-122"/>
              <a:ea typeface="Adobe 仿宋 Std R" panose="02020400000000000000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dirty="0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 dirty="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 dirty="0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九年专注、有口皆碑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3440" y="2065020"/>
            <a:ext cx="3088005" cy="30880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8335" y="291465"/>
            <a:ext cx="10515600" cy="1080770"/>
          </a:xfrm>
        </p:spPr>
        <p:txBody>
          <a:bodyPr/>
          <a:lstStyle/>
          <a:p>
            <a:pPr algn="ctr"/>
            <a:br>
              <a:rPr lang="en-US" altLang="zh-CN" sz="4800" dirty="0">
                <a:latin typeface="仿宋" panose="02010609060101010101" charset="-122"/>
                <a:ea typeface="仿宋" panose="02010609060101010101" charset="-122"/>
                <a:sym typeface="+mn-ea"/>
              </a:rPr>
            </a:br>
            <a:br>
              <a:rPr lang="zh-CN" sz="4000" dirty="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 dirty="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复习属性的操作</a:t>
            </a:r>
            <a:endParaRPr lang="zh-CN" altLang="en-US" dirty="0"/>
          </a:p>
          <a:p>
            <a:r>
              <a:rPr lang="en-US" altLang="zh-CN" dirty="0"/>
              <a:t>href</a:t>
            </a:r>
            <a:endParaRPr lang="en-US" altLang="zh-CN" dirty="0"/>
          </a:p>
          <a:p>
            <a:r>
              <a:rPr lang="en-US" altLang="zh-CN" dirty="0"/>
              <a:t>src</a:t>
            </a:r>
            <a:endParaRPr lang="en-US" altLang="zh-CN" dirty="0"/>
          </a:p>
          <a:p>
            <a:r>
              <a:rPr lang="en-US" altLang="zh-CN" dirty="0"/>
              <a:t>innerText</a:t>
            </a:r>
            <a:endParaRPr lang="en-US" altLang="zh-CN" dirty="0"/>
          </a:p>
          <a:p>
            <a:r>
              <a:rPr lang="en-US" altLang="zh-CN" dirty="0"/>
              <a:t>innerHTML</a:t>
            </a:r>
            <a:endParaRPr lang="en-US" altLang="zh-CN" dirty="0"/>
          </a:p>
          <a:p>
            <a:r>
              <a:rPr lang="en-US" altLang="zh-CN" dirty="0"/>
              <a:t>className</a:t>
            </a:r>
            <a:endParaRPr lang="en-US" altLang="zh-CN" dirty="0"/>
          </a:p>
          <a:p>
            <a:r>
              <a:rPr lang="en-US" altLang="zh-CN" dirty="0"/>
              <a:t>value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可变属性</a:t>
            </a:r>
            <a:r>
              <a:rPr lang="en-US" altLang="zh-CN" dirty="0"/>
              <a:t>.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凡是能用点的地方都能用</a:t>
            </a:r>
            <a:r>
              <a:rPr lang="en-US" altLang="zh-CN" dirty="0"/>
              <a:t>[]</a:t>
            </a:r>
            <a:endParaRPr lang="en-US" altLang="zh-CN" dirty="0"/>
          </a:p>
          <a:p>
            <a:r>
              <a:rPr lang="zh-CN" altLang="en-US" dirty="0"/>
              <a:t>中括号中可以放变量或者字符串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案列</a:t>
            </a:r>
            <a:r>
              <a:rPr lang="en-US" altLang="zh-CN" dirty="0"/>
              <a:t>:</a:t>
            </a:r>
            <a:r>
              <a:rPr lang="zh-CN" altLang="en-US" dirty="0"/>
              <a:t>动态</a:t>
            </a:r>
            <a:r>
              <a:rPr lang="zh-CN" altLang="en-US" dirty="0"/>
              <a:t>设置宽高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数据类型</a:t>
            </a:r>
            <a:r>
              <a:rPr lang="en-US" altLang="zh-CN" dirty="0"/>
              <a:t>:</a:t>
            </a:r>
            <a:endParaRPr lang="en-US" altLang="zh-CN" dirty="0"/>
          </a:p>
          <a:p>
            <a:r>
              <a:rPr lang="zh-CN" altLang="en-US" dirty="0"/>
              <a:t>字符串</a:t>
            </a:r>
            <a:r>
              <a:rPr lang="en-US" altLang="zh-CN" dirty="0"/>
              <a:t>(String)</a:t>
            </a:r>
            <a:endParaRPr lang="en-US" altLang="zh-CN" dirty="0"/>
          </a:p>
          <a:p>
            <a:r>
              <a:rPr lang="zh-CN" altLang="en-US" dirty="0"/>
              <a:t>数字</a:t>
            </a:r>
            <a:r>
              <a:rPr lang="en-US" altLang="zh-CN" dirty="0"/>
              <a:t>(Number)</a:t>
            </a:r>
            <a:endParaRPr lang="en-US" altLang="zh-CN" dirty="0"/>
          </a:p>
          <a:p>
            <a:r>
              <a:rPr lang="en-US" altLang="zh-CN" dirty="0"/>
              <a:t>Null</a:t>
            </a:r>
            <a:endParaRPr lang="en-US" altLang="zh-CN" dirty="0"/>
          </a:p>
          <a:p>
            <a:r>
              <a:rPr lang="en-US" altLang="zh-CN" dirty="0"/>
              <a:t>Undefined</a:t>
            </a:r>
            <a:endParaRPr lang="en-US" altLang="zh-CN" dirty="0"/>
          </a:p>
          <a:p>
            <a:r>
              <a:rPr lang="zh-CN" altLang="en-US" dirty="0"/>
              <a:t>布尔值</a:t>
            </a:r>
            <a:r>
              <a:rPr lang="en-US" altLang="zh-CN" dirty="0"/>
              <a:t>(Boolean)</a:t>
            </a:r>
            <a:endParaRPr lang="en-US" altLang="zh-CN" dirty="0"/>
          </a:p>
          <a:p>
            <a:r>
              <a:rPr lang="zh-CN" altLang="en-US" dirty="0"/>
              <a:t>对象</a:t>
            </a:r>
            <a:r>
              <a:rPr lang="en-US" altLang="zh-CN" dirty="0"/>
              <a:t>(Object)</a:t>
            </a:r>
            <a:endParaRPr lang="en-US" altLang="zh-CN" dirty="0"/>
          </a:p>
          <a:p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String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字符串的写法</a:t>
            </a:r>
            <a:endParaRPr lang="zh-CN" altLang="en-US" dirty="0"/>
          </a:p>
          <a:p>
            <a:r>
              <a:rPr lang="zh-CN" altLang="en-US" dirty="0"/>
              <a:t>字符串的拼接</a:t>
            </a:r>
            <a:endParaRPr lang="zh-CN" altLang="en-US" dirty="0"/>
          </a:p>
          <a:p>
            <a:r>
              <a:rPr lang="zh-CN" altLang="en-US" dirty="0"/>
              <a:t>模板字符串</a:t>
            </a:r>
            <a:endParaRPr lang="zh-CN" altLang="en-US" dirty="0"/>
          </a:p>
          <a:p>
            <a:r>
              <a:rPr lang="zh-CN" altLang="en-US" dirty="0"/>
              <a:t>拼接案例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Number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数字的写法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数字的转换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显示转换</a:t>
            </a:r>
            <a:r>
              <a:rPr lang="en-US" altLang="zh-CN" dirty="0">
                <a:sym typeface="+mn-ea"/>
              </a:rPr>
              <a:t>parseInt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parseFloat</a:t>
            </a: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布尔值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ym typeface="Wingdings" panose="05000000000000000000" pitchFamily="2" charset="2"/>
              </a:rPr>
              <a:t>true</a:t>
            </a:r>
            <a:r>
              <a:rPr lang="zh-CN" altLang="en-US" dirty="0">
                <a:sym typeface="Wingdings" panose="05000000000000000000" pitchFamily="2" charset="2"/>
              </a:rPr>
              <a:t>、</a:t>
            </a:r>
            <a:r>
              <a:rPr lang="en-US" altLang="zh-CN" dirty="0">
                <a:sym typeface="Wingdings" panose="05000000000000000000" pitchFamily="2" charset="2"/>
              </a:rPr>
              <a:t>false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Null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null</a:t>
            </a:r>
            <a:r>
              <a:rPr lang="zh-CN" altLang="en-US" dirty="0"/>
              <a:t>的写法，表示无，数据空对象指针</a:t>
            </a:r>
            <a:endParaRPr lang="zh-CN" altLang="en-US" dirty="0"/>
          </a:p>
          <a:p>
            <a:r>
              <a:rPr lang="en-US" altLang="zh-CN" dirty="0"/>
              <a:t>null</a:t>
            </a:r>
            <a:r>
              <a:rPr lang="zh-CN" altLang="en-US" dirty="0"/>
              <a:t>出现的场景：</a:t>
            </a:r>
            <a:endParaRPr lang="zh-CN" altLang="en-US" dirty="0"/>
          </a:p>
          <a:p>
            <a:pPr lvl="1"/>
            <a:r>
              <a:rPr lang="zh-CN" altLang="en-US" dirty="0"/>
              <a:t>获取不到元素的时候</a:t>
            </a:r>
            <a:endParaRPr lang="zh-CN" altLang="en-US" dirty="0"/>
          </a:p>
          <a:p>
            <a:pPr lvl="1"/>
            <a:r>
              <a:rPr lang="zh-CN" altLang="en-US" dirty="0"/>
              <a:t>作为原型链的终点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fcc4f86e-95c8-4324-8daf-cb6d58b7316c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463</Words>
  <Application>WPS 演示</Application>
  <PresentationFormat>宽屏</PresentationFormat>
  <Paragraphs>86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仿宋</vt:lpstr>
      <vt:lpstr>楷体</vt:lpstr>
      <vt:lpstr>Adobe 仿宋 Std R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前端全栈工程化开发VIP精品课  </vt:lpstr>
      <vt:lpstr>   </vt:lpstr>
      <vt:lpstr>PowerPoint 演示文稿</vt:lpstr>
      <vt:lpstr>PowerPoint 演示文稿</vt:lpstr>
      <vt:lpstr>String</vt:lpstr>
      <vt:lpstr>Number</vt:lpstr>
      <vt:lpstr>布尔值</vt:lpstr>
      <vt:lpstr>Null</vt:lpstr>
      <vt:lpstr>undefined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朋巧</cp:lastModifiedBy>
  <cp:revision>757</cp:revision>
  <dcterms:created xsi:type="dcterms:W3CDTF">2016-10-27T05:16:00Z</dcterms:created>
  <dcterms:modified xsi:type="dcterms:W3CDTF">2019-04-01T13:40:12Z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