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我们采用两种设计理念来规划我们的网站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然后不断的针对浏览器追加功能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然后针对浏览器测试和修复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盒子阴影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	</a:t>
            </a:r>
            <a:r>
              <a:rPr lang="en-US" altLang="zh-CN" sz="2400" dirty="0"/>
              <a:t>h :</a:t>
            </a:r>
            <a:r>
              <a:rPr lang="zh-CN" altLang="en-US" sz="2400" dirty="0"/>
              <a:t>水平方向偏移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v : </a:t>
            </a:r>
            <a:r>
              <a:rPr lang="zh-CN" altLang="en-US" sz="2400" dirty="0"/>
              <a:t>垂直方向偏移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blur : </a:t>
            </a:r>
            <a:r>
              <a:rPr lang="zh-CN" altLang="en-US" sz="2400" dirty="0"/>
              <a:t>模糊半径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spread : </a:t>
            </a:r>
            <a:r>
              <a:rPr lang="zh-CN" altLang="en-US" sz="2400" dirty="0"/>
              <a:t>扩展半径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color : </a:t>
            </a:r>
            <a:r>
              <a:rPr lang="zh-CN" altLang="en-US" sz="2400" dirty="0"/>
              <a:t>颜色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inset :</a:t>
            </a:r>
            <a:r>
              <a:rPr lang="zh-CN" altLang="en-US" sz="2400" dirty="0"/>
              <a:t>加上这个表示内阴影 默认是外阴影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text-shadow</a:t>
            </a:r>
            <a:r>
              <a:rPr lang="en-US" altLang="zh-CN" dirty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轴偏移  </a:t>
            </a:r>
            <a:r>
              <a:rPr lang="en-US" altLang="zh-CN" dirty="0"/>
              <a:t>y</a:t>
            </a:r>
            <a:r>
              <a:rPr lang="zh-CN" altLang="en-US" dirty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多层阴影制作文字立体效果 </a:t>
            </a:r>
            <a:r>
              <a:rPr lang="en-US" altLang="zh-CN" dirty="0"/>
              <a:t>,</a:t>
            </a:r>
            <a:r>
              <a:rPr lang="zh-CN" altLang="en-US" dirty="0"/>
              <a:t>设置多种颜色</a:t>
            </a:r>
            <a:r>
              <a:rPr lang="en-US" altLang="zh-CN" dirty="0"/>
              <a:t>,</a:t>
            </a:r>
            <a:r>
              <a:rPr lang="zh-CN" altLang="en-US" dirty="0"/>
              <a:t>中间以逗号隔开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文字添加边框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sz="2800" dirty="0">
                <a:solidFill>
                  <a:srgbClr val="FF0000"/>
                </a:solidFill>
              </a:rPr>
              <a:t>text-stroke</a:t>
            </a:r>
            <a:r>
              <a:rPr lang="en-US" altLang="zh-CN" sz="2800" dirty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通过设定</a:t>
            </a:r>
            <a:r>
              <a:rPr lang="en-US" altLang="zh-CN" sz="2400" dirty="0"/>
              <a:t>1px</a:t>
            </a:r>
            <a:r>
              <a:rPr lang="zh-CN" altLang="en-US" sz="2400" dirty="0"/>
              <a:t>的透明边框，可以让文字变得平滑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颜色设成透明能创建镂空字体</a:t>
            </a:r>
            <a:endParaRPr lang="en-US" altLang="zh-CN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  <a:r>
              <a:rPr lang="en-US" altLang="zh-CN" dirty="0"/>
              <a:t>,</a:t>
            </a:r>
            <a:r>
              <a:rPr lang="zh-CN" altLang="en-US" dirty="0"/>
              <a:t>不管后面是什么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  <a:r>
              <a:rPr lang="en-US" altLang="zh-CN" dirty="0"/>
              <a:t>,</a:t>
            </a:r>
            <a:r>
              <a:rPr lang="zh-CN" altLang="en-US" dirty="0"/>
              <a:t>不管前面是什么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圆角 </a:t>
            </a:r>
            <a:r>
              <a:rPr lang="en-US" altLang="zh-CN" dirty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径向渐变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/>
              <a:t>从“一个点”向多方向颜色渐变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区域显示（默认）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571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楷体 Std R</vt:lpstr>
      <vt:lpstr>宋体</vt:lpstr>
      <vt:lpstr>微软雅黑</vt:lpstr>
      <vt:lpstr>Arial</vt:lpstr>
      <vt:lpstr>Calibri</vt:lpstr>
      <vt:lpstr>Office 主题</vt:lpstr>
      <vt:lpstr>CSS3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任 金辉</cp:lastModifiedBy>
  <cp:revision>164</cp:revision>
  <dcterms:created xsi:type="dcterms:W3CDTF">2015-11-24T05:22:10Z</dcterms:created>
  <dcterms:modified xsi:type="dcterms:W3CDTF">2018-08-28T09:35:11Z</dcterms:modified>
</cp:coreProperties>
</file>