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7" r:id="rId3"/>
  </p:sldIdLst>
  <p:sldSz cx="24384000" cy="137160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36"/>
  </p:normalViewPr>
  <p:slideViewPr>
    <p:cSldViewPr snapToGrid="0" snapToObjects="1">
      <p:cViewPr varScale="1">
        <p:scale>
          <a:sx n="32" d="100"/>
          <a:sy n="32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2" name="image 3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0003" name="image 3000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91840" y="1451406"/>
            <a:ext cx="14366240" cy="9512300"/>
          </a:xfrm>
          <a:prstGeom prst="rect">
            <a:avLst/>
          </a:prstGeom>
        </p:spPr>
      </p:pic>
      <p:pic>
        <p:nvPicPr>
          <p:cNvPr id="30004" name="image 3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007600" y="6858000"/>
            <a:ext cx="5346700" cy="571500"/>
          </a:xfrm>
          <a:prstGeom prst="rect">
            <a:avLst/>
          </a:prstGeom>
        </p:spPr>
      </p:pic>
      <p:sp>
        <p:nvSpPr>
          <p:cNvPr id="30005" name="Object 30005"/>
          <p:cNvSpPr txBox="1"/>
          <p:nvPr/>
        </p:nvSpPr>
        <p:spPr>
          <a:xfrm>
            <a:off x="5407660" y="2865120"/>
            <a:ext cx="7273290" cy="1028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6400" spc="256" dirty="0">
                <a:solidFill>
                  <a:srgbClr val="FFFFFF">
                    <a:alpha val="100000"/>
                  </a:srgbClr>
                </a:solidFill>
                <a:latin typeface="SourceHanSansSC-Medium"/>
                <a:ea typeface="SourceHanSansSC-Medium"/>
              </a:rPr>
              <a:t>Canvas</a:t>
            </a:r>
            <a:r>
              <a:rPr lang="zh-CN" altLang="en-US" sz="6400" spc="256" dirty="0">
                <a:solidFill>
                  <a:srgbClr val="FFFFFF">
                    <a:alpha val="100000"/>
                  </a:srgbClr>
                </a:solidFill>
                <a:latin typeface="SourceHanSansSC-Medium"/>
                <a:ea typeface="SourceHanSansSC-Medium"/>
              </a:rPr>
              <a:t>小案例分享</a:t>
            </a:r>
            <a:endParaRPr lang="en-US" dirty="0"/>
          </a:p>
        </p:txBody>
      </p:sp>
      <p:sp>
        <p:nvSpPr>
          <p:cNvPr id="7" name="Object 30005"/>
          <p:cNvSpPr txBox="1"/>
          <p:nvPr/>
        </p:nvSpPr>
        <p:spPr>
          <a:xfrm>
            <a:off x="9509760" y="4632222"/>
            <a:ext cx="5363845" cy="1433298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8800" spc="256" dirty="0">
                <a:solidFill>
                  <a:srgbClr val="FFFF00"/>
                </a:solidFill>
                <a:latin typeface="SourceHanSansSC-Medium"/>
                <a:ea typeface="SourceHanSansSC-Medium"/>
              </a:rPr>
              <a:t>—</a:t>
            </a:r>
            <a:r>
              <a:rPr lang="zh-CN" altLang="en-US" sz="8800" spc="256" dirty="0">
                <a:solidFill>
                  <a:srgbClr val="FFFF00"/>
                </a:solidFill>
                <a:latin typeface="SourceHanSansSC-Medium"/>
                <a:ea typeface="SourceHanSansSC-Medium"/>
              </a:rPr>
              <a:t>刮刮乐</a:t>
            </a:r>
            <a:endParaRPr lang="en-US" sz="8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002" name="image 12000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120003" name="image 120003"/>
          <p:cNvPicPr>
            <a:picLocks noChangeAspect="1"/>
          </p:cNvPicPr>
          <p:nvPr/>
        </p:nvPicPr>
        <p:blipFill>
          <a:blip r:embed="rId3">
            <a:alphaModFix amt="50196"/>
          </a:blip>
          <a:srcRect/>
          <a:stretch>
            <a:fillRect/>
          </a:stretch>
        </p:blipFill>
        <p:spPr>
          <a:xfrm>
            <a:off x="2206947" y="724893"/>
            <a:ext cx="20078700" cy="11734800"/>
          </a:xfrm>
          <a:prstGeom prst="rect">
            <a:avLst/>
          </a:prstGeom>
        </p:spPr>
      </p:pic>
      <p:pic>
        <p:nvPicPr>
          <p:cNvPr id="120004" name="image 12000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959850" y="128270"/>
            <a:ext cx="6464300" cy="1511300"/>
          </a:xfrm>
          <a:prstGeom prst="rect">
            <a:avLst/>
          </a:prstGeom>
        </p:spPr>
      </p:pic>
      <p:sp>
        <p:nvSpPr>
          <p:cNvPr id="120005" name="Object 120005"/>
          <p:cNvSpPr txBox="1"/>
          <p:nvPr/>
        </p:nvSpPr>
        <p:spPr>
          <a:xfrm>
            <a:off x="10138097" y="134620"/>
            <a:ext cx="4216400" cy="10287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6400" spc="128" dirty="0">
                <a:solidFill>
                  <a:srgbClr val="FFFFFF">
                    <a:alpha val="100000"/>
                  </a:srgbClr>
                </a:solidFill>
                <a:latin typeface="SourceHanSansSC-Medium"/>
                <a:ea typeface="SourceHanSansSC-Medium"/>
              </a:rPr>
              <a:t>实现思路</a:t>
            </a:r>
            <a:endParaRPr lang="en-US" dirty="0"/>
          </a:p>
        </p:txBody>
      </p:sp>
      <p:sp>
        <p:nvSpPr>
          <p:cNvPr id="120006" name="Object 120006"/>
          <p:cNvSpPr txBox="1"/>
          <p:nvPr/>
        </p:nvSpPr>
        <p:spPr>
          <a:xfrm>
            <a:off x="3505200" y="1918970"/>
            <a:ext cx="17922240" cy="1094359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l">
              <a:lnSpc>
                <a:spcPct val="166666"/>
              </a:lnSpc>
            </a:pPr>
            <a:r>
              <a:rPr lang="en-US" altLang="zh-CN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1</a:t>
            </a:r>
            <a:r>
              <a:rPr lang="zh-CN" altLang="en-US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、利用</a:t>
            </a:r>
            <a:r>
              <a:rPr lang="en-US" altLang="zh-CN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canvas</a:t>
            </a:r>
            <a:r>
              <a:rPr lang="zh-CN" altLang="en-US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画出指定尺寸的画布，把图片隐藏在下面，通过设置</a:t>
            </a:r>
            <a:r>
              <a:rPr lang="en-US" altLang="zh-CN" sz="6000" dirty="0" err="1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globalCompositeOperation</a:t>
            </a:r>
            <a:r>
              <a:rPr lang="zh-CN" altLang="en-US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属性值为</a:t>
            </a:r>
            <a:r>
              <a:rPr lang="en-US" altLang="zh-CN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destination-out</a:t>
            </a:r>
            <a:r>
              <a:rPr lang="zh-CN" altLang="en-US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，移动时根据移动点的坐标擦除灰色。</a:t>
            </a:r>
            <a:endParaRPr lang="en-US" altLang="zh-CN" sz="6000" dirty="0">
              <a:solidFill>
                <a:srgbClr val="FFFFFF">
                  <a:alpha val="100000"/>
                </a:srgbClr>
              </a:solidFill>
              <a:latin typeface="SourceHanSansSC-Regular"/>
              <a:ea typeface="SourceHanSansSC-Regular"/>
            </a:endParaRPr>
          </a:p>
          <a:p>
            <a:pPr algn="l">
              <a:lnSpc>
                <a:spcPct val="166666"/>
              </a:lnSpc>
            </a:pPr>
            <a:r>
              <a:rPr lang="en-US" altLang="zh-CN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2</a:t>
            </a:r>
            <a:r>
              <a:rPr lang="zh-CN" altLang="en-US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、利用</a:t>
            </a:r>
            <a:r>
              <a:rPr lang="en-US" altLang="zh-CN" sz="6000" dirty="0" err="1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getImageData</a:t>
            </a:r>
            <a:r>
              <a:rPr lang="zh-CN" altLang="en-US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的方法来获取</a:t>
            </a:r>
            <a:r>
              <a:rPr lang="en-US" altLang="zh-CN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canvas</a:t>
            </a:r>
            <a:r>
              <a:rPr lang="zh-CN" altLang="en-US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的像素点信息，计算已经变透明的像素点的比例，当大于</a:t>
            </a:r>
            <a:r>
              <a:rPr lang="en-US" altLang="zh-CN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50%</a:t>
            </a:r>
            <a:r>
              <a:rPr lang="zh-CN" altLang="en-US" sz="6000" dirty="0">
                <a:solidFill>
                  <a:srgbClr val="FFFFFF">
                    <a:alpha val="100000"/>
                  </a:srgbClr>
                </a:solidFill>
                <a:latin typeface="SourceHanSansSC-Regular"/>
                <a:ea typeface="SourceHanSansSC-Regular"/>
              </a:rPr>
              <a:t>时，让画布完全透明，图片完整显示。</a:t>
            </a:r>
            <a:endParaRPr lang="en-US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自定义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SourceHanSansSC-Medium</vt:lpstr>
      <vt:lpstr>SourceHanSansSC-Regular</vt:lpstr>
      <vt:lpstr>Arial</vt:lpstr>
      <vt:lpstr>Office Theme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稿定课堂PPT</dc:title>
  <dc:subject>www.gaoding.com</dc:subject>
  <dc:creator>稿定设计</dc:creator>
  <cp:lastModifiedBy>高 春梅</cp:lastModifiedBy>
  <cp:revision>7</cp:revision>
  <dcterms:created xsi:type="dcterms:W3CDTF">2019-06-02T12:53:57Z</dcterms:created>
  <dcterms:modified xsi:type="dcterms:W3CDTF">2019-06-02T13:48:51Z</dcterms:modified>
</cp:coreProperties>
</file>