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BCBB6-9EC5-4BB5-BE8E-975756D3A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65A53F-37C8-F309-01BC-3FF134F97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B5027-9282-E571-392C-73732964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3C710-AEE5-38B4-5CDB-C33A9F5A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29FF0-D6FA-8FC4-6AAD-B0C52BCA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9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5C9AD-4269-838D-0557-0965CF53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6AF2F-3FF6-D1AC-A824-7312FF786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9082F-7C4B-B11F-3B86-4AA730A9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E1890-7DD0-A202-B628-4470C2ED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F9543-EE77-FFB1-C4D2-E6D14527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47E8D6-D876-3210-64EE-3CB8F7856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4AF3C-BF5F-D257-D950-447BC29D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5CE9F-7E1A-3739-86F8-CDD3CF88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A51C4-E559-DDEB-C697-3FC4F368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90DF0-4500-6669-5712-CB69CA9D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8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B6456-B1BA-5D82-8B3A-47EE90C9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63E20-3468-46FA-0B0D-66E26672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D1C6A-6B11-B791-2C6D-DBC43570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C288E-F81F-1A5F-A881-5FF1AE7D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9F8C1-36D4-AB19-6CD2-08D604C3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6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48B14-9802-D604-2D05-5846A78A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DAE1C-20A1-8150-674F-D9B52F62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C8633-5486-AF63-B761-D25AE90C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06F1B-D12B-82CF-9BDE-538A5084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ABAE3-6533-C21A-D6F7-4DAAA657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12A46-09E2-7F9C-8427-B19B53E8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4E4BA-091F-36A4-B20D-BA48214C5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946F5-6854-50C9-1B23-A73B54FF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B9B16-20A2-2D28-B47D-B6DE5858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8CEDF-D40E-5837-2F60-5364D2A8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FA58E-16F1-20BA-074B-EDE1D7A0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3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BE3BE-B2B4-E956-541F-798BD073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8DA7E-D618-96EA-B0B5-8F0053C5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714D61-289C-DD97-05E9-9E26BEE9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5B0C6E-0056-FF5C-4689-4074B9335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29ADD-2BB2-34D9-DCF2-1506FF9F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8B2F35-D24F-2EAB-0C64-786F5AF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B8EDBA-643A-101A-EB8D-77A15C84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6781E9-242E-B326-0A61-C0D80880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7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5060D-BA55-9F2E-FB43-3122C506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F614E8-56F7-A086-4459-64D7704C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DDA21F-1759-235C-49F8-58822E95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9FDF1B-2601-F852-3ED9-B0237D01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6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EF569B-A895-521B-66FE-F159440D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0236E0-4066-CB29-9861-8BDA16CD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54077-2353-20B7-01F9-09E0F3F1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9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D63B0-556D-0EEF-01DB-E6CF580C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65794-EC5E-3950-81C3-1A239C1C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F9215-0313-0F66-A2C5-FE7147E1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1763B-547A-1980-DBC5-3137021D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445A4-2DF1-969E-E2C5-53D7D9F9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8C49C-0EBB-ECD0-C99B-580D1E3A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A43DE-AC70-04C3-18AB-CD92A6E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022704-BF23-D1EE-78A9-59306D89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612E0-FF27-B5C0-7703-F3D5138EB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D9FDB-FD17-B9B2-38F3-A5EADB50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24872-F7DC-8859-99D0-543A935B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8DBA5-A007-F7CB-8BB5-9A34D18C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245928-9B6B-F0C4-0D59-0B6F1E18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4290A-FB77-84B7-5586-A6367161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4A5CF-3352-28C5-E046-46B1A5FB8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AF0B-17E5-467D-8282-373076E8E4B8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DF753-A34D-9F3E-34DC-B024219A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3FC40-0837-AD81-956A-04D0F80BA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E839-8209-4A12-AF55-B5B9A96C3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C3E21-047B-EFB9-76AC-11171D120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的</a:t>
            </a:r>
            <a:r>
              <a:rPr lang="en-US" altLang="zh-CN" dirty="0"/>
              <a:t>v</a:t>
            </a:r>
            <a:r>
              <a:rPr lang="zh-CN" altLang="en-US"/>
              <a:t>不那么，。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BAB913-C798-CE63-C3F4-AF73639AF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3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的v不那么，。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的v不那么，。</dc:title>
  <dc:creator>Gin xi</dc:creator>
  <cp:lastModifiedBy>Gin xi</cp:lastModifiedBy>
  <cp:revision>1</cp:revision>
  <dcterms:created xsi:type="dcterms:W3CDTF">2023-08-16T14:01:40Z</dcterms:created>
  <dcterms:modified xsi:type="dcterms:W3CDTF">2023-08-16T14:01:46Z</dcterms:modified>
</cp:coreProperties>
</file>