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1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660"/>
  </p:normalViewPr>
  <p:slideViewPr>
    <p:cSldViewPr>
      <p:cViewPr varScale="1">
        <p:scale>
          <a:sx n="86" d="100"/>
          <a:sy n="86" d="100"/>
        </p:scale>
        <p:origin x="834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5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7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0"/>
          <p:cNvSpPr txBox="1"/>
          <p:nvPr/>
        </p:nvSpPr>
        <p:spPr>
          <a:xfrm>
            <a:off x="4496352" y="542065"/>
            <a:ext cx="2592288" cy="32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en-US" sz="14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工作机制</a:t>
            </a:r>
            <a:endParaRPr lang="en-US" altLang="zh-CN" sz="14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2412" y="1349516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4050434" y="1637548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业务功能</a:t>
            </a:r>
          </a:p>
        </p:txBody>
      </p:sp>
      <p:sp>
        <p:nvSpPr>
          <p:cNvPr id="20" name="TextBox 140"/>
          <p:cNvSpPr txBox="1"/>
          <p:nvPr/>
        </p:nvSpPr>
        <p:spPr>
          <a:xfrm>
            <a:off x="3956501" y="1052960"/>
            <a:ext cx="72008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</a:t>
            </a:r>
          </a:p>
        </p:txBody>
      </p:sp>
      <p:sp>
        <p:nvSpPr>
          <p:cNvPr id="27" name="TextBox 140"/>
          <p:cNvSpPr txBox="1"/>
          <p:nvPr/>
        </p:nvSpPr>
        <p:spPr>
          <a:xfrm>
            <a:off x="157745" y="795659"/>
            <a:ext cx="349599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/>
              <a:t>Zookeeper</a:t>
            </a:r>
            <a:r>
              <a:rPr lang="zh-CN" altLang="en-US" sz="1200" dirty="0"/>
              <a:t>从设计模式角度来理解：是一个基于观察者模式设计的分布式服务管理框架，它</a:t>
            </a:r>
            <a:r>
              <a:rPr lang="zh-CN" altLang="en-US" sz="1200" dirty="0">
                <a:solidFill>
                  <a:srgbClr val="FF0000"/>
                </a:solidFill>
              </a:rPr>
              <a:t>负责存储和管理大家都关心的数据</a:t>
            </a:r>
            <a:r>
              <a:rPr lang="zh-CN" altLang="en-US" sz="1200" dirty="0"/>
              <a:t>，然后</a:t>
            </a:r>
            <a:r>
              <a:rPr lang="zh-CN" altLang="en-US" sz="1200" dirty="0">
                <a:solidFill>
                  <a:srgbClr val="FF0000"/>
                </a:solidFill>
              </a:rPr>
              <a:t>接受观察者的注册</a:t>
            </a:r>
            <a:r>
              <a:rPr lang="zh-CN" altLang="en-US" sz="1200" dirty="0"/>
              <a:t>，一旦这些数据的状态发生变化，</a:t>
            </a:r>
            <a:r>
              <a:rPr lang="en-US" altLang="zh-CN" sz="1200" dirty="0"/>
              <a:t>Zookeeper</a:t>
            </a:r>
            <a:r>
              <a:rPr lang="zh-CN" altLang="en-US" sz="1200" dirty="0"/>
              <a:t>就将</a:t>
            </a:r>
            <a:r>
              <a:rPr lang="zh-CN" altLang="en-US" sz="1200" dirty="0">
                <a:solidFill>
                  <a:srgbClr val="FF0000"/>
                </a:solidFill>
              </a:rPr>
              <a:t>负责通知已经在</a:t>
            </a:r>
            <a:r>
              <a:rPr lang="en-US" altLang="zh-CN" sz="1200" dirty="0">
                <a:solidFill>
                  <a:srgbClr val="FF0000"/>
                </a:solidFill>
              </a:rPr>
              <a:t>Zookeeper</a:t>
            </a:r>
            <a:r>
              <a:rPr lang="zh-CN" altLang="en-US" sz="1200" dirty="0">
                <a:solidFill>
                  <a:srgbClr val="FF0000"/>
                </a:solidFill>
              </a:rPr>
              <a:t>上注册的那些观察者</a:t>
            </a:r>
            <a:r>
              <a:rPr lang="zh-CN" altLang="en-US" sz="1200" dirty="0"/>
              <a:t>做出相应的反应，从而实现集群中类似</a:t>
            </a:r>
            <a:r>
              <a:rPr lang="en-US" altLang="zh-CN" sz="1200" dirty="0"/>
              <a:t>Master/Slave</a:t>
            </a:r>
            <a:r>
              <a:rPr lang="zh-CN" altLang="en-US" sz="1200" dirty="0"/>
              <a:t>管理模式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00717" y="1366892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6098739" y="165492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业务功能</a:t>
            </a:r>
          </a:p>
        </p:txBody>
      </p:sp>
      <p:sp>
        <p:nvSpPr>
          <p:cNvPr id="33" name="TextBox 140"/>
          <p:cNvSpPr txBox="1"/>
          <p:nvPr/>
        </p:nvSpPr>
        <p:spPr>
          <a:xfrm>
            <a:off x="5928875" y="1070336"/>
            <a:ext cx="796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</a:p>
        </p:txBody>
      </p:sp>
      <p:sp>
        <p:nvSpPr>
          <p:cNvPr id="35" name="矩形 34"/>
          <p:cNvSpPr/>
          <p:nvPr/>
        </p:nvSpPr>
        <p:spPr>
          <a:xfrm>
            <a:off x="8053111" y="1366892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8251133" y="165492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业务功能</a:t>
            </a:r>
          </a:p>
        </p:txBody>
      </p:sp>
      <p:sp>
        <p:nvSpPr>
          <p:cNvPr id="37" name="TextBox 140"/>
          <p:cNvSpPr txBox="1"/>
          <p:nvPr/>
        </p:nvSpPr>
        <p:spPr>
          <a:xfrm>
            <a:off x="8129042" y="1070336"/>
            <a:ext cx="748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715435" y="3312889"/>
            <a:ext cx="5161845" cy="6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740477" y="4227934"/>
            <a:ext cx="1152128" cy="808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828709" y="4437336"/>
            <a:ext cx="1152128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7812360" y="4421024"/>
            <a:ext cx="1152128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896161" y="2603978"/>
            <a:ext cx="2232248" cy="1473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1" name="TextBox 140"/>
          <p:cNvSpPr txBox="1"/>
          <p:nvPr/>
        </p:nvSpPr>
        <p:spPr>
          <a:xfrm>
            <a:off x="1112185" y="2329826"/>
            <a:ext cx="14693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集群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2" name="TextBox 140"/>
          <p:cNvSpPr txBox="1"/>
          <p:nvPr/>
        </p:nvSpPr>
        <p:spPr>
          <a:xfrm>
            <a:off x="6254035" y="2777435"/>
            <a:ext cx="164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 </a:t>
            </a:r>
            <a:r>
              <a:rPr lang="zh-CN" altLang="en-US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服务端启动时去注册信息（创建都是临时节点）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5" name="直接箭头连接符 14"/>
          <p:cNvCxnSpPr>
            <a:stCxn id="12" idx="2"/>
            <a:endCxn id="40" idx="3"/>
          </p:cNvCxnSpPr>
          <p:nvPr/>
        </p:nvCxnSpPr>
        <p:spPr>
          <a:xfrm flipH="1">
            <a:off x="3128409" y="2429636"/>
            <a:ext cx="1174053" cy="9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9" idx="2"/>
            <a:endCxn id="40" idx="3"/>
          </p:cNvCxnSpPr>
          <p:nvPr/>
        </p:nvCxnSpPr>
        <p:spPr>
          <a:xfrm flipH="1">
            <a:off x="3128409" y="2447012"/>
            <a:ext cx="3222358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5" idx="2"/>
            <a:endCxn id="40" idx="3"/>
          </p:cNvCxnSpPr>
          <p:nvPr/>
        </p:nvCxnSpPr>
        <p:spPr>
          <a:xfrm flipH="1">
            <a:off x="3128409" y="2447012"/>
            <a:ext cx="5374752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40"/>
          <p:cNvSpPr txBox="1"/>
          <p:nvPr/>
        </p:nvSpPr>
        <p:spPr>
          <a:xfrm>
            <a:off x="827584" y="3062127"/>
            <a:ext cx="23368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/servers/server1  hadoop101  80 nodes</a:t>
            </a:r>
          </a:p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 /server2 hadoop102  90 nodes</a:t>
            </a:r>
          </a:p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 /server3 hadoop103  95 nodes</a:t>
            </a:r>
          </a:p>
        </p:txBody>
      </p:sp>
      <p:sp>
        <p:nvSpPr>
          <p:cNvPr id="59" name="TextBox 140"/>
          <p:cNvSpPr txBox="1"/>
          <p:nvPr/>
        </p:nvSpPr>
        <p:spPr>
          <a:xfrm>
            <a:off x="3632465" y="3704953"/>
            <a:ext cx="172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 </a:t>
            </a:r>
            <a:r>
              <a:rPr lang="zh-CN" altLang="en-US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获取到当前在线服务器列表，并且注册监听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0" name="TextBox 140"/>
          <p:cNvSpPr txBox="1"/>
          <p:nvPr/>
        </p:nvSpPr>
        <p:spPr>
          <a:xfrm>
            <a:off x="4089265" y="2636919"/>
            <a:ext cx="1224136" cy="26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 </a:t>
            </a:r>
            <a:r>
              <a:rPr lang="zh-CN" altLang="en-US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服务器节点下线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1" name="TextBox 140"/>
          <p:cNvSpPr txBox="1"/>
          <p:nvPr/>
        </p:nvSpPr>
        <p:spPr>
          <a:xfrm>
            <a:off x="2246311" y="4562533"/>
            <a:ext cx="111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 </a:t>
            </a:r>
            <a:r>
              <a:rPr lang="zh-CN" altLang="en-US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服务器节点上下线事件通知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62" name="直接箭头连接符 61"/>
          <p:cNvCxnSpPr>
            <a:stCxn id="10" idx="0"/>
            <a:endCxn id="40" idx="2"/>
          </p:cNvCxnSpPr>
          <p:nvPr/>
        </p:nvCxnSpPr>
        <p:spPr>
          <a:xfrm flipH="1" flipV="1">
            <a:off x="2012285" y="4077295"/>
            <a:ext cx="2304256" cy="15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0" idx="2"/>
            <a:endCxn id="10" idx="2"/>
          </p:cNvCxnSpPr>
          <p:nvPr/>
        </p:nvCxnSpPr>
        <p:spPr>
          <a:xfrm>
            <a:off x="2012285" y="4077295"/>
            <a:ext cx="1728192" cy="55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40"/>
          <p:cNvSpPr txBox="1"/>
          <p:nvPr/>
        </p:nvSpPr>
        <p:spPr>
          <a:xfrm>
            <a:off x="3841209" y="4281062"/>
            <a:ext cx="111612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 process(){</a:t>
            </a:r>
          </a:p>
          <a:p>
            <a:pPr algn="just">
              <a:lnSpc>
                <a:spcPct val="120000"/>
              </a:lnSpc>
            </a:pPr>
            <a:r>
              <a:rPr lang="zh-CN" altLang="en-US" sz="8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重新再去获取服务器列表，并注册监听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}</a:t>
            </a:r>
          </a:p>
        </p:txBody>
      </p:sp>
      <p:sp>
        <p:nvSpPr>
          <p:cNvPr id="72" name="矩形 71"/>
          <p:cNvSpPr/>
          <p:nvPr/>
        </p:nvSpPr>
        <p:spPr>
          <a:xfrm>
            <a:off x="4714985" y="4149304"/>
            <a:ext cx="814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75" name="直接连接符 74"/>
          <p:cNvCxnSpPr/>
          <p:nvPr/>
        </p:nvCxnSpPr>
        <p:spPr>
          <a:xfrm>
            <a:off x="5554756" y="1249155"/>
            <a:ext cx="1520014" cy="12993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1328209" y="3338311"/>
            <a:ext cx="1656184" cy="11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5699111" y="1249155"/>
            <a:ext cx="1268530" cy="13796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529631" y="3551351"/>
            <a:ext cx="3446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Open Sans" panose="020B0606030504020204" pitchFamily="34" charset="0"/>
              </a:rPr>
              <a:t>Zookeeper=</a:t>
            </a:r>
            <a:r>
              <a:rPr lang="zh-CN" altLang="en-US" dirty="0">
                <a:solidFill>
                  <a:srgbClr val="FF0000"/>
                </a:solidFill>
                <a:latin typeface="Open Sans" panose="020B0606030504020204" pitchFamily="34" charset="0"/>
              </a:rPr>
              <a:t>文件系统</a:t>
            </a:r>
            <a:r>
              <a:rPr lang="en-US" altLang="zh-CN" dirty="0">
                <a:solidFill>
                  <a:srgbClr val="FF0000"/>
                </a:solidFill>
                <a:latin typeface="Open Sans" panose="020B0606030504020204" pitchFamily="34" charset="0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Open Sans" panose="020B0606030504020204" pitchFamily="34" charset="0"/>
              </a:rPr>
              <a:t>通知机制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4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0" grpId="0"/>
      <p:bldP spid="27" grpId="0"/>
      <p:bldP spid="29" grpId="0" animBg="1"/>
      <p:bldP spid="31" grpId="0" animBg="1"/>
      <p:bldP spid="33" grpId="0"/>
      <p:bldP spid="35" grpId="0" animBg="1"/>
      <p:bldP spid="36" grpId="0" animBg="1"/>
      <p:bldP spid="37" grpId="0"/>
      <p:bldP spid="10" grpId="0" animBg="1"/>
      <p:bldP spid="38" grpId="0" animBg="1"/>
      <p:bldP spid="39" grpId="0" animBg="1"/>
      <p:bldP spid="40" grpId="0" animBg="1"/>
      <p:bldP spid="41" grpId="0"/>
      <p:bldP spid="42" grpId="0"/>
      <p:bldP spid="45" grpId="0"/>
      <p:bldP spid="59" grpId="0"/>
      <p:bldP spid="60" grpId="0"/>
      <p:bldP spid="61" grpId="0"/>
      <p:bldP spid="71" grpId="0"/>
      <p:bldP spid="72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176</Words>
  <Application>Microsoft Office PowerPoint</Application>
  <PresentationFormat>全屏显示(16:9)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方正兰亭超细黑简体</vt:lpstr>
      <vt:lpstr>Arial</vt:lpstr>
      <vt:lpstr>Calibri</vt:lpstr>
      <vt:lpstr>Open Sans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13919</cp:lastModifiedBy>
  <cp:revision>178</cp:revision>
  <dcterms:created xsi:type="dcterms:W3CDTF">2013-03-04T07:19:04Z</dcterms:created>
  <dcterms:modified xsi:type="dcterms:W3CDTF">2020-07-11T10:45:17Z</dcterms:modified>
</cp:coreProperties>
</file>