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69" r:id="rId3"/>
    <p:sldId id="270" r:id="rId4"/>
    <p:sldId id="267" r:id="rId5"/>
    <p:sldId id="266" r:id="rId6"/>
    <p:sldId id="268" r:id="rId7"/>
    <p:sldId id="264" r:id="rId8"/>
    <p:sldId id="263" r:id="rId9"/>
    <p:sldId id="265" r:id="rId10"/>
    <p:sldId id="258" r:id="rId11"/>
    <p:sldId id="256" r:id="rId12"/>
    <p:sldId id="259" r:id="rId13"/>
    <p:sldId id="257" r:id="rId14"/>
    <p:sldId id="26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ybrid" id="{A5684408-48FA-4C87-8329-D0DD119D1230}">
          <p14:sldIdLst>
            <p14:sldId id="271"/>
            <p14:sldId id="269"/>
            <p14:sldId id="270"/>
          </p14:sldIdLst>
        </p14:section>
        <p14:section name="Constructing RC networks" id="{2EAEE027-8000-4F8C-9D23-D32242B68033}">
          <p14:sldIdLst>
            <p14:sldId id="267"/>
            <p14:sldId id="266"/>
            <p14:sldId id="268"/>
          </p14:sldIdLst>
        </p14:section>
        <p14:section name="Recycle" id="{BA297783-5C5E-4B9E-90AC-CBFD6EBA9D59}">
          <p14:sldIdLst>
            <p14:sldId id="264"/>
            <p14:sldId id="263"/>
            <p14:sldId id="265"/>
            <p14:sldId id="258"/>
            <p14:sldId id="256"/>
            <p14:sldId id="259"/>
            <p14:sldId id="257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5" autoAdjust="0"/>
  </p:normalViewPr>
  <p:slideViewPr>
    <p:cSldViewPr snapToGrid="0">
      <p:cViewPr varScale="1">
        <p:scale>
          <a:sx n="68" d="100"/>
          <a:sy n="68" d="100"/>
        </p:scale>
        <p:origin x="66" y="30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05C6D-A8D8-4D9B-9408-35BCC045E291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C6B7-E8BE-4FEB-82DC-CA66E372C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0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8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7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69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2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C6B7-E8BE-4FEB-82DC-CA66E372C3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5DC-DFD2-4C1B-AE60-6A19AFC8D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FDD73-7721-48A2-9EC8-11166AB25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88E7-645C-4C4A-9932-ABD811F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E5D5-353A-44C9-8487-B6DF36CE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20622-1BE0-4DCC-B3B0-B2EE9B5E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072-5FFD-4363-8B85-85886D9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0FB0-6C42-472C-86B1-8D6E6F011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301-A9F5-4FBF-85E8-47C399ED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CCAD-1674-4731-AC93-37EA5B6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AC7F7-C85B-4B7D-B5C4-BDC73DED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8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8584E-0102-4CAC-804C-40E90D2F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59A9F-6F0E-4EB0-8A49-208AADA5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FE4F-81A6-426E-A93E-56D8C9AD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0167-23E2-4DBF-AC5E-04221836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F34-DC49-4F3F-A5D2-7EC4FE3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A36A-2B36-491A-A3DA-DC708FA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32B6-AD6F-415C-8077-BCF2864D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63A33-842A-4F0F-B65C-93406DFD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D8D4-831F-485D-A93B-F4FB68BC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D495-3720-445C-A2DF-CFF51BC4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596A-8BDC-46D5-8128-E5AC089E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9EE0-C76E-4E0C-BE13-7B5ABFB7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41EC-636C-4A49-AC07-0EA8A7E0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3DE7-E96D-4224-9CFF-4BF69ED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010F0-F938-41BA-966D-1B859B9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A29A7-5FDB-4883-AF63-C773F74D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765E-BBF0-4B3D-9DE9-2E928E39E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0A9F0-845B-4712-9010-F7002D7B1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D684-9B38-4CE5-BF5C-CCDCE894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B6736-CCC1-4947-BDCA-D8FC4BE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64CD-EDA0-4FF6-BFAF-3EB1058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0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C0461-3179-46D3-9287-FDEB71B4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02A52-E6C9-4FE3-91D2-4BA8014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383A-76D5-4DB4-83C4-CBD69CAB5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63736-3D90-4FA3-9125-554DA18C4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8B990-855A-4D25-B0DC-5D21302E2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B7634-0741-40C5-8A15-B8D30B1E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87D67-E56A-4742-9E47-FC6A14039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516EA-4079-4FF9-AA41-0B947EE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4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0144-DC60-4BCA-8C70-3449A95A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D4FCE-681E-4EEC-A920-4F68FF75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C402B-CE9C-4425-9D5A-0616502D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42AF5-B18F-409F-B681-94A7A800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F3686-E714-462D-AED3-39D55B10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9947F-2469-4358-8C64-7BFA90D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C9B0F-9682-4E06-8B40-C9ABF0A1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6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C7C-B773-4656-95F5-002707F2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B6C9-13DF-4026-BB87-9E2665D1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F10CC-D54D-445E-8D18-D3D2775B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89A-E15C-4DF4-8AFD-E7C42D28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E907-2C45-4EEA-8172-37F5AD7D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12A-0038-4629-A0FB-8D9C410D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305B-7453-49C3-B827-12E450F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4DAEB-F4FE-48AE-B57C-AFDEBDA4F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8AA4-FB34-419E-B534-F557B3ACC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9906C-F641-4460-AC89-5449533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0DC3-5F4C-4826-B1E0-8BEE18E96C2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CBDE-652B-46F2-BB7A-40DB8FF1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E8679-F5BC-4972-876B-094AE8C0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1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D40A1-4CB3-4311-8EBA-34EEBD4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9BA8-BED5-4E43-A377-52E60A7A8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2BE1-D338-4EC4-A8F7-380C75585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DC3-5F4C-4826-B1E0-8BEE18E96C2E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7369-6B4F-49BF-8E3A-94212181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E6BCE-3493-4530-9E63-4A3B6B084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2F40-CEB2-428F-BE63-3CBB15F00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6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6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510.png"/><Relationship Id="rId15" Type="http://schemas.openxmlformats.org/officeDocument/2006/relationships/image" Target="../media/image212.png"/><Relationship Id="rId10" Type="http://schemas.openxmlformats.org/officeDocument/2006/relationships/image" Target="../media/image101.png"/><Relationship Id="rId4" Type="http://schemas.openxmlformats.org/officeDocument/2006/relationships/image" Target="../media/image410.png"/><Relationship Id="rId9" Type="http://schemas.openxmlformats.org/officeDocument/2006/relationships/image" Target="../media/image91.png"/><Relationship Id="rId14" Type="http://schemas.openxmlformats.org/officeDocument/2006/relationships/image" Target="../media/image1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01.png"/><Relationship Id="rId3" Type="http://schemas.openxmlformats.org/officeDocument/2006/relationships/image" Target="../media/image6.png"/><Relationship Id="rId7" Type="http://schemas.openxmlformats.org/officeDocument/2006/relationships/image" Target="../media/image221.png"/><Relationship Id="rId12" Type="http://schemas.openxmlformats.org/officeDocument/2006/relationships/image" Target="../media/image113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1.png"/><Relationship Id="rId3" Type="http://schemas.openxmlformats.org/officeDocument/2006/relationships/image" Target="../media/image310.png"/><Relationship Id="rId7" Type="http://schemas.openxmlformats.org/officeDocument/2006/relationships/image" Target="../media/image71.png"/><Relationship Id="rId12" Type="http://schemas.openxmlformats.org/officeDocument/2006/relationships/image" Target="../media/image121.png"/><Relationship Id="rId2" Type="http://schemas.openxmlformats.org/officeDocument/2006/relationships/image" Target="../media/image6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112.png"/><Relationship Id="rId5" Type="http://schemas.openxmlformats.org/officeDocument/2006/relationships/image" Target="../media/image510.png"/><Relationship Id="rId15" Type="http://schemas.openxmlformats.org/officeDocument/2006/relationships/image" Target="../media/image151.png"/><Relationship Id="rId4" Type="http://schemas.openxmlformats.org/officeDocument/2006/relationships/image" Target="../media/image410.png"/><Relationship Id="rId9" Type="http://schemas.openxmlformats.org/officeDocument/2006/relationships/image" Target="../media/image171.png"/><Relationship Id="rId14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1.png"/><Relationship Id="rId4" Type="http://schemas.openxmlformats.org/officeDocument/2006/relationships/image" Target="../media/image260.png"/><Relationship Id="rId9" Type="http://schemas.openxmlformats.org/officeDocument/2006/relationships/image" Target="../media/image3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111.png"/><Relationship Id="rId18" Type="http://schemas.openxmlformats.org/officeDocument/2006/relationships/image" Target="../media/image160.png"/><Relationship Id="rId3" Type="http://schemas.openxmlformats.org/officeDocument/2006/relationships/image" Target="../media/image110.png"/><Relationship Id="rId21" Type="http://schemas.openxmlformats.org/officeDocument/2006/relationships/image" Target="../media/image190.png"/><Relationship Id="rId7" Type="http://schemas.openxmlformats.org/officeDocument/2006/relationships/image" Target="../media/image500.png"/><Relationship Id="rId12" Type="http://schemas.openxmlformats.org/officeDocument/2006/relationships/image" Target="../media/image100.png"/><Relationship Id="rId17" Type="http://schemas.openxmlformats.org/officeDocument/2006/relationships/image" Target="../media/image150.png"/><Relationship Id="rId25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90.png"/><Relationship Id="rId24" Type="http://schemas.openxmlformats.org/officeDocument/2006/relationships/image" Target="../media/image220.png"/><Relationship Id="rId5" Type="http://schemas.openxmlformats.org/officeDocument/2006/relationships/image" Target="../media/image320.png"/><Relationship Id="rId15" Type="http://schemas.openxmlformats.org/officeDocument/2006/relationships/image" Target="../media/image130.png"/><Relationship Id="rId23" Type="http://schemas.openxmlformats.org/officeDocument/2006/relationships/image" Target="../media/image210.png"/><Relationship Id="rId10" Type="http://schemas.openxmlformats.org/officeDocument/2006/relationships/image" Target="../media/image80.png"/><Relationship Id="rId19" Type="http://schemas.openxmlformats.org/officeDocument/2006/relationships/image" Target="../media/image170.png"/><Relationship Id="rId4" Type="http://schemas.openxmlformats.org/officeDocument/2006/relationships/image" Target="../media/image240.png"/><Relationship Id="rId9" Type="http://schemas.openxmlformats.org/officeDocument/2006/relationships/image" Target="../media/image70.png"/><Relationship Id="rId14" Type="http://schemas.openxmlformats.org/officeDocument/2006/relationships/image" Target="../media/image120.png"/><Relationship Id="rId22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26" Type="http://schemas.openxmlformats.org/officeDocument/2006/relationships/image" Target="../media/image511.png"/><Relationship Id="rId3" Type="http://schemas.openxmlformats.org/officeDocument/2006/relationships/image" Target="../media/image6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2" Type="http://schemas.openxmlformats.org/officeDocument/2006/relationships/image" Target="../media/image152.png"/><Relationship Id="rId17" Type="http://schemas.openxmlformats.org/officeDocument/2006/relationships/image" Target="../media/image39.png"/><Relationship Id="rId25" Type="http://schemas.openxmlformats.org/officeDocument/2006/relationships/image" Target="../media/image50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29" Type="http://schemas.openxmlformats.org/officeDocument/2006/relationships/image" Target="../media/image5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330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23" Type="http://schemas.openxmlformats.org/officeDocument/2006/relationships/image" Target="../media/image490.png"/><Relationship Id="rId28" Type="http://schemas.openxmlformats.org/officeDocument/2006/relationships/image" Target="../media/image530.png"/><Relationship Id="rId10" Type="http://schemas.openxmlformats.org/officeDocument/2006/relationships/image" Target="../media/image32.png"/><Relationship Id="rId19" Type="http://schemas.openxmlformats.org/officeDocument/2006/relationships/image" Target="../media/image45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Relationship Id="rId22" Type="http://schemas.openxmlformats.org/officeDocument/2006/relationships/image" Target="../media/image480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png"/><Relationship Id="rId39" Type="http://schemas.openxmlformats.org/officeDocument/2006/relationships/image" Target="../media/image116.png"/><Relationship Id="rId3" Type="http://schemas.openxmlformats.org/officeDocument/2006/relationships/image" Target="../media/image6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5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2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39" Type="http://schemas.openxmlformats.org/officeDocument/2006/relationships/image" Target="../media/image55.png"/><Relationship Id="rId3" Type="http://schemas.openxmlformats.org/officeDocument/2006/relationships/image" Target="../media/image6.png"/><Relationship Id="rId34" Type="http://schemas.openxmlformats.org/officeDocument/2006/relationships/image" Target="../media/image34.png"/><Relationship Id="rId42" Type="http://schemas.openxmlformats.org/officeDocument/2006/relationships/image" Target="../media/image19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38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37" Type="http://schemas.openxmlformats.org/officeDocument/2006/relationships/image" Target="../media/image53.png"/><Relationship Id="rId5" Type="http://schemas.openxmlformats.org/officeDocument/2006/relationships/image" Target="../media/image56.png"/><Relationship Id="rId15" Type="http://schemas.openxmlformats.org/officeDocument/2006/relationships/image" Target="../media/image313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314.png"/><Relationship Id="rId14" Type="http://schemas.openxmlformats.org/officeDocument/2006/relationships/image" Target="../media/image48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50.png"/><Relationship Id="rId43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5.png"/><Relationship Id="rId39" Type="http://schemas.openxmlformats.org/officeDocument/2006/relationships/image" Target="../media/image93.png"/><Relationship Id="rId3" Type="http://schemas.openxmlformats.org/officeDocument/2006/relationships/image" Target="../media/image6.png"/><Relationship Id="rId34" Type="http://schemas.openxmlformats.org/officeDocument/2006/relationships/image" Target="../media/image34.png"/><Relationship Id="rId42" Type="http://schemas.openxmlformats.org/officeDocument/2006/relationships/image" Target="../media/image16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4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40" Type="http://schemas.openxmlformats.org/officeDocument/2006/relationships/image" Target="../media/image11.png"/><Relationship Id="rId5" Type="http://schemas.openxmlformats.org/officeDocument/2006/relationships/image" Target="../media/image5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9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14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49.png"/><Relationship Id="rId43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15.png"/><Relationship Id="rId3" Type="http://schemas.openxmlformats.org/officeDocument/2006/relationships/image" Target="../media/image6.png"/><Relationship Id="rId34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3.png"/><Relationship Id="rId32" Type="http://schemas.openxmlformats.org/officeDocument/2006/relationships/image" Target="../media/image28.png"/><Relationship Id="rId5" Type="http://schemas.openxmlformats.org/officeDocument/2006/relationships/image" Target="../media/image56.png"/><Relationship Id="rId23" Type="http://schemas.openxmlformats.org/officeDocument/2006/relationships/image" Target="../media/image31.png"/><Relationship Id="rId28" Type="http://schemas.openxmlformats.org/officeDocument/2006/relationships/image" Target="../media/image43.png"/><Relationship Id="rId36" Type="http://schemas.openxmlformats.org/officeDocument/2006/relationships/image" Target="../media/image23.png"/><Relationship Id="rId19" Type="http://schemas.openxmlformats.org/officeDocument/2006/relationships/image" Target="../media/image27.png"/><Relationship Id="rId31" Type="http://schemas.openxmlformats.org/officeDocument/2006/relationships/image" Target="../media/image25.png"/><Relationship Id="rId4" Type="http://schemas.openxmlformats.org/officeDocument/2006/relationships/image" Target="../media/image514.png"/><Relationship Id="rId9" Type="http://schemas.openxmlformats.org/officeDocument/2006/relationships/image" Target="../media/image103.png"/><Relationship Id="rId14" Type="http://schemas.openxmlformats.org/officeDocument/2006/relationships/image" Target="../media/image143.png"/><Relationship Id="rId22" Type="http://schemas.openxmlformats.org/officeDocument/2006/relationships/image" Target="../media/image30.png"/><Relationship Id="rId27" Type="http://schemas.openxmlformats.org/officeDocument/2006/relationships/image" Target="../media/image42.png"/><Relationship Id="rId30" Type="http://schemas.openxmlformats.org/officeDocument/2006/relationships/image" Target="../media/image18.png"/><Relationship Id="rId35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6.png"/><Relationship Id="rId21" Type="http://schemas.openxmlformats.org/officeDocument/2006/relationships/image" Target="../media/image47.png"/><Relationship Id="rId7" Type="http://schemas.openxmlformats.org/officeDocument/2006/relationships/image" Target="../media/image221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213.png"/><Relationship Id="rId24" Type="http://schemas.openxmlformats.org/officeDocument/2006/relationships/image" Target="../media/image41.png"/><Relationship Id="rId5" Type="http://schemas.openxmlformats.org/officeDocument/2006/relationships/image" Target="../media/image20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31" Type="http://schemas.openxmlformats.org/officeDocument/2006/relationships/image" Target="../media/image40.png"/><Relationship Id="rId4" Type="http://schemas.openxmlformats.org/officeDocument/2006/relationships/image" Target="../media/image191.png"/><Relationship Id="rId9" Type="http://schemas.openxmlformats.org/officeDocument/2006/relationships/image" Target="../media/image241.png"/><Relationship Id="rId14" Type="http://schemas.openxmlformats.org/officeDocument/2006/relationships/image" Target="../media/image36.png"/><Relationship Id="rId22" Type="http://schemas.openxmlformats.org/officeDocument/2006/relationships/image" Target="../media/image312.png"/><Relationship Id="rId27" Type="http://schemas.openxmlformats.org/officeDocument/2006/relationships/image" Target="../media/image52.png"/><Relationship Id="rId30" Type="http://schemas.openxmlformats.org/officeDocument/2006/relationships/image" Target="../media/image16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png"/><Relationship Id="rId18" Type="http://schemas.openxmlformats.org/officeDocument/2006/relationships/image" Target="../media/image261.png"/><Relationship Id="rId26" Type="http://schemas.openxmlformats.org/officeDocument/2006/relationships/image" Target="../media/image340.png"/><Relationship Id="rId39" Type="http://schemas.openxmlformats.org/officeDocument/2006/relationships/image" Target="../media/image570.png"/><Relationship Id="rId21" Type="http://schemas.openxmlformats.org/officeDocument/2006/relationships/image" Target="../media/image281.png"/><Relationship Id="rId34" Type="http://schemas.openxmlformats.org/officeDocument/2006/relationships/image" Target="../media/image513.png"/><Relationship Id="rId42" Type="http://schemas.openxmlformats.org/officeDocument/2006/relationships/image" Target="../media/image6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2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31.png"/><Relationship Id="rId32" Type="http://schemas.openxmlformats.org/officeDocument/2006/relationships/image" Target="../media/image491.png"/><Relationship Id="rId37" Type="http://schemas.openxmlformats.org/officeDocument/2006/relationships/image" Target="../media/image550.png"/><Relationship Id="rId40" Type="http://schemas.openxmlformats.org/officeDocument/2006/relationships/image" Target="../media/image58.png"/><Relationship Id="rId45" Type="http://schemas.openxmlformats.org/officeDocument/2006/relationships/image" Target="../media/image63.png"/><Relationship Id="rId5" Type="http://schemas.openxmlformats.org/officeDocument/2006/relationships/image" Target="../media/image56.png"/><Relationship Id="rId15" Type="http://schemas.openxmlformats.org/officeDocument/2006/relationships/image" Target="../media/image172.png"/><Relationship Id="rId23" Type="http://schemas.openxmlformats.org/officeDocument/2006/relationships/image" Target="../media/image30.png"/><Relationship Id="rId28" Type="http://schemas.openxmlformats.org/officeDocument/2006/relationships/image" Target="../media/image42.png"/><Relationship Id="rId36" Type="http://schemas.openxmlformats.org/officeDocument/2006/relationships/image" Target="../media/image541.png"/><Relationship Id="rId10" Type="http://schemas.openxmlformats.org/officeDocument/2006/relationships/image" Target="../media/image114.png"/><Relationship Id="rId19" Type="http://schemas.openxmlformats.org/officeDocument/2006/relationships/image" Target="../media/image27.png"/><Relationship Id="rId31" Type="http://schemas.openxmlformats.org/officeDocument/2006/relationships/image" Target="../media/image481.png"/><Relationship Id="rId44" Type="http://schemas.openxmlformats.org/officeDocument/2006/relationships/image" Target="../media/image62.png"/><Relationship Id="rId4" Type="http://schemas.openxmlformats.org/officeDocument/2006/relationships/image" Target="../media/image512.png"/><Relationship Id="rId9" Type="http://schemas.openxmlformats.org/officeDocument/2006/relationships/image" Target="../media/image102.png"/><Relationship Id="rId14" Type="http://schemas.openxmlformats.org/officeDocument/2006/relationships/image" Target="../media/image153.png"/><Relationship Id="rId22" Type="http://schemas.openxmlformats.org/officeDocument/2006/relationships/image" Target="../media/image291.png"/><Relationship Id="rId27" Type="http://schemas.openxmlformats.org/officeDocument/2006/relationships/image" Target="../media/image402.png"/><Relationship Id="rId30" Type="http://schemas.openxmlformats.org/officeDocument/2006/relationships/image" Target="../media/image451.png"/><Relationship Id="rId35" Type="http://schemas.openxmlformats.org/officeDocument/2006/relationships/image" Target="../media/image531.png"/><Relationship Id="rId43" Type="http://schemas.openxmlformats.org/officeDocument/2006/relationships/image" Target="../media/image61.png"/><Relationship Id="rId8" Type="http://schemas.openxmlformats.org/officeDocument/2006/relationships/image" Target="../media/image92.png"/><Relationship Id="rId3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251.png"/><Relationship Id="rId25" Type="http://schemas.openxmlformats.org/officeDocument/2006/relationships/image" Target="../media/image33.png"/><Relationship Id="rId33" Type="http://schemas.openxmlformats.org/officeDocument/2006/relationships/image" Target="../media/image502.png"/><Relationship Id="rId38" Type="http://schemas.openxmlformats.org/officeDocument/2006/relationships/image" Target="../media/image560.png"/><Relationship Id="rId46" Type="http://schemas.openxmlformats.org/officeDocument/2006/relationships/image" Target="../media/image64.png"/><Relationship Id="rId20" Type="http://schemas.openxmlformats.org/officeDocument/2006/relationships/image" Target="../media/image56.png"/><Relationship Id="rId41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779B18-E597-4979-80EF-EDB8FAE8AB8D}"/>
              </a:ext>
            </a:extLst>
          </p:cNvPr>
          <p:cNvSpPr/>
          <p:nvPr/>
        </p:nvSpPr>
        <p:spPr>
          <a:xfrm>
            <a:off x="1843812" y="2915529"/>
            <a:ext cx="1744393" cy="1026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Electricity /Gas 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26DDF7-05B5-413E-9E6E-81FBD22995EA}"/>
              </a:ext>
            </a:extLst>
          </p:cNvPr>
          <p:cNvSpPr/>
          <p:nvPr/>
        </p:nvSpPr>
        <p:spPr>
          <a:xfrm>
            <a:off x="8191621" y="2915529"/>
            <a:ext cx="2612367" cy="107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Heating/cooling loads due to outdoor/indoor environment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5264EB-7C5C-4B51-BCDA-6AF7F2E8C4CE}"/>
              </a:ext>
            </a:extLst>
          </p:cNvPr>
          <p:cNvSpPr/>
          <p:nvPr/>
        </p:nvSpPr>
        <p:spPr>
          <a:xfrm>
            <a:off x="5129790" y="2915529"/>
            <a:ext cx="1744393" cy="1026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 Water / Chilled Water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3E5F883-B855-441E-8088-16FDA2C04269}"/>
              </a:ext>
            </a:extLst>
          </p:cNvPr>
          <p:cNvSpPr/>
          <p:nvPr/>
        </p:nvSpPr>
        <p:spPr>
          <a:xfrm>
            <a:off x="3825239" y="31866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78C125B-7234-4AB1-B605-BF703D34E6AF}"/>
              </a:ext>
            </a:extLst>
          </p:cNvPr>
          <p:cNvSpPr/>
          <p:nvPr/>
        </p:nvSpPr>
        <p:spPr>
          <a:xfrm>
            <a:off x="6987193" y="31866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3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71776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quals 27">
            <a:extLst>
              <a:ext uri="{FF2B5EF4-FFF2-40B4-BE49-F238E27FC236}">
                <a16:creationId xmlns:a16="http://schemas.microsoft.com/office/drawing/2014/main" id="{E62D1AF8-EA32-40FB-A0B2-92517CA132BB}"/>
              </a:ext>
            </a:extLst>
          </p:cNvPr>
          <p:cNvSpPr/>
          <p:nvPr/>
        </p:nvSpPr>
        <p:spPr>
          <a:xfrm>
            <a:off x="7630722" y="2441125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B0392-90CC-4188-8B0C-03AFCA21395F}"/>
              </a:ext>
            </a:extLst>
          </p:cNvPr>
          <p:cNvCxnSpPr>
            <a:cxnSpLocks/>
            <a:stCxn id="28" idx="5"/>
          </p:cNvCxnSpPr>
          <p:nvPr/>
        </p:nvCxnSpPr>
        <p:spPr>
          <a:xfrm flipV="1">
            <a:off x="7925616" y="2119561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/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0F1D2E-0BFF-4CED-BC1B-07D3D144B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22" y="2871325"/>
                <a:ext cx="72904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1. 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Radiation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Heating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Flux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6716133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43" y="3142364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2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91786" y="3993544"/>
            <a:ext cx="2129397" cy="798524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68266" y="1292404"/>
            <a:ext cx="1560056" cy="58502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Room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451860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81800" y="2274895"/>
            <a:ext cx="44139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/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DAE63A-99C1-4AC3-9886-426FED76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5095542"/>
                <a:ext cx="71250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41DDB45-F090-474C-8893-95C9613D3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3E8EF8F-0C1C-4D84-A63B-0D8DB7D5336D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0A7B2CD-3EA1-4C1A-A047-FE754A5B2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2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81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3CC63504-583B-49EE-B45B-BBF8D9319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3" y="1548260"/>
            <a:ext cx="2657856" cy="9966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2C27B05-024C-4AE3-80AC-E9F93BDDC57D}"/>
              </a:ext>
            </a:extLst>
          </p:cNvPr>
          <p:cNvSpPr/>
          <p:nvPr/>
        </p:nvSpPr>
        <p:spPr>
          <a:xfrm>
            <a:off x="746320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682FDD-2C42-4AA7-A8E9-536BFE7348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896942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/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6336A5-CCB8-487A-97AE-BA81803CA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00" y="1616316"/>
                <a:ext cx="801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s 7">
            <a:extLst>
              <a:ext uri="{FF2B5EF4-FFF2-40B4-BE49-F238E27FC236}">
                <a16:creationId xmlns:a16="http://schemas.microsoft.com/office/drawing/2014/main" id="{5C0635EB-F26B-48B6-8563-F3F1AE7421E4}"/>
              </a:ext>
            </a:extLst>
          </p:cNvPr>
          <p:cNvSpPr/>
          <p:nvPr/>
        </p:nvSpPr>
        <p:spPr>
          <a:xfrm>
            <a:off x="3104169" y="239560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65BC4C-B010-4525-A4F3-C9CAACE1422E}"/>
              </a:ext>
            </a:extLst>
          </p:cNvPr>
          <p:cNvCxnSpPr>
            <a:cxnSpLocks/>
            <a:stCxn id="8" idx="5"/>
          </p:cNvCxnSpPr>
          <p:nvPr/>
        </p:nvCxnSpPr>
        <p:spPr>
          <a:xfrm flipV="1">
            <a:off x="3399063" y="2074040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/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0BD49-3053-4D54-87A0-55C9DEFF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693" y="2817752"/>
                <a:ext cx="7237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319E7C-4119-4339-9BE6-E068D1BE7E46}"/>
              </a:ext>
            </a:extLst>
          </p:cNvPr>
          <p:cNvSpPr/>
          <p:nvPr/>
        </p:nvSpPr>
        <p:spPr>
          <a:xfrm>
            <a:off x="3323752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265A00-6FD7-4EEF-89C1-7F1F7F5FC89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3474374" y="2046108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36C38B5C-99CD-4681-865F-2AEAAFF9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65" y="1548784"/>
            <a:ext cx="2657856" cy="99669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38AD06-276E-4E36-9B4E-B6A6D8E85A37}"/>
              </a:ext>
            </a:extLst>
          </p:cNvPr>
          <p:cNvSpPr/>
          <p:nvPr/>
        </p:nvSpPr>
        <p:spPr>
          <a:xfrm>
            <a:off x="5574308" y="1985648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/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6C74F-F4EC-44C2-A32C-3A0CCF61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879" y="1578478"/>
                <a:ext cx="9147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/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982B18-6C1B-4EAF-9388-E7CDAB302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56" y="1578478"/>
                <a:ext cx="7125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/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25D604-E9D6-496E-B1DE-B9B6DD32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03" y="2843660"/>
                <a:ext cx="142276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1672B-D3F3-423C-A7B6-3555013373E2}"/>
              </a:ext>
            </a:extLst>
          </p:cNvPr>
          <p:cNvCxnSpPr>
            <a:cxnSpLocks/>
          </p:cNvCxnSpPr>
          <p:nvPr/>
        </p:nvCxnSpPr>
        <p:spPr>
          <a:xfrm flipV="1">
            <a:off x="2406464" y="2106568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quals 18">
            <a:extLst>
              <a:ext uri="{FF2B5EF4-FFF2-40B4-BE49-F238E27FC236}">
                <a16:creationId xmlns:a16="http://schemas.microsoft.com/office/drawing/2014/main" id="{E72EE547-F458-41DB-8902-268461D6E8A3}"/>
              </a:ext>
            </a:extLst>
          </p:cNvPr>
          <p:cNvSpPr/>
          <p:nvPr/>
        </p:nvSpPr>
        <p:spPr>
          <a:xfrm>
            <a:off x="5377852" y="244238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747FFE-524D-43C9-8E0B-B437019F65E3}"/>
              </a:ext>
            </a:extLst>
          </p:cNvPr>
          <p:cNvCxnSpPr>
            <a:cxnSpLocks/>
            <a:stCxn id="19" idx="5"/>
          </p:cNvCxnSpPr>
          <p:nvPr/>
        </p:nvCxnSpPr>
        <p:spPr>
          <a:xfrm flipV="1">
            <a:off x="5672746" y="2120819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/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B38A6-7D7D-49B2-AEE4-412F0FCF5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376" y="2864531"/>
                <a:ext cx="932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D81454CD-CBC0-4287-AB4D-5BB320087EB3}"/>
              </a:ext>
            </a:extLst>
          </p:cNvPr>
          <p:cNvSpPr/>
          <p:nvPr/>
        </p:nvSpPr>
        <p:spPr>
          <a:xfrm>
            <a:off x="5597435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D7B19E-ACFA-4981-901B-63C1E857DB7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48057" y="2092887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16067EB-17A9-4995-A169-8DA7A1718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648" y="1595563"/>
            <a:ext cx="2657856" cy="99669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ADD941FA-7830-4B0D-91DF-B2FF713283AB}"/>
              </a:ext>
            </a:extLst>
          </p:cNvPr>
          <p:cNvSpPr/>
          <p:nvPr/>
        </p:nvSpPr>
        <p:spPr>
          <a:xfrm>
            <a:off x="7847991" y="2032427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/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B30FA-0F80-41AE-8422-92B834DD6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899" y="1669069"/>
                <a:ext cx="657681" cy="391646"/>
              </a:xfrm>
              <a:prstGeom prst="rect">
                <a:avLst/>
              </a:prstGeom>
              <a:blipFill>
                <a:blip r:embed="rId9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9374CB52-BA26-4D65-B736-F52D60F88EB5}"/>
              </a:ext>
            </a:extLst>
          </p:cNvPr>
          <p:cNvSpPr/>
          <p:nvPr/>
        </p:nvSpPr>
        <p:spPr>
          <a:xfrm>
            <a:off x="7839272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91A205-AB30-472D-94DF-3DA5F72CEC6A}"/>
              </a:ext>
            </a:extLst>
          </p:cNvPr>
          <p:cNvSpPr/>
          <p:nvPr/>
        </p:nvSpPr>
        <p:spPr>
          <a:xfrm>
            <a:off x="7850305" y="2031169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/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928CD3B-3C3A-46D9-B69A-B1020FCF4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413" y="2856810"/>
                <a:ext cx="703590" cy="379848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C635A8-1353-47A4-AA3D-C4CE6FDAA37A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4587208" y="2080660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/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7DC89A-2290-4B18-AB2D-62B05A7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160" y="1426349"/>
                <a:ext cx="1226746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/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E3CD21C-0366-4897-8BAA-695BE11E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65" y="1423679"/>
                <a:ext cx="1339534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/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162CF-DF3C-445B-9112-42B98C752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125" y="1419950"/>
                <a:ext cx="134479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Floor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E3B531-707A-4F22-86AB-BD817C49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5416868" cy="369332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/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68691E1-13E3-42C8-9822-686F298C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813" y="703583"/>
                <a:ext cx="1753622" cy="408766"/>
              </a:xfrm>
              <a:prstGeom prst="rect">
                <a:avLst/>
              </a:prstGeom>
              <a:blipFill>
                <a:blip r:embed="rId1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E133D-B73C-4EE9-95C4-1E40AFC851DA}"/>
              </a:ext>
            </a:extLst>
          </p:cNvPr>
          <p:cNvCxnSpPr>
            <a:cxnSpLocks/>
          </p:cNvCxnSpPr>
          <p:nvPr/>
        </p:nvCxnSpPr>
        <p:spPr>
          <a:xfrm flipH="1">
            <a:off x="3613630" y="1153307"/>
            <a:ext cx="1013469" cy="78790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5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148E8D9-99FE-4B9A-AFC8-50CDCF88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48" y="761746"/>
            <a:ext cx="2657856" cy="99669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BEA0B6-AB13-4C75-B56D-E7DE9163DE81}"/>
              </a:ext>
            </a:extLst>
          </p:cNvPr>
          <p:cNvSpPr/>
          <p:nvPr/>
        </p:nvSpPr>
        <p:spPr>
          <a:xfrm>
            <a:off x="1141085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D9513-2604-4633-9ED4-041288DEC38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291707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/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96B41D-411A-424B-900A-421E4DF2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65" y="829802"/>
                <a:ext cx="646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s 9">
            <a:extLst>
              <a:ext uri="{FF2B5EF4-FFF2-40B4-BE49-F238E27FC236}">
                <a16:creationId xmlns:a16="http://schemas.microsoft.com/office/drawing/2014/main" id="{B563AE99-2660-4D72-BB61-93CEC8E6F5EA}"/>
              </a:ext>
            </a:extLst>
          </p:cNvPr>
          <p:cNvSpPr/>
          <p:nvPr/>
        </p:nvSpPr>
        <p:spPr>
          <a:xfrm>
            <a:off x="3498934" y="16090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4EBACD-B932-4F28-B791-889502F164F0}"/>
              </a:ext>
            </a:extLst>
          </p:cNvPr>
          <p:cNvCxnSpPr>
            <a:cxnSpLocks/>
            <a:stCxn id="10" idx="5"/>
          </p:cNvCxnSpPr>
          <p:nvPr/>
        </p:nvCxnSpPr>
        <p:spPr>
          <a:xfrm flipV="1">
            <a:off x="3793828" y="12875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/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9AF5EC-2FF5-4FAA-873F-71C861599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58" y="2031238"/>
                <a:ext cx="66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11ABC06-75C3-43C8-BFE5-790C009BA562}"/>
              </a:ext>
            </a:extLst>
          </p:cNvPr>
          <p:cNvSpPr/>
          <p:nvPr/>
        </p:nvSpPr>
        <p:spPr>
          <a:xfrm>
            <a:off x="3718517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5F4BAB-D5F5-4A9F-9C4C-57352FA47394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869139" y="125959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5DAEE5C-1A81-4B2A-A7BA-6F30711E5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730" y="762270"/>
            <a:ext cx="2657856" cy="99669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0D82A8-60D2-4145-ACF3-B2AA0B63C772}"/>
              </a:ext>
            </a:extLst>
          </p:cNvPr>
          <p:cNvSpPr/>
          <p:nvPr/>
        </p:nvSpPr>
        <p:spPr>
          <a:xfrm>
            <a:off x="5969073" y="11991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/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7DC4A7-DC47-46CB-AD16-F44C01D8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53" y="829802"/>
                <a:ext cx="801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/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B97E9B-68FE-411F-92D6-DE912F95E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21" y="791964"/>
                <a:ext cx="6430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/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A334B7-F218-440B-9A16-CB6C7BCC2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068" y="2057146"/>
                <a:ext cx="1360052" cy="398379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7220B6-9ACC-42CE-9932-8C6DB414216D}"/>
              </a:ext>
            </a:extLst>
          </p:cNvPr>
          <p:cNvCxnSpPr>
            <a:cxnSpLocks/>
          </p:cNvCxnSpPr>
          <p:nvPr/>
        </p:nvCxnSpPr>
        <p:spPr>
          <a:xfrm flipV="1">
            <a:off x="2801229" y="1320054"/>
            <a:ext cx="948702" cy="73709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/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23EBCC-8E18-422C-A3EB-867957BAB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051" y="677821"/>
                <a:ext cx="1002134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/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C1061-2AC2-4CD6-8674-F291F671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61" y="676815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/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Facade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Space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Temperature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A4EC7D-BED6-42CC-94C3-21C37B32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54" y="237227"/>
                <a:ext cx="4966424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4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98151A-90C7-4545-8F27-632FFF312AD2}"/>
              </a:ext>
            </a:extLst>
          </p:cNvPr>
          <p:cNvSpPr/>
          <p:nvPr/>
        </p:nvSpPr>
        <p:spPr>
          <a:xfrm>
            <a:off x="259689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A0235-C16C-4E36-AF71-5342577C7B1F}"/>
              </a:ext>
            </a:extLst>
          </p:cNvPr>
          <p:cNvSpPr/>
          <p:nvPr/>
        </p:nvSpPr>
        <p:spPr>
          <a:xfrm>
            <a:off x="3291840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2203704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B3247-C22E-4387-9163-AA41E0BDE456}"/>
              </a:ext>
            </a:extLst>
          </p:cNvPr>
          <p:cNvSpPr/>
          <p:nvPr/>
        </p:nvSpPr>
        <p:spPr>
          <a:xfrm>
            <a:off x="5131309" y="2107692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9AA03-F0F3-442C-8259-4E665F9E5801}"/>
              </a:ext>
            </a:extLst>
          </p:cNvPr>
          <p:cNvSpPr/>
          <p:nvPr/>
        </p:nvSpPr>
        <p:spPr>
          <a:xfrm rot="5400000">
            <a:off x="6105144" y="1235964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16624" y="47244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5B045-F39C-4516-BB9C-7299B417623F}"/>
              </a:ext>
            </a:extLst>
          </p:cNvPr>
          <p:cNvSpPr/>
          <p:nvPr/>
        </p:nvSpPr>
        <p:spPr>
          <a:xfrm rot="5400000">
            <a:off x="6129528" y="2979420"/>
            <a:ext cx="1088136" cy="448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39471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44E43C1A-FFC3-4AC5-93A2-4609B9D14996}"/>
              </a:ext>
            </a:extLst>
          </p:cNvPr>
          <p:cNvSpPr/>
          <p:nvPr/>
        </p:nvSpPr>
        <p:spPr>
          <a:xfrm>
            <a:off x="4514850" y="278130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241792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DD1D8DAF-2037-4B4E-9AB8-1ACAD4863FD0}"/>
              </a:ext>
            </a:extLst>
          </p:cNvPr>
          <p:cNvSpPr/>
          <p:nvPr/>
        </p:nvSpPr>
        <p:spPr>
          <a:xfrm>
            <a:off x="6378702" y="424281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1EA0CD-7372-4B84-A34D-F505595275E7}"/>
              </a:ext>
            </a:extLst>
          </p:cNvPr>
          <p:cNvSpPr/>
          <p:nvPr/>
        </p:nvSpPr>
        <p:spPr>
          <a:xfrm>
            <a:off x="7714851" y="4785360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48D1401C-532A-4F13-8892-F59CDA82C003}"/>
              </a:ext>
            </a:extLst>
          </p:cNvPr>
          <p:cNvSpPr/>
          <p:nvPr/>
        </p:nvSpPr>
        <p:spPr>
          <a:xfrm rot="732330">
            <a:off x="7441527" y="508984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37BBA6-6BE7-4A35-A831-A8E2837AEFC9}"/>
              </a:ext>
            </a:extLst>
          </p:cNvPr>
          <p:cNvSpPr/>
          <p:nvPr/>
        </p:nvSpPr>
        <p:spPr>
          <a:xfrm>
            <a:off x="8823962" y="564290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2BC734F8-5550-4EFB-AC3B-B9E82C8470A0}"/>
              </a:ext>
            </a:extLst>
          </p:cNvPr>
          <p:cNvSpPr/>
          <p:nvPr/>
        </p:nvSpPr>
        <p:spPr>
          <a:xfrm>
            <a:off x="8661656" y="589894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64B05A-9D93-4884-8D88-25A5EBCCA83F}"/>
              </a:ext>
            </a:extLst>
          </p:cNvPr>
          <p:cNvSpPr/>
          <p:nvPr/>
        </p:nvSpPr>
        <p:spPr>
          <a:xfrm rot="2496525">
            <a:off x="6963023" y="4380516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9B42A8-638D-425C-AD20-70FB8774F1D0}"/>
              </a:ext>
            </a:extLst>
          </p:cNvPr>
          <p:cNvSpPr/>
          <p:nvPr/>
        </p:nvSpPr>
        <p:spPr>
          <a:xfrm rot="2401925">
            <a:off x="8070125" y="5213507"/>
            <a:ext cx="793103" cy="1830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85428B-FC4C-44F8-BAE3-A83DD22B9E0E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86207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8E651E-39EF-4342-BA84-21055C5514D3}"/>
              </a:ext>
            </a:extLst>
          </p:cNvPr>
          <p:cNvCxnSpPr>
            <a:cxnSpLocks/>
          </p:cNvCxnSpPr>
          <p:nvPr/>
        </p:nvCxnSpPr>
        <p:spPr>
          <a:xfrm>
            <a:off x="4356354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006C14-31E7-4AA8-9CFC-70A0EA6728A6}"/>
              </a:ext>
            </a:extLst>
          </p:cNvPr>
          <p:cNvCxnSpPr>
            <a:cxnSpLocks/>
            <a:stCxn id="17" idx="5"/>
            <a:endCxn id="6" idx="4"/>
          </p:cNvCxnSpPr>
          <p:nvPr/>
        </p:nvCxnSpPr>
        <p:spPr>
          <a:xfrm flipV="1">
            <a:off x="4809744" y="245973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111240" y="2331720"/>
            <a:ext cx="4297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2331720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1BF8BF-1371-498C-B358-8026DBBB0F27}"/>
              </a:ext>
            </a:extLst>
          </p:cNvPr>
          <p:cNvCxnSpPr>
            <a:cxnSpLocks/>
            <a:stCxn id="19" idx="5"/>
            <a:endCxn id="13" idx="4"/>
          </p:cNvCxnSpPr>
          <p:nvPr/>
        </p:nvCxnSpPr>
        <p:spPr>
          <a:xfrm flipH="1" flipV="1">
            <a:off x="6649212" y="728472"/>
            <a:ext cx="24384" cy="3606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4E19085-2E2A-4E7D-9D7C-7E0C93F75B3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806184" y="4075176"/>
            <a:ext cx="2056612" cy="16219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74D0E5-F19A-4E6C-A092-BCCD374B6ABB}"/>
              </a:ext>
            </a:extLst>
          </p:cNvPr>
          <p:cNvCxnSpPr>
            <a:cxnSpLocks/>
            <a:stCxn id="21" idx="5"/>
          </p:cNvCxnSpPr>
          <p:nvPr/>
        </p:nvCxnSpPr>
        <p:spPr>
          <a:xfrm flipV="1">
            <a:off x="7764271" y="4921840"/>
            <a:ext cx="42440" cy="263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D9A619C-BAD2-46DD-8BFC-7712D5B631C7}"/>
              </a:ext>
            </a:extLst>
          </p:cNvPr>
          <p:cNvCxnSpPr>
            <a:cxnSpLocks/>
            <a:stCxn id="23" idx="5"/>
            <a:endCxn id="22" idx="0"/>
          </p:cNvCxnSpPr>
          <p:nvPr/>
        </p:nvCxnSpPr>
        <p:spPr>
          <a:xfrm flipV="1">
            <a:off x="8956550" y="5642909"/>
            <a:ext cx="0" cy="3483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1834372"/>
                <a:ext cx="6430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/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F126BA-27E3-40A1-8CA5-E7D838AB0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33" y="1901428"/>
                <a:ext cx="646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711" y="110466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/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43AA824-0979-4279-B0D3-209A2CFF8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74" y="3203448"/>
                <a:ext cx="66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/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ED08697-D3CA-49BC-8DE8-AC4326BB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61" y="4708014"/>
                <a:ext cx="6572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/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4015D65-D4D8-43A3-8060-F3843DE50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46" y="5501802"/>
                <a:ext cx="5563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/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82AD9D-79D6-4F16-9E35-4E70FD1AE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397" y="6346997"/>
                <a:ext cx="5182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/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EC676CB-E650-4023-BE20-835CB0D8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892" y="5613344"/>
                <a:ext cx="50699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/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ED9CF00-0880-45C1-BA2E-51C8CE98B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027" y="4468600"/>
                <a:ext cx="5382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/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660DAD-0D5B-4429-9798-A6A106C4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92" y="3784381"/>
                <a:ext cx="63927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2504268"/>
                <a:ext cx="8199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219" y="1903605"/>
                <a:ext cx="8019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470" y="1177778"/>
                <a:ext cx="1161023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/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7A7A16B-BEC1-4FCA-8731-9C7F507E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96" y="1710670"/>
                <a:ext cx="1002134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1764268"/>
                <a:ext cx="1164037" cy="3815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/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0BB93DF-9B2D-440A-8F65-B5212E08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240" y="3013831"/>
                <a:ext cx="1160254" cy="381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/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9DF18F-4F02-41CF-AE01-F250C6E59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287" y="4063670"/>
                <a:ext cx="896592" cy="3815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/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3C4472B-97BD-4640-A20B-4B123FA6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928" y="4892680"/>
                <a:ext cx="75758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/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60A3BA-4950-4555-B54A-B2D37EB1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3" y="3556758"/>
                <a:ext cx="966418" cy="398379"/>
              </a:xfrm>
              <a:prstGeom prst="rect">
                <a:avLst/>
              </a:prstGeom>
              <a:blipFill>
                <a:blip r:embed="rId2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51" y="3907963"/>
                <a:ext cx="1125308" cy="398379"/>
              </a:xfrm>
              <a:prstGeom prst="rect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/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D50DA73-2211-4049-B2EB-83D46BC3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523" y="4287191"/>
                <a:ext cx="962636" cy="398379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/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CB192F7-9B60-4A56-ADB8-A69F8953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1841992"/>
                <a:ext cx="1125629" cy="398379"/>
              </a:xfrm>
              <a:prstGeom prst="rect">
                <a:avLst/>
              </a:prstGeom>
              <a:blipFill>
                <a:blip r:embed="rId2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609" y="2268289"/>
                <a:ext cx="962956" cy="398379"/>
              </a:xfrm>
              <a:prstGeom prst="rect">
                <a:avLst/>
              </a:prstGeom>
              <a:blipFill>
                <a:blip r:embed="rId2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7967B-B191-437C-8FAE-C9BA3F89E02B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255396" y="2422241"/>
            <a:ext cx="1460594" cy="126169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970A81-8DF1-45B5-9BC6-FFB81229E904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253959" y="2489207"/>
            <a:ext cx="2262665" cy="161794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4988F4-D308-4D4D-BFD5-93BAECD303EE}"/>
              </a:ext>
            </a:extLst>
          </p:cNvPr>
          <p:cNvCxnSpPr>
            <a:cxnSpLocks/>
            <a:stCxn id="51" idx="3"/>
            <a:endCxn id="16" idx="2"/>
          </p:cNvCxnSpPr>
          <p:nvPr/>
        </p:nvCxnSpPr>
        <p:spPr>
          <a:xfrm flipV="1">
            <a:off x="4516159" y="4075176"/>
            <a:ext cx="2024849" cy="41120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6822219" y="2041182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4AA8EAC-B874-42FB-90D7-59B7330D5722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1313" y="2467479"/>
            <a:ext cx="2614296" cy="1506915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818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7CB0A3D-AA4E-4081-ADA7-A5F1A3840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01" y="4818434"/>
            <a:ext cx="2657856" cy="996696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A6692F06-256A-436D-8C07-28E21464A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5" y="4800111"/>
            <a:ext cx="2657856" cy="99669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</p:cNvCxnSpPr>
          <p:nvPr/>
        </p:nvCxnSpPr>
        <p:spPr>
          <a:xfrm>
            <a:off x="6272415" y="3566623"/>
            <a:ext cx="2685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/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CF5314A-B072-4C25-8FC0-AB8C843C8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389" y="3904120"/>
                <a:ext cx="797141" cy="379848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1F32A-FC37-4FA9-843B-D511663EB33B}"/>
              </a:ext>
            </a:extLst>
          </p:cNvPr>
          <p:cNvCxnSpPr>
            <a:cxnSpLocks/>
          </p:cNvCxnSpPr>
          <p:nvPr/>
        </p:nvCxnSpPr>
        <p:spPr>
          <a:xfrm>
            <a:off x="6787244" y="5297435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8609D28-5BFB-4764-AF42-5AFA081DFA7B}"/>
              </a:ext>
            </a:extLst>
          </p:cNvPr>
          <p:cNvSpPr/>
          <p:nvPr/>
        </p:nvSpPr>
        <p:spPr>
          <a:xfrm>
            <a:off x="8887178" y="5236975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/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EB37817-CB8D-4A91-8344-C6428F1B6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749" y="4829805"/>
                <a:ext cx="91473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quals 46">
            <a:extLst>
              <a:ext uri="{FF2B5EF4-FFF2-40B4-BE49-F238E27FC236}">
                <a16:creationId xmlns:a16="http://schemas.microsoft.com/office/drawing/2014/main" id="{C078B616-2758-466C-B1E2-502E1B6F3F03}"/>
              </a:ext>
            </a:extLst>
          </p:cNvPr>
          <p:cNvSpPr/>
          <p:nvPr/>
        </p:nvSpPr>
        <p:spPr>
          <a:xfrm>
            <a:off x="8690722" y="569371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1BA3B4D-8FEF-41A4-9D3F-93C3F2983191}"/>
              </a:ext>
            </a:extLst>
          </p:cNvPr>
          <p:cNvCxnSpPr>
            <a:cxnSpLocks/>
            <a:stCxn id="47" idx="5"/>
          </p:cNvCxnSpPr>
          <p:nvPr/>
        </p:nvCxnSpPr>
        <p:spPr>
          <a:xfrm flipV="1">
            <a:off x="8985616" y="537214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/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C79944-6B76-4898-94F8-2FB6C524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46" y="6115858"/>
                <a:ext cx="9327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D5F57E-0A0B-47AF-8B7E-6A13C9434C63}"/>
              </a:ext>
            </a:extLst>
          </p:cNvPr>
          <p:cNvCxnSpPr>
            <a:cxnSpLocks/>
          </p:cNvCxnSpPr>
          <p:nvPr/>
        </p:nvCxnSpPr>
        <p:spPr>
          <a:xfrm>
            <a:off x="9045276" y="5311984"/>
            <a:ext cx="54416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4B9A9F46-25B5-487A-8B75-504F945FA264}"/>
              </a:ext>
            </a:extLst>
          </p:cNvPr>
          <p:cNvSpPr/>
          <p:nvPr/>
        </p:nvSpPr>
        <p:spPr>
          <a:xfrm>
            <a:off x="11145210" y="525152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43A76B-D691-4A73-8DE5-3E06FA876B19}"/>
              </a:ext>
            </a:extLst>
          </p:cNvPr>
          <p:cNvSpPr/>
          <p:nvPr/>
        </p:nvSpPr>
        <p:spPr>
          <a:xfrm>
            <a:off x="11136491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AD8A15-5054-466F-88FC-3CF6A720843E}"/>
              </a:ext>
            </a:extLst>
          </p:cNvPr>
          <p:cNvSpPr/>
          <p:nvPr/>
        </p:nvSpPr>
        <p:spPr>
          <a:xfrm>
            <a:off x="11147524" y="5250266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283" y="6108137"/>
                <a:ext cx="703590" cy="379848"/>
              </a:xfrm>
              <a:prstGeom prst="rect">
                <a:avLst/>
              </a:prstGeom>
              <a:blipFill>
                <a:blip r:embed="rId2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900078" y="5331987"/>
            <a:ext cx="1015305" cy="77615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/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3FB912-1435-4098-BE8E-4580EA068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235" y="4675006"/>
                <a:ext cx="133953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/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0C8490A-DB34-4624-9813-44C1BF13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44" y="4639047"/>
                <a:ext cx="1344792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1E9743A5-4D6E-438F-8F3C-FC1AE84DD884}"/>
              </a:ext>
            </a:extLst>
          </p:cNvPr>
          <p:cNvSpPr/>
          <p:nvPr/>
        </p:nvSpPr>
        <p:spPr>
          <a:xfrm>
            <a:off x="11141728" y="5244292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/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FCD3DCF-9AF6-4F2A-9A8A-DBA89F3A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8636" y="4880934"/>
                <a:ext cx="71776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9896ABAB-DA20-44C5-A2C6-2FA12B629EF3}"/>
              </a:ext>
            </a:extLst>
          </p:cNvPr>
          <p:cNvSpPr/>
          <p:nvPr/>
        </p:nvSpPr>
        <p:spPr>
          <a:xfrm>
            <a:off x="11133009" y="5243034"/>
            <a:ext cx="150622" cy="1209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E7634F3D-F839-4A11-8D71-513FEBA7996E}"/>
              </a:ext>
            </a:extLst>
          </p:cNvPr>
          <p:cNvSpPr/>
          <p:nvPr/>
        </p:nvSpPr>
        <p:spPr>
          <a:xfrm>
            <a:off x="10924459" y="565299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60C2F6-5FDF-4D99-AA83-DDA71A45F545}"/>
              </a:ext>
            </a:extLst>
          </p:cNvPr>
          <p:cNvCxnSpPr>
            <a:cxnSpLocks/>
            <a:stCxn id="77" idx="5"/>
          </p:cNvCxnSpPr>
          <p:nvPr/>
        </p:nvCxnSpPr>
        <p:spPr>
          <a:xfrm flipV="1">
            <a:off x="11219353" y="5331426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/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D7FFA0-E8D8-4ABB-B86C-367802A8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459" y="6083190"/>
                <a:ext cx="729046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203148B-B9F6-41EE-A659-9F0350D40FD9}"/>
              </a:ext>
            </a:extLst>
          </p:cNvPr>
          <p:cNvSpPr/>
          <p:nvPr/>
        </p:nvSpPr>
        <p:spPr>
          <a:xfrm>
            <a:off x="11144042" y="5243034"/>
            <a:ext cx="150622" cy="1209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31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9BF8E2-89F2-4CDD-867F-2D18CF096083}"/>
              </a:ext>
            </a:extLst>
          </p:cNvPr>
          <p:cNvSpPr/>
          <p:nvPr/>
        </p:nvSpPr>
        <p:spPr>
          <a:xfrm>
            <a:off x="6096000" y="1595119"/>
            <a:ext cx="4644992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3AA13-A163-4CFD-951E-77AE778001C2}"/>
              </a:ext>
            </a:extLst>
          </p:cNvPr>
          <p:cNvSpPr txBox="1"/>
          <p:nvPr/>
        </p:nvSpPr>
        <p:spPr>
          <a:xfrm>
            <a:off x="2453017" y="2872986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GGMR</a:t>
            </a:r>
          </a:p>
          <a:p>
            <a:r>
              <a:rPr lang="en-US" dirty="0"/>
              <a:t>Module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FE3F91-80CA-4DDE-B63E-22DB5D01065F}"/>
              </a:ext>
            </a:extLst>
          </p:cNvPr>
          <p:cNvSpPr/>
          <p:nvPr/>
        </p:nvSpPr>
        <p:spPr>
          <a:xfrm>
            <a:off x="4018931" y="2187723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/>
              <p:nvPr/>
            </p:nvSpPr>
            <p:spPr>
              <a:xfrm>
                <a:off x="4168255" y="1915717"/>
                <a:ext cx="15178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Target time step,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0930A5-23B5-4A74-B8E5-8BF71AE5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255" y="1915717"/>
                <a:ext cx="1517851" cy="307777"/>
              </a:xfrm>
              <a:prstGeom prst="rect">
                <a:avLst/>
              </a:prstGeom>
              <a:blipFill>
                <a:blip r:embed="rId2"/>
                <a:stretch>
                  <a:fillRect l="-1205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301B4E-31FE-41BC-86B5-99CD7BF93871}"/>
              </a:ext>
            </a:extLst>
          </p:cNvPr>
          <p:cNvSpPr/>
          <p:nvPr/>
        </p:nvSpPr>
        <p:spPr>
          <a:xfrm>
            <a:off x="6336107" y="1996295"/>
            <a:ext cx="2106883" cy="30698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/>
              <p:nvPr/>
            </p:nvSpPr>
            <p:spPr>
              <a:xfrm>
                <a:off x="6600720" y="1996295"/>
                <a:ext cx="15995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/>
                  <a:t> input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AA7D28-5331-4F48-B0F6-64B39B650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720" y="1996295"/>
                <a:ext cx="1599547" cy="338554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>
            <a:extLst>
              <a:ext uri="{FF2B5EF4-FFF2-40B4-BE49-F238E27FC236}">
                <a16:creationId xmlns:a16="http://schemas.microsoft.com/office/drawing/2014/main" id="{8EA8C7B0-6AFF-4246-8D08-68B118024173}"/>
              </a:ext>
            </a:extLst>
          </p:cNvPr>
          <p:cNvSpPr/>
          <p:nvPr/>
        </p:nvSpPr>
        <p:spPr>
          <a:xfrm>
            <a:off x="8950583" y="1949733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3538A-2F9D-46EC-9EE5-672BEA59BEEE}"/>
              </a:ext>
            </a:extLst>
          </p:cNvPr>
          <p:cNvSpPr txBox="1"/>
          <p:nvPr/>
        </p:nvSpPr>
        <p:spPr>
          <a:xfrm>
            <a:off x="9141970" y="2083767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Network </a:t>
            </a:r>
          </a:p>
          <a:p>
            <a:r>
              <a:rPr lang="en-US" dirty="0"/>
              <a:t>Warming Up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27BB431C-8989-4BB5-82B3-6CA9BCC3D5FF}"/>
              </a:ext>
            </a:extLst>
          </p:cNvPr>
          <p:cNvSpPr/>
          <p:nvPr/>
        </p:nvSpPr>
        <p:spPr>
          <a:xfrm>
            <a:off x="8074684" y="3013511"/>
            <a:ext cx="443985" cy="59394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1D4A55-199D-4B8F-A77B-9E5B09C495A5}"/>
              </a:ext>
            </a:extLst>
          </p:cNvPr>
          <p:cNvSpPr txBox="1"/>
          <p:nvPr/>
        </p:nvSpPr>
        <p:spPr>
          <a:xfrm>
            <a:off x="7204675" y="3710076"/>
            <a:ext cx="23034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RC Network Prediction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3616D46-C261-453D-AAD7-481ABB56FF7E}"/>
              </a:ext>
            </a:extLst>
          </p:cNvPr>
          <p:cNvSpPr/>
          <p:nvPr/>
        </p:nvSpPr>
        <p:spPr>
          <a:xfrm rot="10800000">
            <a:off x="4018931" y="3654566"/>
            <a:ext cx="1899066" cy="4803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/>
              <p:nvPr/>
            </p:nvSpPr>
            <p:spPr>
              <a:xfrm>
                <a:off x="4193510" y="3131346"/>
                <a:ext cx="172448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RC predicted system </a:t>
                </a:r>
              </a:p>
              <a:p>
                <a:r>
                  <a:rPr lang="en-US" sz="1400" dirty="0"/>
                  <a:t>load at time step,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A3D7CE-3ED3-4411-ADBC-FC4D1DB1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510" y="3131346"/>
                <a:ext cx="1724488" cy="523220"/>
              </a:xfrm>
              <a:prstGeom prst="rect">
                <a:avLst/>
              </a:prstGeom>
              <a:blipFill>
                <a:blip r:embed="rId4"/>
                <a:stretch>
                  <a:fillRect l="-1060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47C5589-E819-4031-ACDB-6D3E032F4C6F}"/>
              </a:ext>
            </a:extLst>
          </p:cNvPr>
          <p:cNvSpPr/>
          <p:nvPr/>
        </p:nvSpPr>
        <p:spPr>
          <a:xfrm>
            <a:off x="6198322" y="1826078"/>
            <a:ext cx="4380110" cy="111238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6E771D0-409F-40E4-88AF-416B2E1E7ADE}"/>
              </a:ext>
            </a:extLst>
          </p:cNvPr>
          <p:cNvSpPr/>
          <p:nvPr/>
        </p:nvSpPr>
        <p:spPr>
          <a:xfrm>
            <a:off x="2007941" y="1595119"/>
            <a:ext cx="1805789" cy="32020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93D51D-B53A-4FDD-B69E-3664D0BD5E03}"/>
              </a:ext>
            </a:extLst>
          </p:cNvPr>
          <p:cNvSpPr txBox="1"/>
          <p:nvPr/>
        </p:nvSpPr>
        <p:spPr>
          <a:xfrm>
            <a:off x="7927022" y="4350214"/>
            <a:ext cx="121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Module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123F90-80FE-4F21-BACC-64B2FBBE1840}"/>
              </a:ext>
            </a:extLst>
          </p:cNvPr>
          <p:cNvSpPr/>
          <p:nvPr/>
        </p:nvSpPr>
        <p:spPr>
          <a:xfrm>
            <a:off x="6520648" y="2236987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/>
              <p:nvPr/>
            </p:nvSpPr>
            <p:spPr>
              <a:xfrm>
                <a:off x="6785261" y="2236987"/>
                <a:ext cx="15995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C638F9-4285-49EC-A71F-F93A8FA9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261" y="2236987"/>
                <a:ext cx="159954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C8E7577-FF89-45CB-9C08-1EC6719AEF23}"/>
              </a:ext>
            </a:extLst>
          </p:cNvPr>
          <p:cNvSpPr/>
          <p:nvPr/>
        </p:nvSpPr>
        <p:spPr>
          <a:xfrm>
            <a:off x="6728335" y="2458427"/>
            <a:ext cx="2106883" cy="306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/>
              <p:nvPr/>
            </p:nvSpPr>
            <p:spPr>
              <a:xfrm>
                <a:off x="7389548" y="2468155"/>
                <a:ext cx="12073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sz="1600" dirty="0"/>
                  <a:t> input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3BABE6-C495-41FC-A218-1C6A6FAD8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548" y="2468155"/>
                <a:ext cx="120731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59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5070C0-652F-42DE-BB53-EDB05C92D9EF}"/>
              </a:ext>
            </a:extLst>
          </p:cNvPr>
          <p:cNvSpPr/>
          <p:nvPr/>
        </p:nvSpPr>
        <p:spPr>
          <a:xfrm>
            <a:off x="1288472" y="2140527"/>
            <a:ext cx="1662546" cy="9455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D9403-324F-4E28-841B-6E8D9BAEC71F}"/>
              </a:ext>
            </a:extLst>
          </p:cNvPr>
          <p:cNvSpPr/>
          <p:nvPr/>
        </p:nvSpPr>
        <p:spPr>
          <a:xfrm>
            <a:off x="1288472" y="3086100"/>
            <a:ext cx="1662546" cy="6858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FD7E96-972B-4167-9B63-F45E833DE9AB}"/>
              </a:ext>
            </a:extLst>
          </p:cNvPr>
          <p:cNvSpPr/>
          <p:nvPr/>
        </p:nvSpPr>
        <p:spPr>
          <a:xfrm>
            <a:off x="1537855" y="2452255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71EE5D-4E12-494F-94D5-D1B56C979D62}"/>
              </a:ext>
            </a:extLst>
          </p:cNvPr>
          <p:cNvSpPr/>
          <p:nvPr/>
        </p:nvSpPr>
        <p:spPr>
          <a:xfrm>
            <a:off x="2026227" y="2447059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056180-DCF1-44BC-B06F-A81CCCA89019}"/>
              </a:ext>
            </a:extLst>
          </p:cNvPr>
          <p:cNvSpPr/>
          <p:nvPr/>
        </p:nvSpPr>
        <p:spPr>
          <a:xfrm>
            <a:off x="2473037" y="2452254"/>
            <a:ext cx="270164" cy="2909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A2E40-75CB-4CFE-89A8-D5837E195283}"/>
              </a:ext>
            </a:extLst>
          </p:cNvPr>
          <p:cNvSpPr txBox="1"/>
          <p:nvPr/>
        </p:nvSpPr>
        <p:spPr>
          <a:xfrm>
            <a:off x="1423555" y="215164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Pipe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3862D0-D2A1-4DB9-971D-B446E1A5CDA2}"/>
              </a:ext>
            </a:extLst>
          </p:cNvPr>
          <p:cNvSpPr txBox="1"/>
          <p:nvPr/>
        </p:nvSpPr>
        <p:spPr>
          <a:xfrm>
            <a:off x="2186593" y="2795884"/>
            <a:ext cx="84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Concrete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8D23A7-B698-4E30-890D-62CBB05D6ECA}"/>
              </a:ext>
            </a:extLst>
          </p:cNvPr>
          <p:cNvSpPr txBox="1"/>
          <p:nvPr/>
        </p:nvSpPr>
        <p:spPr>
          <a:xfrm>
            <a:off x="2085027" y="3464124"/>
            <a:ext cx="907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Insulation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2EF1AF-D772-4568-89DC-147C8D11A90C}"/>
              </a:ext>
            </a:extLst>
          </p:cNvPr>
          <p:cNvCxnSpPr>
            <a:cxnSpLocks/>
          </p:cNvCxnSpPr>
          <p:nvPr/>
        </p:nvCxnSpPr>
        <p:spPr>
          <a:xfrm>
            <a:off x="1288472" y="2122966"/>
            <a:ext cx="1662546" cy="8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4B955-41AD-43D5-9A5F-346E01E23163}"/>
              </a:ext>
            </a:extLst>
          </p:cNvPr>
          <p:cNvCxnSpPr>
            <a:cxnSpLocks/>
          </p:cNvCxnSpPr>
          <p:nvPr/>
        </p:nvCxnSpPr>
        <p:spPr>
          <a:xfrm>
            <a:off x="1288472" y="3759019"/>
            <a:ext cx="1662546" cy="8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45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8602693" y="458104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524538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8602693" y="4950082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98" y="4893578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8541800" y="4541228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/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6CDEBD3-2281-4C37-9BF5-B8E009472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94" y="5155367"/>
                <a:ext cx="723788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/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993C97-99A2-48A7-981F-BC8F597AA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065" y="4307726"/>
                <a:ext cx="703590" cy="379848"/>
              </a:xfrm>
              <a:prstGeom prst="rect">
                <a:avLst/>
              </a:prstGeom>
              <a:blipFill>
                <a:blip r:embed="rId3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99E52DA-121D-480A-8572-F8DB0762E8BB}"/>
              </a:ext>
            </a:extLst>
          </p:cNvPr>
          <p:cNvCxnSpPr>
            <a:cxnSpLocks/>
          </p:cNvCxnSpPr>
          <p:nvPr/>
        </p:nvCxnSpPr>
        <p:spPr>
          <a:xfrm flipH="1">
            <a:off x="6545719" y="4497650"/>
            <a:ext cx="44854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quals 101">
            <a:extLst>
              <a:ext uri="{FF2B5EF4-FFF2-40B4-BE49-F238E27FC236}">
                <a16:creationId xmlns:a16="http://schemas.microsoft.com/office/drawing/2014/main" id="{5B18D70F-2EF7-4FB2-B328-58F007F2A4CF}"/>
              </a:ext>
            </a:extLst>
          </p:cNvPr>
          <p:cNvSpPr/>
          <p:nvPr/>
        </p:nvSpPr>
        <p:spPr>
          <a:xfrm>
            <a:off x="6064401" y="4744111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CDCD7A-202F-4499-90B8-6C9362BA9BC1}"/>
              </a:ext>
            </a:extLst>
          </p:cNvPr>
          <p:cNvCxnSpPr>
            <a:cxnSpLocks/>
            <a:stCxn id="102" idx="5"/>
          </p:cNvCxnSpPr>
          <p:nvPr/>
        </p:nvCxnSpPr>
        <p:spPr>
          <a:xfrm flipV="1">
            <a:off x="6359295" y="4497650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5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BE9DD0-5288-4121-BC9A-A8C36C4B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63" y="4131002"/>
            <a:ext cx="1787083" cy="670156"/>
          </a:xfrm>
          <a:prstGeom prst="rect">
            <a:avLst/>
          </a:prstGeom>
        </p:spPr>
      </p:pic>
      <p:pic>
        <p:nvPicPr>
          <p:cNvPr id="113" name="Picture 1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CFF5CF2A-2CFE-4F34-8FAE-099752C08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21" y="4140911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112" y="2901843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77653" y="307826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669" y="2697270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845552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1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/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17655A-CF79-4623-B2A9-0071DCB57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755" y="4087746"/>
                <a:ext cx="914738" cy="30777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68FC206-7572-4272-920D-FCB53EC37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109">
            <a:extLst>
              <a:ext uri="{FF2B5EF4-FFF2-40B4-BE49-F238E27FC236}">
                <a16:creationId xmlns:a16="http://schemas.microsoft.com/office/drawing/2014/main" id="{40E751AC-63AB-4B4B-AB7A-29D1B0B1D0F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77EA20-794E-4483-8F2D-548CBF829125}"/>
              </a:ext>
            </a:extLst>
          </p:cNvPr>
          <p:cNvCxnSpPr>
            <a:cxnSpLocks/>
            <a:stCxn id="111" idx="5"/>
            <a:endCxn id="110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6A6CB77C-BFEC-433B-967B-B1383710C676}"/>
              </a:ext>
            </a:extLst>
          </p:cNvPr>
          <p:cNvSpPr/>
          <p:nvPr/>
        </p:nvSpPr>
        <p:spPr>
          <a:xfrm>
            <a:off x="10636955" y="434271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Equals 115">
            <a:extLst>
              <a:ext uri="{FF2B5EF4-FFF2-40B4-BE49-F238E27FC236}">
                <a16:creationId xmlns:a16="http://schemas.microsoft.com/office/drawing/2014/main" id="{430AE3C4-486D-4FB5-8346-D9D2A1F9B545}"/>
              </a:ext>
            </a:extLst>
          </p:cNvPr>
          <p:cNvSpPr/>
          <p:nvPr/>
        </p:nvSpPr>
        <p:spPr>
          <a:xfrm>
            <a:off x="10520001" y="49238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60E1D4F-C853-4A66-BB33-95EA3313863A}"/>
              </a:ext>
            </a:extLst>
          </p:cNvPr>
          <p:cNvCxnSpPr>
            <a:cxnSpLocks/>
            <a:stCxn id="116" idx="5"/>
          </p:cNvCxnSpPr>
          <p:nvPr/>
        </p:nvCxnSpPr>
        <p:spPr>
          <a:xfrm flipV="1">
            <a:off x="10814895" y="46023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/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8AB1-442E-42F8-A86A-884B0B24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001" y="5310024"/>
                <a:ext cx="729046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Equals 123">
            <a:extLst>
              <a:ext uri="{FF2B5EF4-FFF2-40B4-BE49-F238E27FC236}">
                <a16:creationId xmlns:a16="http://schemas.microsoft.com/office/drawing/2014/main" id="{EA314A32-A601-4EB4-90F2-B1E7B42428AC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47A4366-0A73-4C36-87D5-529FE3E76828}"/>
              </a:ext>
            </a:extLst>
          </p:cNvPr>
          <p:cNvCxnSpPr>
            <a:cxnSpLocks/>
            <a:stCxn id="12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/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9E661E6-9CE3-4E20-A1BF-FB4B9A8D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4768" y="4236403"/>
                <a:ext cx="717761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CBFE2D1-EFEF-4B74-AA19-4E8007E05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3208EEA-21A3-4FD3-9218-1A88F46B4CEE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357857" y="4791798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4735294"/>
                <a:ext cx="2665538" cy="369332"/>
              </a:xfrm>
              <a:prstGeom prst="rect">
                <a:avLst/>
              </a:prstGeom>
              <a:blipFill>
                <a:blip r:embed="rId4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357857" y="5160838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862" y="5104334"/>
                <a:ext cx="2171300" cy="369332"/>
              </a:xfrm>
              <a:prstGeom prst="rect">
                <a:avLst/>
              </a:prstGeom>
              <a:blipFill>
                <a:blip r:embed="rId4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296964" y="4751984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Shape&#10;&#10;Description automatically generated with medium confidence">
            <a:extLst>
              <a:ext uri="{FF2B5EF4-FFF2-40B4-BE49-F238E27FC236}">
                <a16:creationId xmlns:a16="http://schemas.microsoft.com/office/drawing/2014/main" id="{667ECACB-63B5-4189-B09E-7F4132C6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454" y="4114315"/>
            <a:ext cx="1787083" cy="6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8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88DCED-38FB-48BC-968D-1DBBE88D0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4" y="4124175"/>
            <a:ext cx="1787083" cy="670156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86" y="2899789"/>
            <a:ext cx="1787083" cy="670156"/>
          </a:xfrm>
          <a:prstGeom prst="rect">
            <a:avLst/>
          </a:prstGeom>
        </p:spPr>
      </p:pic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428619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4178F63-9391-4AFC-8112-DEC5D9B7731E}"/>
              </a:ext>
            </a:extLst>
          </p:cNvPr>
          <p:cNvSpPr/>
          <p:nvPr/>
        </p:nvSpPr>
        <p:spPr>
          <a:xfrm>
            <a:off x="4656560" y="474419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/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D4D58E1-9860-4AC8-B1F4-21EE56DA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4687693"/>
                <a:ext cx="2665538" cy="369332"/>
              </a:xfrm>
              <a:prstGeom prst="rect">
                <a:avLst/>
              </a:prstGeom>
              <a:blipFill>
                <a:blip r:embed="rId3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667F40B5-D060-4739-8C39-6D4AC8EDC9A7}"/>
              </a:ext>
            </a:extLst>
          </p:cNvPr>
          <p:cNvSpPr/>
          <p:nvPr/>
        </p:nvSpPr>
        <p:spPr>
          <a:xfrm>
            <a:off x="4656560" y="5113237"/>
            <a:ext cx="265176" cy="256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/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A9DEEC5-BC0D-4B38-AB6A-1E74C1A8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65" y="5056733"/>
                <a:ext cx="2171300" cy="369332"/>
              </a:xfrm>
              <a:prstGeom prst="rect">
                <a:avLst/>
              </a:prstGeom>
              <a:blipFill>
                <a:blip r:embed="rId3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2F207421-251E-441C-ACDF-268873BD084A}"/>
              </a:ext>
            </a:extLst>
          </p:cNvPr>
          <p:cNvSpPr/>
          <p:nvPr/>
        </p:nvSpPr>
        <p:spPr>
          <a:xfrm>
            <a:off x="4595667" y="4704383"/>
            <a:ext cx="2920055" cy="719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/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93799-E5A8-4FC4-B767-D084FF811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261" y="5242852"/>
                <a:ext cx="856838" cy="38151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/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810DF4-C062-4DCB-A82E-71229253A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798" y="4923896"/>
                <a:ext cx="703590" cy="379848"/>
              </a:xfrm>
              <a:prstGeom prst="rect">
                <a:avLst/>
              </a:prstGeom>
              <a:blipFill>
                <a:blip r:embed="rId4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9B56B11-DFFE-4A30-B213-B8835D964A47}"/>
              </a:ext>
            </a:extLst>
          </p:cNvPr>
          <p:cNvCxnSpPr>
            <a:cxnSpLocks/>
          </p:cNvCxnSpPr>
          <p:nvPr/>
        </p:nvCxnSpPr>
        <p:spPr>
          <a:xfrm flipV="1">
            <a:off x="8792144" y="4522971"/>
            <a:ext cx="510702" cy="49978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/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CB24D4A-21DB-43B4-B804-EC64EC13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142" y="4295882"/>
                <a:ext cx="914738" cy="30777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/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9BEF018-6186-42DD-A4B4-D22B63C9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778" y="5241399"/>
                <a:ext cx="93275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Oval 106">
            <a:extLst>
              <a:ext uri="{FF2B5EF4-FFF2-40B4-BE49-F238E27FC236}">
                <a16:creationId xmlns:a16="http://schemas.microsoft.com/office/drawing/2014/main" id="{23E66C81-BFDF-4058-B032-530FDC0600E8}"/>
              </a:ext>
            </a:extLst>
          </p:cNvPr>
          <p:cNvSpPr/>
          <p:nvPr/>
        </p:nvSpPr>
        <p:spPr>
          <a:xfrm>
            <a:off x="7784007" y="432910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Equals 107">
            <a:extLst>
              <a:ext uri="{FF2B5EF4-FFF2-40B4-BE49-F238E27FC236}">
                <a16:creationId xmlns:a16="http://schemas.microsoft.com/office/drawing/2014/main" id="{991F603C-F047-4B17-BAC3-BA12390A724B}"/>
              </a:ext>
            </a:extLst>
          </p:cNvPr>
          <p:cNvSpPr/>
          <p:nvPr/>
        </p:nvSpPr>
        <p:spPr>
          <a:xfrm>
            <a:off x="7620568" y="48315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B8D2B4A-8CBA-49A6-972A-68C5C9DE8B74}"/>
              </a:ext>
            </a:extLst>
          </p:cNvPr>
          <p:cNvCxnSpPr>
            <a:cxnSpLocks/>
            <a:stCxn id="108" idx="5"/>
            <a:endCxn id="107" idx="4"/>
          </p:cNvCxnSpPr>
          <p:nvPr/>
        </p:nvCxnSpPr>
        <p:spPr>
          <a:xfrm flipV="1">
            <a:off x="7915462" y="458513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quals 113">
            <a:extLst>
              <a:ext uri="{FF2B5EF4-FFF2-40B4-BE49-F238E27FC236}">
                <a16:creationId xmlns:a16="http://schemas.microsoft.com/office/drawing/2014/main" id="{8F5EAB9E-0499-45FE-B8F1-0B9EB0CD4A76}"/>
              </a:ext>
            </a:extLst>
          </p:cNvPr>
          <p:cNvSpPr/>
          <p:nvPr/>
        </p:nvSpPr>
        <p:spPr>
          <a:xfrm>
            <a:off x="9087328" y="483449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9002242-6D9E-4F60-9517-828690886761}"/>
              </a:ext>
            </a:extLst>
          </p:cNvPr>
          <p:cNvCxnSpPr>
            <a:cxnSpLocks/>
            <a:stCxn id="114" idx="5"/>
          </p:cNvCxnSpPr>
          <p:nvPr/>
        </p:nvCxnSpPr>
        <p:spPr>
          <a:xfrm flipV="1">
            <a:off x="9382222" y="4512932"/>
            <a:ext cx="0" cy="4138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33081821-DB10-492E-8541-7C275B7DB520}"/>
              </a:ext>
            </a:extLst>
          </p:cNvPr>
          <p:cNvSpPr/>
          <p:nvPr/>
        </p:nvSpPr>
        <p:spPr>
          <a:xfrm>
            <a:off x="9259536" y="435538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/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E2AC572-708D-46B1-8283-996F1E362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178" y="4007168"/>
                <a:ext cx="845552" cy="38151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Picture 8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C5C5DCB-8FD8-48C5-83AB-B2D93C878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070" y="4144159"/>
            <a:ext cx="1787083" cy="67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7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20" y="288035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383339" y="308741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33721" y="434271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648515" y="321543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15" y="2718087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277" y="3406114"/>
                <a:ext cx="621517" cy="2209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105239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625" y="4910506"/>
                <a:ext cx="7237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40" y="4149212"/>
                <a:ext cx="71250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463157" cy="398379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2286475"/>
            <a:ext cx="1744965" cy="398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3" y="3286244"/>
                <a:ext cx="1680524" cy="398379"/>
              </a:xfrm>
              <a:prstGeom prst="rect">
                <a:avLst/>
              </a:prstGeom>
              <a:blipFill>
                <a:blip r:embed="rId2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2" y="3569945"/>
                <a:ext cx="1681166" cy="398379"/>
              </a:xfrm>
              <a:prstGeom prst="rect">
                <a:avLst/>
              </a:prstGeom>
              <a:blipFill>
                <a:blip r:embed="rId3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91" y="3838108"/>
                <a:ext cx="2011383" cy="408766"/>
              </a:xfrm>
              <a:prstGeom prst="rect">
                <a:avLst/>
              </a:prstGeom>
              <a:blipFill>
                <a:blip r:embed="rId3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649318" y="3334299"/>
            <a:ext cx="1825183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8108812" y="3264939"/>
            <a:ext cx="1452680" cy="5041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2" y="418178"/>
                <a:ext cx="1463157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1" y="701879"/>
                <a:ext cx="1463799" cy="398379"/>
              </a:xfrm>
              <a:prstGeom prst="rect">
                <a:avLst/>
              </a:prstGeom>
              <a:blipFill>
                <a:blip r:embed="rId3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10" y="970042"/>
                <a:ext cx="1794017" cy="408766"/>
              </a:xfrm>
              <a:prstGeom prst="rect">
                <a:avLst/>
              </a:prstGeom>
              <a:blipFill>
                <a:blip r:embed="rId3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503037" y="466233"/>
            <a:ext cx="1794017" cy="912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Equals 110">
            <a:extLst>
              <a:ext uri="{FF2B5EF4-FFF2-40B4-BE49-F238E27FC236}">
                <a16:creationId xmlns:a16="http://schemas.microsoft.com/office/drawing/2014/main" id="{5BAA9871-E667-4EFB-9ACB-EBF3537D818F}"/>
              </a:ext>
            </a:extLst>
          </p:cNvPr>
          <p:cNvSpPr/>
          <p:nvPr/>
        </p:nvSpPr>
        <p:spPr>
          <a:xfrm>
            <a:off x="6055433" y="4754043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88EF72B-35C9-4384-B94B-05E707B938EF}"/>
              </a:ext>
            </a:extLst>
          </p:cNvPr>
          <p:cNvCxnSpPr>
            <a:cxnSpLocks/>
          </p:cNvCxnSpPr>
          <p:nvPr/>
        </p:nvCxnSpPr>
        <p:spPr>
          <a:xfrm flipV="1">
            <a:off x="6368571" y="452453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/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BB7BEFA-781F-4821-9740-B4A982907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313" y="4862138"/>
                <a:ext cx="703590" cy="379848"/>
              </a:xfrm>
              <a:prstGeom prst="rect">
                <a:avLst/>
              </a:prstGeom>
              <a:blipFill>
                <a:blip r:embed="rId3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59ED75-363E-424F-AF83-F0E8F6ACABBF}"/>
              </a:ext>
            </a:extLst>
          </p:cNvPr>
          <p:cNvCxnSpPr>
            <a:cxnSpLocks/>
          </p:cNvCxnSpPr>
          <p:nvPr/>
        </p:nvCxnSpPr>
        <p:spPr>
          <a:xfrm flipV="1">
            <a:off x="5749135" y="4524726"/>
            <a:ext cx="466120" cy="38578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65C1610-6B49-4B1C-8442-8EA64B4EB0E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3" y="3753336"/>
            <a:ext cx="3969733" cy="297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56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580" y="3068275"/>
            <a:ext cx="2657856" cy="996696"/>
          </a:xfrm>
          <a:prstGeom prst="rect">
            <a:avLst/>
          </a:prstGeom>
        </p:spPr>
      </p:pic>
      <p:pic>
        <p:nvPicPr>
          <p:cNvPr id="84" name="Picture 8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82398A-1918-49D7-A2E0-513AB5E77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0785" y="2636837"/>
            <a:ext cx="1560056" cy="585021"/>
          </a:xfrm>
          <a:prstGeom prst="rect">
            <a:avLst/>
          </a:prstGeom>
        </p:spPr>
      </p:pic>
      <p:pic>
        <p:nvPicPr>
          <p:cNvPr id="86" name="Picture 8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4D6172B-4609-4BCC-B398-D4AB7C3F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9083" y="4053595"/>
            <a:ext cx="2042050" cy="76576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4677156" y="343860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516624" y="343860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501744" y="766027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541008" y="5182063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7573276">
            <a:off x="7227291" y="365282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4942332" y="3566623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272415" y="3566623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  <a:endCxn id="18" idx="5"/>
          </p:cNvCxnSpPr>
          <p:nvPr/>
        </p:nvCxnSpPr>
        <p:spPr>
          <a:xfrm>
            <a:off x="6781800" y="3566623"/>
            <a:ext cx="619028" cy="2589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3069275"/>
                <a:ext cx="6430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31" y="404053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88" y="3739171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638" y="3101056"/>
                <a:ext cx="8019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/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4540947-2CB2-4AE8-8B14-709A8781A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809" y="2706467"/>
                <a:ext cx="1173655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378" y="2999171"/>
                <a:ext cx="1164037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8" y="3027296"/>
                <a:ext cx="1554208" cy="398379"/>
              </a:xfrm>
              <a:prstGeom prst="rect">
                <a:avLst/>
              </a:prstGeom>
              <a:blipFill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6FAEAB6-8BF1-43E3-B38D-15848BFB240D}"/>
              </a:ext>
            </a:extLst>
          </p:cNvPr>
          <p:cNvCxnSpPr>
            <a:cxnSpLocks/>
          </p:cNvCxnSpPr>
          <p:nvPr/>
        </p:nvCxnSpPr>
        <p:spPr>
          <a:xfrm flipH="1">
            <a:off x="6822219" y="3276085"/>
            <a:ext cx="2159893" cy="2632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/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adiant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Slab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Systems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Heating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Power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Model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96EAE3-12AD-4DB9-B1C1-5C3A0064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8" y="207370"/>
                <a:ext cx="6176691" cy="369332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497633" y="2150685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6235" y="1266831"/>
            <a:ext cx="1600489" cy="60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42" y="1346055"/>
                <a:ext cx="1011752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7051955" y="2076212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756638" y="2274895"/>
            <a:ext cx="4665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367" y="2127419"/>
                <a:ext cx="6706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645" y="2088580"/>
                <a:ext cx="65267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7" y="3310997"/>
                <a:ext cx="1519583" cy="398379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579160"/>
                <a:ext cx="1849802" cy="408766"/>
              </a:xfrm>
              <a:prstGeom prst="rect">
                <a:avLst/>
              </a:prstGeom>
              <a:blipFill>
                <a:blip r:embed="rId1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377569" y="5684556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672463" y="5438095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409" y="6050283"/>
                <a:ext cx="7237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627" y="4988563"/>
                <a:ext cx="71250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/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78EA3B-A79F-4218-A43A-3FB223E5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317" y="5126177"/>
                <a:ext cx="1422762" cy="398379"/>
              </a:xfrm>
              <a:prstGeom prst="rect">
                <a:avLst/>
              </a:prstGeom>
              <a:blipFill>
                <a:blip r:embed="rId2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091C1A-822C-4A95-9B9F-CD748AF4790F}"/>
              </a:ext>
            </a:extLst>
          </p:cNvPr>
          <p:cNvCxnSpPr>
            <a:cxnSpLocks/>
          </p:cNvCxnSpPr>
          <p:nvPr/>
        </p:nvCxnSpPr>
        <p:spPr>
          <a:xfrm flipV="1">
            <a:off x="4570642" y="5357895"/>
            <a:ext cx="1915061" cy="25130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85" y="4926915"/>
                <a:ext cx="703590" cy="379848"/>
              </a:xfrm>
              <a:prstGeom prst="rect">
                <a:avLst/>
              </a:prstGeom>
              <a:blipFill>
                <a:blip r:embed="rId2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806184" y="5138414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/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D8E4BB-B28A-4713-BB34-8E2495780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266" y="4154999"/>
                <a:ext cx="1226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/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5A9ED40-8774-4FDE-BC72-B4E7590A1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2" y="5347275"/>
                <a:ext cx="1753622" cy="408766"/>
              </a:xfrm>
              <a:prstGeom prst="rect">
                <a:avLst/>
              </a:prstGeom>
              <a:blipFill>
                <a:blip r:embed="rId2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679975" y="1760193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187" y="1526340"/>
                <a:ext cx="1369670" cy="398379"/>
              </a:xfrm>
              <a:prstGeom prst="rect">
                <a:avLst/>
              </a:prstGeom>
              <a:blipFill>
                <a:blip r:embed="rId3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076" y="3865475"/>
                <a:ext cx="1744965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06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F01C31A-A28E-441B-9022-D9B5568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249" y="2891917"/>
            <a:ext cx="1787083" cy="670156"/>
          </a:xfrm>
          <a:prstGeom prst="rect">
            <a:avLst/>
          </a:prstGeom>
        </p:spPr>
      </p:pic>
      <p:pic>
        <p:nvPicPr>
          <p:cNvPr id="98" name="Picture 9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06A76-D080-4FEF-8B39-7CA8B0D42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9320" y="4623844"/>
            <a:ext cx="1382481" cy="518430"/>
          </a:xfrm>
          <a:prstGeom prst="rect">
            <a:avLst/>
          </a:prstGeom>
        </p:spPr>
      </p:pic>
      <p:pic>
        <p:nvPicPr>
          <p:cNvPr id="71" name="Picture 70" descr="Shape&#10;&#10;Description automatically generated with medium confidence">
            <a:extLst>
              <a:ext uri="{FF2B5EF4-FFF2-40B4-BE49-F238E27FC236}">
                <a16:creationId xmlns:a16="http://schemas.microsoft.com/office/drawing/2014/main" id="{0209290C-D320-49C7-90E9-2296E0860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31766" y="2635251"/>
            <a:ext cx="879400" cy="355085"/>
          </a:xfrm>
          <a:prstGeom prst="rect">
            <a:avLst/>
          </a:prstGeom>
        </p:spPr>
      </p:pic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115F87C-4687-4D26-B13F-DC42EF994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74" y="2894641"/>
            <a:ext cx="1787083" cy="670156"/>
          </a:xfrm>
          <a:prstGeom prst="rect">
            <a:avLst/>
          </a:prstGeom>
        </p:spPr>
      </p:pic>
      <p:pic>
        <p:nvPicPr>
          <p:cNvPr id="87" name="Picture 8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A7443A-EA96-4413-9E5F-68C06EDA7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9598" y="762137"/>
            <a:ext cx="946892" cy="355085"/>
          </a:xfrm>
          <a:prstGeom prst="rect">
            <a:avLst/>
          </a:prstGeom>
        </p:spPr>
      </p:pic>
      <p:pic>
        <p:nvPicPr>
          <p:cNvPr id="56" name="Picture 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3C2F214-CB7E-4F79-9646-2A56AAD61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98020" y="1706455"/>
            <a:ext cx="946892" cy="355085"/>
          </a:xfrm>
          <a:prstGeom prst="rect">
            <a:avLst/>
          </a:prstGeom>
        </p:spPr>
      </p:pic>
      <p:pic>
        <p:nvPicPr>
          <p:cNvPr id="61" name="Picture 60" descr="Shape&#10;&#10;Description automatically generated with medium confidence">
            <a:extLst>
              <a:ext uri="{FF2B5EF4-FFF2-40B4-BE49-F238E27FC236}">
                <a16:creationId xmlns:a16="http://schemas.microsoft.com/office/drawing/2014/main" id="{581F1316-F495-4B84-9759-D2F3B182B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343" y="2891917"/>
            <a:ext cx="1787083" cy="670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AE69C9-0365-40B9-9B7D-AE878048CF7E}"/>
              </a:ext>
            </a:extLst>
          </p:cNvPr>
          <p:cNvSpPr/>
          <p:nvPr/>
        </p:nvSpPr>
        <p:spPr>
          <a:xfrm>
            <a:off x="2999562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9DCA7E-57AF-49AE-BAE9-C77D29B82A98}"/>
              </a:ext>
            </a:extLst>
          </p:cNvPr>
          <p:cNvSpPr/>
          <p:nvPr/>
        </p:nvSpPr>
        <p:spPr>
          <a:xfrm>
            <a:off x="6259449" y="310523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3A4C6D-53E7-46E0-905D-5FF182FFCC1F}"/>
              </a:ext>
            </a:extLst>
          </p:cNvPr>
          <p:cNvSpPr/>
          <p:nvPr/>
        </p:nvSpPr>
        <p:spPr>
          <a:xfrm>
            <a:off x="6244569" y="432652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46DAB-0F75-445C-9B92-5F306D90EEF3}"/>
              </a:ext>
            </a:extLst>
          </p:cNvPr>
          <p:cNvSpPr/>
          <p:nvPr/>
        </p:nvSpPr>
        <p:spPr>
          <a:xfrm>
            <a:off x="6210801" y="5272816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quals 17">
            <a:extLst>
              <a:ext uri="{FF2B5EF4-FFF2-40B4-BE49-F238E27FC236}">
                <a16:creationId xmlns:a16="http://schemas.microsoft.com/office/drawing/2014/main" id="{2A240611-22A9-485F-A0A5-5F16DCEE6802}"/>
              </a:ext>
            </a:extLst>
          </p:cNvPr>
          <p:cNvSpPr/>
          <p:nvPr/>
        </p:nvSpPr>
        <p:spPr>
          <a:xfrm rot="18248981">
            <a:off x="6592391" y="3354341"/>
            <a:ext cx="377238" cy="131088"/>
          </a:xfrm>
          <a:prstGeom prst="mathEqual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29CBEE-9F0F-4634-9AEE-3812F68D8FA8}"/>
              </a:ext>
            </a:extLst>
          </p:cNvPr>
          <p:cNvCxnSpPr>
            <a:cxnSpLocks/>
          </p:cNvCxnSpPr>
          <p:nvPr/>
        </p:nvCxnSpPr>
        <p:spPr>
          <a:xfrm>
            <a:off x="3264738" y="3226995"/>
            <a:ext cx="1634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A7CFB3-A811-43C0-A51A-D9FFF581F78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015240" y="3233248"/>
            <a:ext cx="2442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E9E7E9-F64F-4A61-9F0A-8D2DEAC9BA7E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524625" y="3233248"/>
            <a:ext cx="241193" cy="181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/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CF4D8ED-A043-4892-AF6E-F0C6A1F2B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38" y="2729647"/>
                <a:ext cx="782843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/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D39CC4-5B5C-4E18-8BA5-FE258211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56" y="70678"/>
                <a:ext cx="6467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/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8F267C-18C3-41CF-937B-9FF85BF9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82" y="3365223"/>
                <a:ext cx="8199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/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7E6A995-7B02-4849-8320-CCE4F5B3F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817" y="2871763"/>
                <a:ext cx="64216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/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633C950-D675-4D2A-9F7A-13148DA30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051" y="3450168"/>
                <a:ext cx="735330" cy="220958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/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0D5C432-2FDA-4457-B135-FAF5E046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30" y="1424300"/>
                <a:ext cx="1554208" cy="398379"/>
              </a:xfrm>
              <a:prstGeom prst="rect">
                <a:avLst/>
              </a:prstGeom>
              <a:blipFill>
                <a:blip r:embed="rId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8B4003E-A768-47C6-AC93-83D6F390A74A}"/>
              </a:ext>
            </a:extLst>
          </p:cNvPr>
          <p:cNvSpPr/>
          <p:nvPr/>
        </p:nvSpPr>
        <p:spPr>
          <a:xfrm>
            <a:off x="6225524" y="1273548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/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B09E3A2-424B-4EB9-A88A-C9E64C4E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933" y="690284"/>
                <a:ext cx="1011752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quals 88">
            <a:extLst>
              <a:ext uri="{FF2B5EF4-FFF2-40B4-BE49-F238E27FC236}">
                <a16:creationId xmlns:a16="http://schemas.microsoft.com/office/drawing/2014/main" id="{793C8122-E140-4202-981A-A0434150BDAF}"/>
              </a:ext>
            </a:extLst>
          </p:cNvPr>
          <p:cNvSpPr/>
          <p:nvPr/>
        </p:nvSpPr>
        <p:spPr>
          <a:xfrm rot="16200000">
            <a:off x="6832078" y="1304394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293C98B-A921-4ADD-AD2B-776002888F5F}"/>
              </a:ext>
            </a:extLst>
          </p:cNvPr>
          <p:cNvCxnSpPr>
            <a:cxnSpLocks/>
          </p:cNvCxnSpPr>
          <p:nvPr/>
        </p:nvCxnSpPr>
        <p:spPr>
          <a:xfrm>
            <a:off x="6499463" y="1410551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/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DBA041-1AF4-4D67-BA85-ED3A9A7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1241975"/>
                <a:ext cx="803746" cy="3815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/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78A6370-FB0E-4C21-81FA-27D21733E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94" y="1166730"/>
                <a:ext cx="792461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/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63A387-1025-4ED7-9211-DDB988D6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9" y="1708001"/>
                <a:ext cx="1519583" cy="398379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/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9D2ECB7-21F1-478F-AFC7-295DF1ED4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1976164"/>
                <a:ext cx="1849802" cy="408766"/>
              </a:xfrm>
              <a:prstGeom prst="rect">
                <a:avLst/>
              </a:prstGeom>
              <a:blipFill>
                <a:blip r:embed="rId1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quals 33">
            <a:extLst>
              <a:ext uri="{FF2B5EF4-FFF2-40B4-BE49-F238E27FC236}">
                <a16:creationId xmlns:a16="http://schemas.microsoft.com/office/drawing/2014/main" id="{00B4CE73-5CD8-43D4-99F4-E71055683D68}"/>
              </a:ext>
            </a:extLst>
          </p:cNvPr>
          <p:cNvSpPr/>
          <p:nvPr/>
        </p:nvSpPr>
        <p:spPr>
          <a:xfrm>
            <a:off x="6047362" y="5775309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696B62-ACD2-4A23-B8A2-F371AA52144A}"/>
              </a:ext>
            </a:extLst>
          </p:cNvPr>
          <p:cNvCxnSpPr>
            <a:cxnSpLocks/>
            <a:stCxn id="34" idx="5"/>
            <a:endCxn id="16" idx="4"/>
          </p:cNvCxnSpPr>
          <p:nvPr/>
        </p:nvCxnSpPr>
        <p:spPr>
          <a:xfrm flipV="1">
            <a:off x="6342256" y="5528848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/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33BD98-0682-4973-856E-88D37E8C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28" y="5844025"/>
                <a:ext cx="856838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/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B964FD-20AF-4781-9B94-E4DE17F0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20" y="5079316"/>
                <a:ext cx="845552" cy="3815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/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57A07A0-7956-454D-8672-FFBCEB53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78" y="5017668"/>
                <a:ext cx="703590" cy="379848"/>
              </a:xfrm>
              <a:prstGeom prst="rect">
                <a:avLst/>
              </a:prstGeom>
              <a:blipFill>
                <a:blip r:embed="rId1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94D-DCC6-4D7D-AAE0-D34A7A436A3F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475977" y="5229167"/>
            <a:ext cx="946710" cy="17166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BDB77E-6D00-4D2B-9B83-B94276AC2BD3}"/>
              </a:ext>
            </a:extLst>
          </p:cNvPr>
          <p:cNvCxnSpPr>
            <a:cxnSpLocks/>
          </p:cNvCxnSpPr>
          <p:nvPr/>
        </p:nvCxnSpPr>
        <p:spPr>
          <a:xfrm flipH="1">
            <a:off x="6454206" y="927268"/>
            <a:ext cx="2083025" cy="38912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/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378438E-A28A-40A2-991C-4AB0D003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137" y="654709"/>
                <a:ext cx="1369670" cy="398379"/>
              </a:xfrm>
              <a:prstGeom prst="rect">
                <a:avLst/>
              </a:prstGeom>
              <a:blipFill>
                <a:blip r:embed="rId1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/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𝑟𝑜𝑜𝑚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69A9FD5-C372-436A-BA1B-AA256FE8E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928" y="2262479"/>
                <a:ext cx="1744965" cy="398379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 descr="Shape&#10;&#10;Description automatically generated with medium confidence">
            <a:extLst>
              <a:ext uri="{FF2B5EF4-FFF2-40B4-BE49-F238E27FC236}">
                <a16:creationId xmlns:a16="http://schemas.microsoft.com/office/drawing/2014/main" id="{559A58F6-1CB2-4821-9FC6-2C86EA9914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99" y="2891917"/>
            <a:ext cx="1787083" cy="670156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16F2EA-08B0-434E-8E11-0A756CFE831D}"/>
              </a:ext>
            </a:extLst>
          </p:cNvPr>
          <p:cNvSpPr/>
          <p:nvPr/>
        </p:nvSpPr>
        <p:spPr>
          <a:xfrm>
            <a:off x="4512874" y="3124477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Equals 50">
            <a:extLst>
              <a:ext uri="{FF2B5EF4-FFF2-40B4-BE49-F238E27FC236}">
                <a16:creationId xmlns:a16="http://schemas.microsoft.com/office/drawing/2014/main" id="{E690AF49-4665-4D3B-AE84-04E09A1901D1}"/>
              </a:ext>
            </a:extLst>
          </p:cNvPr>
          <p:cNvSpPr/>
          <p:nvPr/>
        </p:nvSpPr>
        <p:spPr>
          <a:xfrm>
            <a:off x="4349435" y="3626970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D30A92-3325-44FA-A689-8B7C777CB956}"/>
              </a:ext>
            </a:extLst>
          </p:cNvPr>
          <p:cNvCxnSpPr>
            <a:cxnSpLocks/>
            <a:stCxn id="51" idx="5"/>
            <a:endCxn id="50" idx="4"/>
          </p:cNvCxnSpPr>
          <p:nvPr/>
        </p:nvCxnSpPr>
        <p:spPr>
          <a:xfrm flipV="1">
            <a:off x="4644329" y="3380509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/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𝑐𝑎𝑣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𝑟𝑜𝑜𝑚</m:t>
                        </m:r>
                      </m:sub>
                    </m:sSub>
                  </m:oMath>
                </a14:m>
                <a:r>
                  <a:rPr lang="en-US" sz="800" dirty="0"/>
                  <a:t> / 2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7C2E415-829B-43FB-9710-358FB06E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678" y="3431469"/>
                <a:ext cx="735330" cy="220958"/>
              </a:xfrm>
              <a:prstGeom prst="rect">
                <a:avLst/>
              </a:prstGeom>
              <a:blipFill>
                <a:blip r:embed="rId2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/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DB29622-8BA0-48AD-B6E6-0682D750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529" y="2701604"/>
                <a:ext cx="782843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02FBEC8C-09BB-419E-9BE9-8E8F98BC85DA}"/>
              </a:ext>
            </a:extLst>
          </p:cNvPr>
          <p:cNvSpPr/>
          <p:nvPr/>
        </p:nvSpPr>
        <p:spPr>
          <a:xfrm>
            <a:off x="6234287" y="2208513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/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39A40BE-8F5E-4AE1-9E9F-36312E503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20" y="2062578"/>
                <a:ext cx="792461" cy="381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18C22D1-0256-4106-B158-8CEBBBF88EA0}"/>
              </a:ext>
            </a:extLst>
          </p:cNvPr>
          <p:cNvCxnSpPr>
            <a:cxnSpLocks/>
          </p:cNvCxnSpPr>
          <p:nvPr/>
        </p:nvCxnSpPr>
        <p:spPr>
          <a:xfrm>
            <a:off x="6499463" y="233526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/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0200B29-1B26-40A4-97FF-C83443D6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65" y="2166686"/>
                <a:ext cx="803746" cy="3815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Equals 69">
            <a:extLst>
              <a:ext uri="{FF2B5EF4-FFF2-40B4-BE49-F238E27FC236}">
                <a16:creationId xmlns:a16="http://schemas.microsoft.com/office/drawing/2014/main" id="{2177BFA7-C050-4C0B-9BEB-B16A5153DCDD}"/>
              </a:ext>
            </a:extLst>
          </p:cNvPr>
          <p:cNvSpPr/>
          <p:nvPr/>
        </p:nvSpPr>
        <p:spPr>
          <a:xfrm rot="16200000">
            <a:off x="6832078" y="22185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1B29C96-1AE2-4C6C-AB1F-9FCBCD6D7E83}"/>
              </a:ext>
            </a:extLst>
          </p:cNvPr>
          <p:cNvSpPr/>
          <p:nvPr/>
        </p:nvSpPr>
        <p:spPr>
          <a:xfrm>
            <a:off x="7856369" y="3091181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Equals 78">
            <a:extLst>
              <a:ext uri="{FF2B5EF4-FFF2-40B4-BE49-F238E27FC236}">
                <a16:creationId xmlns:a16="http://schemas.microsoft.com/office/drawing/2014/main" id="{A1AF1BE1-61BF-4472-9777-E0ACD44F5DC0}"/>
              </a:ext>
            </a:extLst>
          </p:cNvPr>
          <p:cNvSpPr/>
          <p:nvPr/>
        </p:nvSpPr>
        <p:spPr>
          <a:xfrm>
            <a:off x="7692930" y="3593674"/>
            <a:ext cx="589788" cy="448056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C02CADC-0AE4-4E52-A282-093D29F211E9}"/>
              </a:ext>
            </a:extLst>
          </p:cNvPr>
          <p:cNvCxnSpPr>
            <a:cxnSpLocks/>
            <a:stCxn id="79" idx="5"/>
            <a:endCxn id="77" idx="4"/>
          </p:cNvCxnSpPr>
          <p:nvPr/>
        </p:nvCxnSpPr>
        <p:spPr>
          <a:xfrm flipV="1">
            <a:off x="7987824" y="3347213"/>
            <a:ext cx="1133" cy="33876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A67462FB-ECAB-42A4-9669-BCCE39DAAA53}"/>
              </a:ext>
            </a:extLst>
          </p:cNvPr>
          <p:cNvSpPr/>
          <p:nvPr/>
        </p:nvSpPr>
        <p:spPr>
          <a:xfrm>
            <a:off x="9412156" y="3098979"/>
            <a:ext cx="265176" cy="25603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/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𝑟𝑜𝑜𝑚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CE1042D-3A64-449B-B182-6C76D8356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564" y="2972662"/>
                <a:ext cx="642166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6" name="Picture 9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700032F-216B-470E-8C25-5B64D7B52F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4452" y="3574082"/>
            <a:ext cx="1382481" cy="518430"/>
          </a:xfrm>
          <a:prstGeom prst="rect">
            <a:avLst/>
          </a:prstGeom>
        </p:spPr>
      </p:pic>
      <p:sp>
        <p:nvSpPr>
          <p:cNvPr id="97" name="Oval 96">
            <a:extLst>
              <a:ext uri="{FF2B5EF4-FFF2-40B4-BE49-F238E27FC236}">
                <a16:creationId xmlns:a16="http://schemas.microsoft.com/office/drawing/2014/main" id="{F9655C23-8CE5-4B11-A1E3-38EB260161E7}"/>
              </a:ext>
            </a:extLst>
          </p:cNvPr>
          <p:cNvSpPr/>
          <p:nvPr/>
        </p:nvSpPr>
        <p:spPr>
          <a:xfrm>
            <a:off x="6250345" y="4231940"/>
            <a:ext cx="265176" cy="2560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/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slab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DFF6F84-C655-431D-9A72-E2128417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49" y="4116678"/>
                <a:ext cx="825034" cy="3815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/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𝑠𝑙𝑎𝑏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F36A49A-1B5E-4798-A21F-F206D569B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971" y="4205886"/>
                <a:ext cx="856838" cy="3815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Equals 100">
            <a:extLst>
              <a:ext uri="{FF2B5EF4-FFF2-40B4-BE49-F238E27FC236}">
                <a16:creationId xmlns:a16="http://schemas.microsoft.com/office/drawing/2014/main" id="{1EF43F69-B12D-42BA-B979-DBDA761E0029}"/>
              </a:ext>
            </a:extLst>
          </p:cNvPr>
          <p:cNvSpPr/>
          <p:nvPr/>
        </p:nvSpPr>
        <p:spPr>
          <a:xfrm rot="16200000">
            <a:off x="6848184" y="4257773"/>
            <a:ext cx="418638" cy="232734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8B4A794-3B18-4F5A-84D7-E7A4FADDF3F6}"/>
              </a:ext>
            </a:extLst>
          </p:cNvPr>
          <p:cNvCxnSpPr>
            <a:cxnSpLocks/>
          </p:cNvCxnSpPr>
          <p:nvPr/>
        </p:nvCxnSpPr>
        <p:spPr>
          <a:xfrm>
            <a:off x="6530712" y="4373612"/>
            <a:ext cx="4665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/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665ED30-56EA-4B35-8745-B55E83F88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12" y="2861671"/>
                <a:ext cx="642166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/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𝑖𝑛𝑡𝑤𝑎𝑙𝑙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7B4F54B-8E1E-4877-9425-2AB81AF7F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812" y="3718033"/>
                <a:ext cx="981551" cy="369332"/>
              </a:xfrm>
              <a:prstGeom prst="rect">
                <a:avLst/>
              </a:prstGeom>
              <a:blipFill>
                <a:blip r:embed="rId2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/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𝑐𝑎𝑣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670C418-D9B5-4C53-8228-DDD4FC345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34" y="3938760"/>
                <a:ext cx="794128" cy="38151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D28DA48-AE88-4823-9B86-E5D698F91E50}"/>
              </a:ext>
            </a:extLst>
          </p:cNvPr>
          <p:cNvSpPr/>
          <p:nvPr/>
        </p:nvSpPr>
        <p:spPr>
          <a:xfrm>
            <a:off x="8497755" y="1472355"/>
            <a:ext cx="1744965" cy="121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420761-C6AA-48B7-B399-AEFB35CFA0FA}"/>
              </a:ext>
            </a:extLst>
          </p:cNvPr>
          <p:cNvCxnSpPr>
            <a:cxnSpLocks/>
          </p:cNvCxnSpPr>
          <p:nvPr/>
        </p:nvCxnSpPr>
        <p:spPr>
          <a:xfrm flipH="1">
            <a:off x="6590291" y="2676234"/>
            <a:ext cx="1857918" cy="41805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/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AEECF90-31FE-4414-9DD6-F116F630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9" y="3749049"/>
                <a:ext cx="1680524" cy="398379"/>
              </a:xfrm>
              <a:prstGeom prst="rect">
                <a:avLst/>
              </a:prstGeom>
              <a:blipFill>
                <a:blip r:embed="rId3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/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B712951-CC7D-4938-B153-2018D1EA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8" y="4032750"/>
                <a:ext cx="1681166" cy="398379"/>
              </a:xfrm>
              <a:prstGeom prst="rect">
                <a:avLst/>
              </a:prstGeom>
              <a:blipFill>
                <a:blip r:embed="rId32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/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7CAE17-AD82-4593-A0FC-274F98357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300913"/>
                <a:ext cx="2011383" cy="408766"/>
              </a:xfrm>
              <a:prstGeom prst="rect">
                <a:avLst/>
              </a:prstGeom>
              <a:blipFill>
                <a:blip r:embed="rId3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/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𝑖𝑛𝑡𝑤𝑎𝑙𝑙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8CC4C48-176F-4041-9B37-1728FC75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927" y="4587228"/>
                <a:ext cx="1906548" cy="398379"/>
              </a:xfrm>
              <a:prstGeom prst="rect">
                <a:avLst/>
              </a:prstGeom>
              <a:blipFill>
                <a:blip r:embed="rId3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1052044E-6402-4974-BE88-ACFDA8BB4B94}"/>
              </a:ext>
            </a:extLst>
          </p:cNvPr>
          <p:cNvSpPr/>
          <p:nvPr/>
        </p:nvSpPr>
        <p:spPr>
          <a:xfrm>
            <a:off x="9570754" y="379710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BF4F76D-B866-4097-9335-F24FD2DCAA7D}"/>
              </a:ext>
            </a:extLst>
          </p:cNvPr>
          <p:cNvCxnSpPr>
            <a:cxnSpLocks/>
          </p:cNvCxnSpPr>
          <p:nvPr/>
        </p:nvCxnSpPr>
        <p:spPr>
          <a:xfrm flipH="1" flipV="1">
            <a:off x="8108812" y="3264939"/>
            <a:ext cx="1344656" cy="52819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/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C6AA3C1-7445-4E8A-95C6-A21B8972A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7" y="4746276"/>
                <a:ext cx="1422762" cy="398379"/>
              </a:xfrm>
              <a:prstGeom prst="rect">
                <a:avLst/>
              </a:prstGeom>
              <a:blipFill>
                <a:blip r:embed="rId3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/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E1F1F55-B856-4B61-A5A4-762FC9237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6" y="5029977"/>
                <a:ext cx="1423403" cy="398379"/>
              </a:xfrm>
              <a:prstGeom prst="rect">
                <a:avLst/>
              </a:prstGeom>
              <a:blipFill>
                <a:blip r:embed="rId3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/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97A8A12-B3BC-4D04-B28E-AE98D4C74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298140"/>
                <a:ext cx="1753622" cy="408766"/>
              </a:xfrm>
              <a:prstGeom prst="rect">
                <a:avLst/>
              </a:prstGeom>
              <a:blipFill>
                <a:blip r:embed="rId3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/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𝑠𝑙𝑎𝑏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D737B18-F226-4ADE-B01A-D53F755B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45" y="5584455"/>
                <a:ext cx="1648785" cy="398379"/>
              </a:xfrm>
              <a:prstGeom prst="rect">
                <a:avLst/>
              </a:prstGeom>
              <a:blipFill>
                <a:blip r:embed="rId3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CB4EF2E0-5FF2-4CC4-A4A4-7A448E1D1D53}"/>
              </a:ext>
            </a:extLst>
          </p:cNvPr>
          <p:cNvSpPr/>
          <p:nvPr/>
        </p:nvSpPr>
        <p:spPr>
          <a:xfrm>
            <a:off x="3230072" y="4794331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694B237-B1F7-444D-ABCD-8DAA7064111A}"/>
              </a:ext>
            </a:extLst>
          </p:cNvPr>
          <p:cNvCxnSpPr>
            <a:cxnSpLocks/>
            <a:endCxn id="97" idx="3"/>
          </p:cNvCxnSpPr>
          <p:nvPr/>
        </p:nvCxnSpPr>
        <p:spPr>
          <a:xfrm flipV="1">
            <a:off x="5078254" y="4450477"/>
            <a:ext cx="1210925" cy="3238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/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29A040F-D0E2-460A-B046-5A693EA2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3" y="1217179"/>
                <a:ext cx="1453539" cy="398379"/>
              </a:xfrm>
              <a:prstGeom prst="rect">
                <a:avLst/>
              </a:prstGeom>
              <a:blipFill>
                <a:blip r:embed="rId39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/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3060721-0C1A-4FE4-9380-EBE89EF7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2" y="1500880"/>
                <a:ext cx="1454181" cy="398379"/>
              </a:xfrm>
              <a:prstGeom prst="rect">
                <a:avLst/>
              </a:prstGeom>
              <a:blipFill>
                <a:blip r:embed="rId4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/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9EA976C-0BD8-4E61-8BDD-D886B65F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1769043"/>
                <a:ext cx="1784399" cy="408766"/>
              </a:xfrm>
              <a:prstGeom prst="rect">
                <a:avLst/>
              </a:prstGeom>
              <a:blipFill>
                <a:blip r:embed="rId41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/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𝑐𝑎𝑣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2C159AD-5F5C-4829-A6C0-889987DD4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1" y="2055358"/>
                <a:ext cx="1679562" cy="398379"/>
              </a:xfrm>
              <a:prstGeom prst="rect">
                <a:avLst/>
              </a:prstGeom>
              <a:blipFill>
                <a:blip r:embed="rId4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Rectangle 137">
            <a:extLst>
              <a:ext uri="{FF2B5EF4-FFF2-40B4-BE49-F238E27FC236}">
                <a16:creationId xmlns:a16="http://schemas.microsoft.com/office/drawing/2014/main" id="{99B694A7-BCCA-43C8-B2EA-4F9D92327BE3}"/>
              </a:ext>
            </a:extLst>
          </p:cNvPr>
          <p:cNvSpPr/>
          <p:nvPr/>
        </p:nvSpPr>
        <p:spPr>
          <a:xfrm>
            <a:off x="1334648" y="1265234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/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AD156BB-5ADE-4B93-95EA-ACE66304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8" y="141932"/>
                <a:ext cx="1463157" cy="398379"/>
              </a:xfrm>
              <a:prstGeom prst="rect">
                <a:avLst/>
              </a:prstGeom>
              <a:blipFill>
                <a:blip r:embed="rId4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/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E53DF48-60CE-4062-9D3F-5586B96E2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7" y="425633"/>
                <a:ext cx="1463799" cy="398379"/>
              </a:xfrm>
              <a:prstGeom prst="rect">
                <a:avLst/>
              </a:prstGeom>
              <a:blipFill>
                <a:blip r:embed="rId4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/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𝑙𝑖𝑔h𝑡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4DE4235-3363-4A9D-BF32-8A7E08A9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693796"/>
                <a:ext cx="1794017" cy="408766"/>
              </a:xfrm>
              <a:prstGeom prst="rect">
                <a:avLst/>
              </a:prstGeom>
              <a:blipFill>
                <a:blip r:embed="rId4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/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𝐴𝐻𝑈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𝐴𝐻𝑈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9C3DF02-85DE-4556-A956-2D6DA577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076" y="980111"/>
                <a:ext cx="1689180" cy="398379"/>
              </a:xfrm>
              <a:prstGeom prst="rect">
                <a:avLst/>
              </a:prstGeom>
              <a:blipFill>
                <a:blip r:embed="rId4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C6EB816B-742D-4E6A-9683-B3832F79817B}"/>
              </a:ext>
            </a:extLst>
          </p:cNvPr>
          <p:cNvSpPr/>
          <p:nvPr/>
        </p:nvSpPr>
        <p:spPr>
          <a:xfrm>
            <a:off x="3495903" y="189987"/>
            <a:ext cx="1848182" cy="12205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213D12E-06D7-4E02-913C-3E22010F157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230071" y="2497515"/>
            <a:ext cx="1321637" cy="66445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1FDDF65-96BD-4DA1-B7F4-EDDEB80EAD63}"/>
              </a:ext>
            </a:extLst>
          </p:cNvPr>
          <p:cNvCxnSpPr>
            <a:cxnSpLocks/>
            <a:endCxn id="59" idx="3"/>
          </p:cNvCxnSpPr>
          <p:nvPr/>
        </p:nvCxnSpPr>
        <p:spPr>
          <a:xfrm>
            <a:off x="5318484" y="1386263"/>
            <a:ext cx="1000997" cy="86707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0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390</Words>
  <Application>Microsoft Office PowerPoint</Application>
  <PresentationFormat>Widescreen</PresentationFormat>
  <Paragraphs>295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Lichen</dc:creator>
  <cp:lastModifiedBy>Lichen Wu</cp:lastModifiedBy>
  <cp:revision>68</cp:revision>
  <dcterms:created xsi:type="dcterms:W3CDTF">2022-03-10T01:49:37Z</dcterms:created>
  <dcterms:modified xsi:type="dcterms:W3CDTF">2022-04-14T22:12:14Z</dcterms:modified>
</cp:coreProperties>
</file>