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5" r:id="rId4"/>
    <p:sldId id="258" r:id="rId5"/>
    <p:sldId id="256" r:id="rId6"/>
    <p:sldId id="259" r:id="rId7"/>
    <p:sldId id="25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3"/>
            <p14:sldId id="264"/>
          </p14:sldIdLst>
        </p14:section>
        <p14:section name="Recycle" id="{BA297783-5C5E-4B9E-90AC-CBFD6EBA9D59}">
          <p14:sldIdLst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19" Type="http://schemas.openxmlformats.org/officeDocument/2006/relationships/image" Target="../media/image27.png"/><Relationship Id="rId31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2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70282" y="484520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65176" y="4598744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7348" y="4913921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348" y="4913921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83998" y="4087564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98" y="4087564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98897" y="4299063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00798" y="3721080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98" y="3721080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00797" y="4004781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97" y="4004781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00796" y="4272944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96" y="4272944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488623" y="3769135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249</Words>
  <Application>Microsoft Office PowerPoint</Application>
  <PresentationFormat>Widescreen</PresentationFormat>
  <Paragraphs>194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41</cp:revision>
  <dcterms:created xsi:type="dcterms:W3CDTF">2022-03-10T01:49:37Z</dcterms:created>
  <dcterms:modified xsi:type="dcterms:W3CDTF">2022-03-22T23:37:55Z</dcterms:modified>
</cp:coreProperties>
</file>