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structing RC networks" id="{2EAEE027-8000-4F8C-9D23-D32242B68033}">
          <p14:sldIdLst>
            <p14:sldId id="257"/>
            <p14:sldId id="258"/>
            <p14:sldId id="259"/>
          </p14:sldIdLst>
        </p14:section>
        <p14:section name="Recycle" id="{BA297783-5C5E-4B9E-90AC-CBFD6EBA9D59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50" autoAdjust="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21" Type="http://schemas.openxmlformats.org/officeDocument/2006/relationships/image" Target="../media/image19.png"/><Relationship Id="rId7" Type="http://schemas.openxmlformats.org/officeDocument/2006/relationships/image" Target="../media/image5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0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24" Type="http://schemas.openxmlformats.org/officeDocument/2006/relationships/image" Target="../media/image22.png"/><Relationship Id="rId5" Type="http://schemas.openxmlformats.org/officeDocument/2006/relationships/image" Target="../media/image32.png"/><Relationship Id="rId15" Type="http://schemas.openxmlformats.org/officeDocument/2006/relationships/image" Target="../media/image130.png"/><Relationship Id="rId23" Type="http://schemas.openxmlformats.org/officeDocument/2006/relationships/image" Target="../media/image21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4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/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/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Facade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E62D1AF8-EA32-40FB-A0B2-92517CA132BB}"/>
              </a:ext>
            </a:extLst>
          </p:cNvPr>
          <p:cNvSpPr/>
          <p:nvPr/>
        </p:nvSpPr>
        <p:spPr>
          <a:xfrm>
            <a:off x="7630722" y="2441125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B0392-90CC-4188-8B0C-03AFCA21395F}"/>
              </a:ext>
            </a:extLst>
          </p:cNvPr>
          <p:cNvCxnSpPr>
            <a:cxnSpLocks/>
            <a:stCxn id="28" idx="5"/>
          </p:cNvCxnSpPr>
          <p:nvPr/>
        </p:nvCxnSpPr>
        <p:spPr>
          <a:xfrm flipV="1">
            <a:off x="7925616" y="2119561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/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87208" y="2080660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E133D-B73C-4EE9-95C4-1E40AFC851DA}"/>
              </a:ext>
            </a:extLst>
          </p:cNvPr>
          <p:cNvCxnSpPr>
            <a:cxnSpLocks/>
          </p:cNvCxnSpPr>
          <p:nvPr/>
        </p:nvCxnSpPr>
        <p:spPr>
          <a:xfrm flipH="1">
            <a:off x="3613630" y="1153307"/>
            <a:ext cx="1013469" cy="7879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62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87208" y="2080660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E133D-B73C-4EE9-95C4-1E40AFC851DA}"/>
              </a:ext>
            </a:extLst>
          </p:cNvPr>
          <p:cNvCxnSpPr>
            <a:cxnSpLocks/>
          </p:cNvCxnSpPr>
          <p:nvPr/>
        </p:nvCxnSpPr>
        <p:spPr>
          <a:xfrm flipH="1">
            <a:off x="3613630" y="1153307"/>
            <a:ext cx="1013469" cy="7879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81</Words>
  <Application>Microsoft Office PowerPoint</Application>
  <PresentationFormat>Widescreen</PresentationFormat>
  <Paragraphs>59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Lichen Wu</cp:lastModifiedBy>
  <cp:revision>14</cp:revision>
  <dcterms:created xsi:type="dcterms:W3CDTF">2022-03-10T01:49:37Z</dcterms:created>
  <dcterms:modified xsi:type="dcterms:W3CDTF">2022-03-17T23:49:05Z</dcterms:modified>
</cp:coreProperties>
</file>