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28" y="368389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638165" y="80577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788787" y="86623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599345" y="43644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45" y="436445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2996014" y="121573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290908" y="89416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2997538" y="1637881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538" y="1637881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215597" y="80577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366219" y="86623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10" y="368913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466153" y="80577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284724" y="398607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24" y="398607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2927101" y="398607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101" y="398607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563148" y="1663789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148" y="1663789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298309" y="926697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269697" y="12625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564591" y="940948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271221" y="1684660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21" y="1684660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489280" y="85255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639902" y="913016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493" y="415692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739836" y="85255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466744" y="489198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744" y="489198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731117" y="85129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522567" y="126125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817461" y="93969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522567" y="1691454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567" y="1691454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742150" y="85129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127258" y="1676939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258" y="1676939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479053" y="900789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743005" y="246478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005" y="246478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012210" y="243808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10" y="243808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198970" y="240079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970" y="240079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45</Words>
  <Application>Microsoft Office PowerPoint</Application>
  <PresentationFormat>Widescreen</PresentationFormat>
  <Paragraphs>43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Wu, Lichen</cp:lastModifiedBy>
  <cp:revision>12</cp:revision>
  <dcterms:created xsi:type="dcterms:W3CDTF">2022-03-10T01:49:37Z</dcterms:created>
  <dcterms:modified xsi:type="dcterms:W3CDTF">2022-03-16T21:05:01Z</dcterms:modified>
</cp:coreProperties>
</file>