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6" r:id="rId4"/>
    <p:sldId id="265" r:id="rId5"/>
    <p:sldId id="258" r:id="rId6"/>
    <p:sldId id="256" r:id="rId7"/>
    <p:sldId id="259" r:id="rId8"/>
    <p:sldId id="257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3"/>
            <p14:sldId id="264"/>
            <p14:sldId id="266"/>
          </p14:sldIdLst>
        </p14:section>
        <p14:section name="Recycle" id="{BA297783-5C5E-4B9E-90AC-CBFD6EBA9D59}">
          <p14:sldIdLst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3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40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openxmlformats.org/officeDocument/2006/relationships/image" Target="../media/image49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0" y="3481832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888734" y="5934157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734" y="5934157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238236" y="4522971"/>
            <a:ext cx="1064610" cy="142062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2AE4147D-C3B3-41DB-852F-060792B676FF}"/>
              </a:ext>
            </a:extLst>
          </p:cNvPr>
          <p:cNvSpPr/>
          <p:nvPr/>
        </p:nvSpPr>
        <p:spPr>
          <a:xfrm>
            <a:off x="9302846" y="43976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279</Words>
  <Application>Microsoft Office PowerPoint</Application>
  <PresentationFormat>Widescreen</PresentationFormat>
  <Paragraphs>224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44</cp:revision>
  <dcterms:created xsi:type="dcterms:W3CDTF">2022-03-10T01:49:37Z</dcterms:created>
  <dcterms:modified xsi:type="dcterms:W3CDTF">2022-03-23T16:41:14Z</dcterms:modified>
</cp:coreProperties>
</file>