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7" r:id="rId3"/>
    <p:sldId id="286" r:id="rId4"/>
    <p:sldId id="287" r:id="rId5"/>
    <p:sldId id="288" r:id="rId6"/>
    <p:sldId id="303" r:id="rId7"/>
    <p:sldId id="313" r:id="rId8"/>
    <p:sldId id="305" r:id="rId9"/>
    <p:sldId id="304" r:id="rId10"/>
    <p:sldId id="283" r:id="rId11"/>
    <p:sldId id="284" r:id="rId12"/>
    <p:sldId id="308" r:id="rId13"/>
    <p:sldId id="289" r:id="rId14"/>
    <p:sldId id="307" r:id="rId15"/>
    <p:sldId id="285" r:id="rId16"/>
    <p:sldId id="310" r:id="rId17"/>
    <p:sldId id="309" r:id="rId18"/>
    <p:sldId id="290" r:id="rId19"/>
    <p:sldId id="291" r:id="rId20"/>
    <p:sldId id="311" r:id="rId21"/>
    <p:sldId id="292" r:id="rId22"/>
    <p:sldId id="312" r:id="rId23"/>
    <p:sldId id="278" r:id="rId24"/>
    <p:sldId id="274" r:id="rId25"/>
    <p:sldId id="266" r:id="rId26"/>
    <p:sldId id="300" r:id="rId27"/>
    <p:sldId id="301" r:id="rId28"/>
    <p:sldId id="302" r:id="rId29"/>
    <p:sldId id="269" r:id="rId30"/>
    <p:sldId id="271" r:id="rId31"/>
    <p:sldId id="270" r:id="rId32"/>
    <p:sldId id="268" r:id="rId33"/>
    <p:sldId id="272" r:id="rId34"/>
    <p:sldId id="265" r:id="rId35"/>
    <p:sldId id="279" r:id="rId36"/>
    <p:sldId id="293" r:id="rId37"/>
    <p:sldId id="294" r:id="rId38"/>
    <p:sldId id="264" r:id="rId39"/>
    <p:sldId id="281" r:id="rId40"/>
    <p:sldId id="280" r:id="rId41"/>
    <p:sldId id="296" r:id="rId42"/>
    <p:sldId id="282" r:id="rId43"/>
    <p:sldId id="277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267"/>
            <p14:sldId id="286"/>
            <p14:sldId id="287"/>
            <p14:sldId id="288"/>
            <p14:sldId id="303"/>
            <p14:sldId id="313"/>
            <p14:sldId id="305"/>
            <p14:sldId id="304"/>
            <p14:sldId id="283"/>
            <p14:sldId id="284"/>
            <p14:sldId id="308"/>
            <p14:sldId id="289"/>
            <p14:sldId id="307"/>
            <p14:sldId id="285"/>
            <p14:sldId id="310"/>
            <p14:sldId id="309"/>
            <p14:sldId id="290"/>
            <p14:sldId id="291"/>
            <p14:sldId id="311"/>
            <p14:sldId id="292"/>
            <p14:sldId id="312"/>
            <p14:sldId id="278"/>
            <p14:sldId id="274"/>
            <p14:sldId id="266"/>
            <p14:sldId id="300"/>
            <p14:sldId id="301"/>
            <p14:sldId id="302"/>
            <p14:sldId id="269"/>
            <p14:sldId id="271"/>
            <p14:sldId id="270"/>
            <p14:sldId id="268"/>
            <p14:sldId id="272"/>
            <p14:sldId id="265"/>
            <p14:sldId id="279"/>
            <p14:sldId id="293"/>
            <p14:sldId id="294"/>
            <p14:sldId id="264"/>
            <p14:sldId id="281"/>
            <p14:sldId id="280"/>
            <p14:sldId id="296"/>
            <p14:sldId id="282"/>
          </p14:sldIdLst>
        </p14:section>
        <p14:section name="Appendix" id="{46322A9A-BDB5-4B75-B27D-12694FDC3DD5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84575" autoAdjust="0"/>
  </p:normalViewPr>
  <p:slideViewPr>
    <p:cSldViewPr>
      <p:cViewPr>
        <p:scale>
          <a:sx n="60" d="100"/>
          <a:sy n="60" d="100"/>
        </p:scale>
        <p:origin x="264" y="19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340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04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77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378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7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55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99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7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737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9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00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3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37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59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5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4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8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9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31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3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dirty="0"/>
              <a:t>lwang12@uwyo.edu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66" y="1676400"/>
            <a:ext cx="4025934" cy="3642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6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47DD4A-6CED-2339-1187-186A9B670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2" r="2095"/>
          <a:stretch/>
        </p:blipFill>
        <p:spPr>
          <a:xfrm>
            <a:off x="304800" y="4648200"/>
            <a:ext cx="491647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" b="83286"/>
          <a:stretch/>
        </p:blipFill>
        <p:spPr>
          <a:xfrm>
            <a:off x="573911" y="4251136"/>
            <a:ext cx="8417690" cy="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2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" t="16714" r="-362" b="-16714"/>
          <a:stretch/>
        </p:blipFill>
        <p:spPr>
          <a:xfrm>
            <a:off x="604791" y="4495800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0" y="4251136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>
                <a:solidFill>
                  <a:schemeClr val="accent1"/>
                </a:solidFill>
              </a:rPr>
              <a:t>Existing approaches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3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2362200"/>
            <a:ext cx="727481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212723" y="2203407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CB1835-1F2D-9D9D-E2AE-203D72CA5504}"/>
              </a:ext>
            </a:extLst>
          </p:cNvPr>
          <p:cNvSpPr/>
          <p:nvPr/>
        </p:nvSpPr>
        <p:spPr bwMode="auto">
          <a:xfrm>
            <a:off x="1255318" y="245655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A3B4C8-AD5D-DDAE-39A3-C3F6069D42B8}"/>
              </a:ext>
            </a:extLst>
          </p:cNvPr>
          <p:cNvSpPr/>
          <p:nvPr/>
        </p:nvSpPr>
        <p:spPr bwMode="auto">
          <a:xfrm>
            <a:off x="3974689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0A0306-9E32-C102-C0FA-49D0FE022D1C}"/>
              </a:ext>
            </a:extLst>
          </p:cNvPr>
          <p:cNvSpPr/>
          <p:nvPr/>
        </p:nvSpPr>
        <p:spPr bwMode="auto">
          <a:xfrm>
            <a:off x="5017284" y="246295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CFFE5F-6C47-2B84-1165-DF8EBA485C10}"/>
              </a:ext>
            </a:extLst>
          </p:cNvPr>
          <p:cNvSpPr/>
          <p:nvPr/>
        </p:nvSpPr>
        <p:spPr bwMode="auto">
          <a:xfrm>
            <a:off x="5808277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GGMR</a:t>
            </a:r>
          </a:p>
          <a:p>
            <a:r>
              <a:rPr lang="en-US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j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11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Warm-up time steps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AFBC5599-1B27-4245-AE6F-CCC66498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</p:spTree>
    <p:extLst>
      <p:ext uri="{BB962C8B-B14F-4D97-AF65-F5344CB8AC3E}">
        <p14:creationId xmlns:p14="http://schemas.microsoft.com/office/powerpoint/2010/main" val="18561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5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14547FB4-BBE6-DAEA-5B77-B75FF2CC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</p:spTree>
    <p:extLst>
      <p:ext uri="{BB962C8B-B14F-4D97-AF65-F5344CB8AC3E}">
        <p14:creationId xmlns:p14="http://schemas.microsoft.com/office/powerpoint/2010/main" val="400637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B053D69-B388-5812-83D5-D421EF95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</p:spTree>
    <p:extLst>
      <p:ext uri="{BB962C8B-B14F-4D97-AF65-F5344CB8AC3E}">
        <p14:creationId xmlns:p14="http://schemas.microsoft.com/office/powerpoint/2010/main" val="420964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3" name="Content Placeholder 72" descr="Diagram, schematic&#10;&#10;Description automatically generated">
            <a:extLst>
              <a:ext uri="{FF2B5EF4-FFF2-40B4-BE49-F238E27FC236}">
                <a16:creationId xmlns:a16="http://schemas.microsoft.com/office/drawing/2014/main" id="{EF778D03-2D8D-FB33-94AA-C2A625C0D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264785" cy="4951217"/>
          </a:xfrm>
        </p:spPr>
      </p:pic>
    </p:spTree>
    <p:extLst>
      <p:ext uri="{BB962C8B-B14F-4D97-AF65-F5344CB8AC3E}">
        <p14:creationId xmlns:p14="http://schemas.microsoft.com/office/powerpoint/2010/main" val="3013385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3458"/>
            <a:ext cx="7924800" cy="41806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91CC-9EC5-D640-F37D-4D4A2807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 up steps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41A3BF-0C5B-DFE0-0F3C-A95CACE04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7924800" cy="2971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0AD5-6FFF-28CA-CDFD-9D5ACB44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C730D-EFD5-1D16-3242-885A66312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C92D-8EE7-3DA7-D306-82086CFFDA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5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>
                <a:solidFill>
                  <a:schemeClr val="accent1"/>
                </a:solidFill>
              </a:rPr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831DA-5D4D-A1B7-1FF2-87C61FCF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49" y="4652722"/>
            <a:ext cx="614865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5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6EC7E-1F2F-0CDE-C8AC-4D7FD167D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1600200" y="4132867"/>
            <a:ext cx="4343400" cy="19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5886C-54A4-96D3-ABBF-587EADEF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86912"/>
            <a:ext cx="395512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1" name="Content Placeholder 20" descr="Chart&#10;&#10;Description automatically generated">
            <a:extLst>
              <a:ext uri="{FF2B5EF4-FFF2-40B4-BE49-F238E27FC236}">
                <a16:creationId xmlns:a16="http://schemas.microsoft.com/office/drawing/2014/main" id="{B48AAAA9-1078-B1C6-F2A0-8DAFC1A91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522" t="3518" r="8732" b="48078"/>
          <a:stretch/>
        </p:blipFill>
        <p:spPr>
          <a:xfrm>
            <a:off x="114300" y="2438400"/>
            <a:ext cx="8915400" cy="2499656"/>
          </a:xfrm>
        </p:spPr>
      </p:pic>
    </p:spTree>
    <p:extLst>
      <p:ext uri="{BB962C8B-B14F-4D97-AF65-F5344CB8AC3E}">
        <p14:creationId xmlns:p14="http://schemas.microsoft.com/office/powerpoint/2010/main" val="362464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5" name="Content Placeholder 24" descr="Chart, histogram&#10;&#10;Description automatically generated">
            <a:extLst>
              <a:ext uri="{FF2B5EF4-FFF2-40B4-BE49-F238E27FC236}">
                <a16:creationId xmlns:a16="http://schemas.microsoft.com/office/drawing/2014/main" id="{1D42E7C9-15A2-93B3-6894-A054384570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4073636"/>
          </a:xfrm>
        </p:spPr>
      </p:pic>
    </p:spTree>
    <p:extLst>
      <p:ext uri="{BB962C8B-B14F-4D97-AF65-F5344CB8AC3E}">
        <p14:creationId xmlns:p14="http://schemas.microsoft.com/office/powerpoint/2010/main" val="289821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2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BBDC3-9ED1-444B-1D4A-8A38C6EC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981411"/>
            <a:ext cx="8382000" cy="14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ECA89CC-6BD4-6F7D-79C9-D97F3D55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045" y="2438400"/>
            <a:ext cx="8125755" cy="285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820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99A8B-BB5B-BC60-3AD8-9D329C40C0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GGMR is necessary</a:t>
            </a:r>
          </a:p>
          <a:p>
            <a:r>
              <a:rPr lang="en-US" dirty="0"/>
              <a:t>Have you tried other features for GGMR?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B39C-6AB8-EAC2-EC9C-7C11FA0E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/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9577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2108</TotalTime>
  <Words>1519</Words>
  <Application>Microsoft Office PowerPoint</Application>
  <PresentationFormat>On-screen Show (4:3)</PresentationFormat>
  <Paragraphs>481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Motivation</vt:lpstr>
      <vt:lpstr>Motivation</vt:lpstr>
      <vt:lpstr>Motivation</vt:lpstr>
      <vt:lpstr>Motivation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Novel approach</vt:lpstr>
      <vt:lpstr>Novel approach</vt:lpstr>
      <vt:lpstr>Novel approach</vt:lpstr>
      <vt:lpstr>Novel approach</vt:lpstr>
      <vt:lpstr>RC approach</vt:lpstr>
      <vt:lpstr>RC approach</vt:lpstr>
      <vt:lpstr>RC approach</vt:lpstr>
      <vt:lpstr>RC approach</vt:lpstr>
      <vt:lpstr>RC approach</vt:lpstr>
      <vt:lpstr>Warming up steps</vt:lpstr>
      <vt:lpstr>Metrics</vt:lpstr>
      <vt:lpstr>Metrics</vt:lpstr>
      <vt:lpstr>Metrics</vt:lpstr>
      <vt:lpstr>Performance</vt:lpstr>
      <vt:lpstr>Performance</vt:lpstr>
      <vt:lpstr>Performance</vt:lpstr>
      <vt:lpstr>Conclusions?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216</cp:revision>
  <dcterms:created xsi:type="dcterms:W3CDTF">2014-06-04T16:11:28Z</dcterms:created>
  <dcterms:modified xsi:type="dcterms:W3CDTF">2022-06-10T01:53:01Z</dcterms:modified>
</cp:coreProperties>
</file>