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5"/>
  </p:notesMasterIdLst>
  <p:handoutMasterIdLst>
    <p:handoutMasterId r:id="rId6"/>
  </p:handoutMasterIdLst>
  <p:sldIdLst>
    <p:sldId id="256" r:id="rId2"/>
    <p:sldId id="263" r:id="rId3"/>
    <p:sldId id="262" r:id="rId4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727B"/>
    <a:srgbClr val="669900"/>
    <a:srgbClr val="B19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0878" autoAdjust="0"/>
    <p:restoredTop sz="94558" autoAdjust="0"/>
  </p:normalViewPr>
  <p:slideViewPr>
    <p:cSldViewPr>
      <p:cViewPr>
        <p:scale>
          <a:sx n="130" d="100"/>
          <a:sy n="130" d="100"/>
        </p:scale>
        <p:origin x="1232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97993-FE1E-4023-B9F0-77351815C1CA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A9455-8E83-4424-8719-F47CB4681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471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fld id="{604C0EE7-1895-4270-88A3-3A1CFBC131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441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51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CD304A-96A1-6F41-88EF-6898C05EFEBF}"/>
              </a:ext>
            </a:extLst>
          </p:cNvPr>
          <p:cNvSpPr/>
          <p:nvPr userDrawn="1"/>
        </p:nvSpPr>
        <p:spPr bwMode="auto">
          <a:xfrm>
            <a:off x="0" y="3053460"/>
            <a:ext cx="9144000" cy="3804539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94152"/>
          </a:xfrm>
        </p:spPr>
        <p:txBody>
          <a:bodyPr anchor="t"/>
          <a:lstStyle>
            <a:lvl1pPr algn="ctr"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29335"/>
            <a:ext cx="6400800" cy="17526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694B9-042D-76E6-67AA-E6D2851DD2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6800" y="6036304"/>
            <a:ext cx="4470400" cy="45720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6023E33-50F4-F85E-72A7-E61309B45B8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11325" y="237124"/>
            <a:ext cx="5721350" cy="28108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5000"/>
              <a:defRPr/>
            </a:lvl1pPr>
            <a:lvl4pPr>
              <a:buSzPct val="75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76625-23C5-43C8-92E9-60FC3C495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3886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3886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F1F1E-0337-4399-B55F-8FA409D06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8438"/>
            <a:ext cx="7924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79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33600"/>
            <a:ext cx="4040188" cy="3886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4779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33600"/>
            <a:ext cx="4041775" cy="3886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7C62F-2C2C-45E4-AC87-915A63DE9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D81C5-8DA5-4D6E-A6C6-B8D0B634C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3ADC5-1173-4EBA-B2FC-C4BCE1F36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886200" cy="5053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371600"/>
            <a:ext cx="3886200" cy="5053013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6CB34-3F0D-4DF5-BE1F-F3C385FED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09600" y="1371600"/>
            <a:ext cx="3886200" cy="5053013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86200" cy="5053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BB523-A4E6-4D01-9CF1-3BDC117A40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A7C08BB-3B14-94CF-1B5C-6A10BBC87395}"/>
              </a:ext>
            </a:extLst>
          </p:cNvPr>
          <p:cNvSpPr/>
          <p:nvPr userDrawn="1"/>
        </p:nvSpPr>
        <p:spPr bwMode="auto">
          <a:xfrm>
            <a:off x="0" y="6354762"/>
            <a:ext cx="9144000" cy="515903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56D614-1BB7-83F7-0022-5B6992C8CAF4}"/>
              </a:ext>
            </a:extLst>
          </p:cNvPr>
          <p:cNvSpPr/>
          <p:nvPr userDrawn="1"/>
        </p:nvSpPr>
        <p:spPr bwMode="auto">
          <a:xfrm>
            <a:off x="0" y="-22826"/>
            <a:ext cx="9144000" cy="960051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90134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>
          <a:xfrm>
            <a:off x="3048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9E32CE1-E03D-4BA3-91DC-06F3DB24AE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2AB7812-071E-2E41-CE9C-D26BBD5F575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994732" y="-43146"/>
            <a:ext cx="980371" cy="9803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77" r:id="rId4"/>
    <p:sldLayoutId id="2147483681" r:id="rId5"/>
    <p:sldLayoutId id="2147483682" r:id="rId6"/>
    <p:sldLayoutId id="2147483683" r:id="rId7"/>
    <p:sldLayoutId id="2147483688" r:id="rId8"/>
    <p:sldLayoutId id="214748368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/>
          <a:p>
            <a:r>
              <a:rPr lang="en-US" dirty="0"/>
              <a:t>Author(s)</a:t>
            </a:r>
          </a:p>
          <a:p>
            <a:r>
              <a:rPr lang="en-US" dirty="0"/>
              <a:t>Affiliation(s)</a:t>
            </a:r>
          </a:p>
          <a:p>
            <a:r>
              <a:rPr lang="en-US" dirty="0"/>
              <a:t>Email(s)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6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047C-C3F4-7513-53C2-EC6A231B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236E9-7BC9-4FB3-AA65-013C25867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8903D-FADA-49A8-C46B-BEC50DD308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D7F9E-A41C-A4B4-2F99-C70D8414C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D9CDA-F4C5-DEBF-A27F-28B5FF9337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731A9-9412-ED4E-3F21-CB674E8B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9ED473-4EC7-43F2-4CA3-48D101696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7C62F-2C2C-45E4-AC87-915A63DE9F1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F180D53-39B3-155A-8828-01E9BBB68C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06355"/>
      </p:ext>
    </p:extLst>
  </p:cSld>
  <p:clrMapOvr>
    <a:masterClrMapping/>
  </p:clrMapOvr>
</p:sld>
</file>

<file path=ppt/theme/theme1.xml><?xml version="1.0" encoding="utf-8"?>
<a:theme xmlns:a="http://schemas.openxmlformats.org/drawingml/2006/main" name="2014 Compressor Short Cours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000000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Presentation Template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Presentation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 Compressor Short Course Template</Template>
  <TotalTime>1839</TotalTime>
  <Words>29</Words>
  <Application>Microsoft Macintosh PowerPoint</Application>
  <PresentationFormat>On-screen Show (4:3)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Book Antiqua</vt:lpstr>
      <vt:lpstr>Monotype Sorts</vt:lpstr>
      <vt:lpstr>Tahoma</vt:lpstr>
      <vt:lpstr>Times New Roman</vt:lpstr>
      <vt:lpstr>2014 Compressor Short Course 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groll</dc:creator>
  <cp:lastModifiedBy>Barrett, Brian T</cp:lastModifiedBy>
  <cp:revision>42</cp:revision>
  <dcterms:created xsi:type="dcterms:W3CDTF">2014-06-04T16:11:28Z</dcterms:created>
  <dcterms:modified xsi:type="dcterms:W3CDTF">2022-06-03T13:00:24Z</dcterms:modified>
</cp:coreProperties>
</file>