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70" r:id="rId3"/>
    <p:sldId id="267" r:id="rId4"/>
    <p:sldId id="266" r:id="rId5"/>
    <p:sldId id="268" r:id="rId6"/>
    <p:sldId id="264" r:id="rId7"/>
    <p:sldId id="263" r:id="rId8"/>
    <p:sldId id="265" r:id="rId9"/>
    <p:sldId id="258" r:id="rId10"/>
    <p:sldId id="256" r:id="rId11"/>
    <p:sldId id="259" r:id="rId12"/>
    <p:sldId id="257" r:id="rId13"/>
    <p:sldId id="26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ybrid" id="{A5684408-48FA-4C87-8329-D0DD119D1230}">
          <p14:sldIdLst>
            <p14:sldId id="269"/>
            <p14:sldId id="270"/>
          </p14:sldIdLst>
        </p14:section>
        <p14:section name="Constructing RC networks" id="{2EAEE027-8000-4F8C-9D23-D32242B68033}">
          <p14:sldIdLst>
            <p14:sldId id="267"/>
            <p14:sldId id="266"/>
            <p14:sldId id="268"/>
          </p14:sldIdLst>
        </p14:section>
        <p14:section name="Recycle" id="{BA297783-5C5E-4B9E-90AC-CBFD6EBA9D59}">
          <p14:sldIdLst>
            <p14:sldId id="264"/>
            <p14:sldId id="263"/>
            <p14:sldId id="265"/>
            <p14:sldId id="258"/>
            <p14:sldId id="256"/>
            <p14:sldId id="259"/>
            <p14:sldId id="257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15" autoAdjust="0"/>
  </p:normalViewPr>
  <p:slideViewPr>
    <p:cSldViewPr snapToGrid="0">
      <p:cViewPr>
        <p:scale>
          <a:sx n="100" d="100"/>
          <a:sy n="100" d="100"/>
        </p:scale>
        <p:origin x="-14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05C6D-A8D8-4D9B-9408-35BCC045E291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7C6B7-E8BE-4FEB-82DC-CA66E372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9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68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7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9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99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2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9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25DC-DFD2-4C1B-AE60-6A19AFC8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FDD73-7721-48A2-9EC8-11166AB25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88E7-645C-4C4A-9932-ABD811FA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E5D5-353A-44C9-8487-B6DF36CE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0622-1BE0-4DCC-B3B0-B2EE9B5E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7072-5FFD-4363-8B85-85886D9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50FB0-6C42-472C-86B1-8D6E6F01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F301-A9F5-4FBF-85E8-47C399ED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CCAD-1674-4731-AC93-37EA5B69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C7F7-C85B-4B7D-B5C4-BDC73DED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8584E-0102-4CAC-804C-40E90D2F7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9A9F-6F0E-4EB0-8A49-208AADA50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FE4F-81A6-426E-A93E-56D8C9AD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0167-23E2-4DBF-AC5E-04221836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2F34-DC49-4F3F-A5D2-7EC4FE36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A36A-2B36-491A-A3DA-DC708FA8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32B6-AD6F-415C-8077-BCF2864D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3A33-842A-4F0F-B65C-93406DFD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D8D4-831F-485D-A93B-F4FB68BC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D495-3720-445C-A2DF-CFF51BC4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596A-8BDC-46D5-8128-E5AC089E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9EE0-C76E-4E0C-BE13-7B5ABFB76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41EC-636C-4A49-AC07-0EA8A7E0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3DE7-E96D-4224-9CFF-4BF69ED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10F0-F938-41BA-966D-1B859B92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29A7-5FDB-4883-AF63-C773F74D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765E-BBF0-4B3D-9DE9-2E928E39E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0A9F0-845B-4712-9010-F7002D7B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D684-9B38-4CE5-BF5C-CCDCE89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6736-CCC1-4947-BDCA-D8FC4BE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64CD-EDA0-4FF6-BFAF-3EB10584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0461-3179-46D3-9287-FDEB71B4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2A52-E6C9-4FE3-91D2-4BA8014A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383A-76D5-4DB4-83C4-CBD69CAB5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3736-3D90-4FA3-9125-554DA18C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8B990-855A-4D25-B0DC-5D21302E2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B7634-0741-40C5-8A15-B8D30B1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87D67-E56A-4742-9E47-FC6A1403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516EA-4079-4FF9-AA41-0B947EED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0144-DC60-4BCA-8C70-3449A95A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4FCE-681E-4EEC-A920-4F68FF75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C402B-CE9C-4425-9D5A-0616502D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2AF5-B18F-409F-B681-94A7A800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F3686-E714-462D-AED3-39D55B1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9947F-2469-4358-8C64-7BFA90DF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9B0F-9682-4E06-8B40-C9ABF0A1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FC7C-B773-4656-95F5-002707F2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B6C9-13DF-4026-BB87-9E2665D1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10CC-D54D-445E-8D18-D3D2775B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3B89A-E15C-4DF4-8AFD-E7C42D28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E907-2C45-4EEA-8172-37F5AD7D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D12A-0038-4629-A0FB-8D9C410D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305B-7453-49C3-B827-12E450F7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4DAEB-F4FE-48AE-B57C-AFDEBDA4F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D8AA4-FB34-419E-B534-F557B3AC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906C-F641-4460-AC89-5449533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ACBDE-652B-46F2-BB7A-40DB8FF1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E8679-F5BC-4972-876B-094AE8C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D40A1-4CB3-4311-8EBA-34EEBD4E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9BA8-BED5-4E43-A377-52E60A7A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2BE1-D338-4EC4-A8F7-380C75585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0DC3-5F4C-4826-B1E0-8BEE18E96C2E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7369-6B4F-49BF-8E3A-94212181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6BCE-3493-4530-9E63-4A3B6B084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6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.png"/><Relationship Id="rId18" Type="http://schemas.openxmlformats.org/officeDocument/2006/relationships/image" Target="../media/image401.png"/><Relationship Id="rId3" Type="http://schemas.openxmlformats.org/officeDocument/2006/relationships/image" Target="../media/image6.png"/><Relationship Id="rId7" Type="http://schemas.openxmlformats.org/officeDocument/2006/relationships/image" Target="../media/image221.png"/><Relationship Id="rId12" Type="http://schemas.openxmlformats.org/officeDocument/2006/relationships/image" Target="../media/image113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330.png"/><Relationship Id="rId5" Type="http://schemas.openxmlformats.org/officeDocument/2006/relationships/image" Target="../media/image201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6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112.png"/><Relationship Id="rId5" Type="http://schemas.openxmlformats.org/officeDocument/2006/relationships/image" Target="../media/image510.png"/><Relationship Id="rId15" Type="http://schemas.openxmlformats.org/officeDocument/2006/relationships/image" Target="../media/image151.png"/><Relationship Id="rId4" Type="http://schemas.openxmlformats.org/officeDocument/2006/relationships/image" Target="../media/image410.png"/><Relationship Id="rId9" Type="http://schemas.openxmlformats.org/officeDocument/2006/relationships/image" Target="../media/image171.png"/><Relationship Id="rId14" Type="http://schemas.openxmlformats.org/officeDocument/2006/relationships/image" Target="../media/image1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10" Type="http://schemas.openxmlformats.org/officeDocument/2006/relationships/image" Target="../media/image211.png"/><Relationship Id="rId4" Type="http://schemas.openxmlformats.org/officeDocument/2006/relationships/image" Target="../media/image260.png"/><Relationship Id="rId9" Type="http://schemas.openxmlformats.org/officeDocument/2006/relationships/image" Target="../media/image3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3" Type="http://schemas.openxmlformats.org/officeDocument/2006/relationships/image" Target="../media/image110.png"/><Relationship Id="rId21" Type="http://schemas.openxmlformats.org/officeDocument/2006/relationships/image" Target="../media/image190.png"/><Relationship Id="rId7" Type="http://schemas.openxmlformats.org/officeDocument/2006/relationships/image" Target="../media/image500.png"/><Relationship Id="rId12" Type="http://schemas.openxmlformats.org/officeDocument/2006/relationships/image" Target="../media/image10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0.png"/><Relationship Id="rId11" Type="http://schemas.openxmlformats.org/officeDocument/2006/relationships/image" Target="../media/image90.png"/><Relationship Id="rId24" Type="http://schemas.openxmlformats.org/officeDocument/2006/relationships/image" Target="../media/image220.png"/><Relationship Id="rId5" Type="http://schemas.openxmlformats.org/officeDocument/2006/relationships/image" Target="../media/image320.png"/><Relationship Id="rId15" Type="http://schemas.openxmlformats.org/officeDocument/2006/relationships/image" Target="../media/image130.png"/><Relationship Id="rId23" Type="http://schemas.openxmlformats.org/officeDocument/2006/relationships/image" Target="../media/image210.png"/><Relationship Id="rId10" Type="http://schemas.openxmlformats.org/officeDocument/2006/relationships/image" Target="../media/image80.png"/><Relationship Id="rId19" Type="http://schemas.openxmlformats.org/officeDocument/2006/relationships/image" Target="../media/image170.png"/><Relationship Id="rId4" Type="http://schemas.openxmlformats.org/officeDocument/2006/relationships/image" Target="../media/image240.png"/><Relationship Id="rId9" Type="http://schemas.openxmlformats.org/officeDocument/2006/relationships/image" Target="../media/image70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26" Type="http://schemas.openxmlformats.org/officeDocument/2006/relationships/image" Target="../media/image511.png"/><Relationship Id="rId3" Type="http://schemas.openxmlformats.org/officeDocument/2006/relationships/image" Target="../media/image6.png"/><Relationship Id="rId21" Type="http://schemas.openxmlformats.org/officeDocument/2006/relationships/image" Target="../media/image47.png"/><Relationship Id="rId7" Type="http://schemas.openxmlformats.org/officeDocument/2006/relationships/image" Target="../media/image221.png"/><Relationship Id="rId12" Type="http://schemas.openxmlformats.org/officeDocument/2006/relationships/image" Target="../media/image152.png"/><Relationship Id="rId17" Type="http://schemas.openxmlformats.org/officeDocument/2006/relationships/image" Target="../media/image39.png"/><Relationship Id="rId25" Type="http://schemas.openxmlformats.org/officeDocument/2006/relationships/image" Target="../media/image50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330.png"/><Relationship Id="rId24" Type="http://schemas.openxmlformats.org/officeDocument/2006/relationships/image" Target="../media/image41.png"/><Relationship Id="rId5" Type="http://schemas.openxmlformats.org/officeDocument/2006/relationships/image" Target="../media/image201.png"/><Relationship Id="rId15" Type="http://schemas.openxmlformats.org/officeDocument/2006/relationships/image" Target="../media/image37.png"/><Relationship Id="rId23" Type="http://schemas.openxmlformats.org/officeDocument/2006/relationships/image" Target="../media/image490.png"/><Relationship Id="rId28" Type="http://schemas.openxmlformats.org/officeDocument/2006/relationships/image" Target="../media/image530.png"/><Relationship Id="rId10" Type="http://schemas.openxmlformats.org/officeDocument/2006/relationships/image" Target="../media/image32.png"/><Relationship Id="rId19" Type="http://schemas.openxmlformats.org/officeDocument/2006/relationships/image" Target="../media/image450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.png"/><Relationship Id="rId22" Type="http://schemas.openxmlformats.org/officeDocument/2006/relationships/image" Target="../media/image480.png"/><Relationship Id="rId27" Type="http://schemas.openxmlformats.org/officeDocument/2006/relationships/image" Target="../media/image52.png"/><Relationship Id="rId30" Type="http://schemas.openxmlformats.org/officeDocument/2006/relationships/image" Target="../media/image1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5.png"/><Relationship Id="rId39" Type="http://schemas.openxmlformats.org/officeDocument/2006/relationships/image" Target="../media/image116.png"/><Relationship Id="rId3" Type="http://schemas.openxmlformats.org/officeDocument/2006/relationships/image" Target="../media/image6.png"/><Relationship Id="rId34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38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5" Type="http://schemas.openxmlformats.org/officeDocument/2006/relationships/image" Target="../media/image56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22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14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39" Type="http://schemas.openxmlformats.org/officeDocument/2006/relationships/image" Target="../media/image55.png"/><Relationship Id="rId3" Type="http://schemas.openxmlformats.org/officeDocument/2006/relationships/image" Target="../media/image6.png"/><Relationship Id="rId34" Type="http://schemas.openxmlformats.org/officeDocument/2006/relationships/image" Target="../media/image34.png"/><Relationship Id="rId42" Type="http://schemas.openxmlformats.org/officeDocument/2006/relationships/image" Target="../media/image19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38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37" Type="http://schemas.openxmlformats.org/officeDocument/2006/relationships/image" Target="../media/image53.png"/><Relationship Id="rId5" Type="http://schemas.openxmlformats.org/officeDocument/2006/relationships/image" Target="../media/image56.png"/><Relationship Id="rId15" Type="http://schemas.openxmlformats.org/officeDocument/2006/relationships/image" Target="../media/image313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314.png"/><Relationship Id="rId14" Type="http://schemas.openxmlformats.org/officeDocument/2006/relationships/image" Target="../media/image48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50.png"/><Relationship Id="rId43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5.png"/><Relationship Id="rId39" Type="http://schemas.openxmlformats.org/officeDocument/2006/relationships/image" Target="../media/image93.png"/><Relationship Id="rId3" Type="http://schemas.openxmlformats.org/officeDocument/2006/relationships/image" Target="../media/image6.png"/><Relationship Id="rId34" Type="http://schemas.openxmlformats.org/officeDocument/2006/relationships/image" Target="../media/image34.png"/><Relationship Id="rId42" Type="http://schemas.openxmlformats.org/officeDocument/2006/relationships/image" Target="../media/image16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41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40" Type="http://schemas.openxmlformats.org/officeDocument/2006/relationships/image" Target="../media/image11.png"/><Relationship Id="rId5" Type="http://schemas.openxmlformats.org/officeDocument/2006/relationships/image" Target="../media/image56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9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14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49.png"/><Relationship Id="rId43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15.png"/><Relationship Id="rId3" Type="http://schemas.openxmlformats.org/officeDocument/2006/relationships/image" Target="../media/image6.png"/><Relationship Id="rId34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5" Type="http://schemas.openxmlformats.org/officeDocument/2006/relationships/image" Target="../media/image56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23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14.png"/><Relationship Id="rId9" Type="http://schemas.openxmlformats.org/officeDocument/2006/relationships/image" Target="../media/image103.png"/><Relationship Id="rId14" Type="http://schemas.openxmlformats.org/officeDocument/2006/relationships/image" Target="../media/image143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3" Type="http://schemas.openxmlformats.org/officeDocument/2006/relationships/image" Target="../media/image6.png"/><Relationship Id="rId21" Type="http://schemas.openxmlformats.org/officeDocument/2006/relationships/image" Target="../media/image47.png"/><Relationship Id="rId7" Type="http://schemas.openxmlformats.org/officeDocument/2006/relationships/image" Target="../media/image221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213.png"/><Relationship Id="rId24" Type="http://schemas.openxmlformats.org/officeDocument/2006/relationships/image" Target="../media/image41.png"/><Relationship Id="rId5" Type="http://schemas.openxmlformats.org/officeDocument/2006/relationships/image" Target="../media/image201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31" Type="http://schemas.openxmlformats.org/officeDocument/2006/relationships/image" Target="../media/image40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.png"/><Relationship Id="rId22" Type="http://schemas.openxmlformats.org/officeDocument/2006/relationships/image" Target="../media/image312.png"/><Relationship Id="rId27" Type="http://schemas.openxmlformats.org/officeDocument/2006/relationships/image" Target="../media/image52.png"/><Relationship Id="rId30" Type="http://schemas.openxmlformats.org/officeDocument/2006/relationships/image" Target="../media/image162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png"/><Relationship Id="rId18" Type="http://schemas.openxmlformats.org/officeDocument/2006/relationships/image" Target="../media/image261.png"/><Relationship Id="rId26" Type="http://schemas.openxmlformats.org/officeDocument/2006/relationships/image" Target="../media/image340.png"/><Relationship Id="rId39" Type="http://schemas.openxmlformats.org/officeDocument/2006/relationships/image" Target="../media/image57.png"/><Relationship Id="rId21" Type="http://schemas.openxmlformats.org/officeDocument/2006/relationships/image" Target="../media/image281.png"/><Relationship Id="rId34" Type="http://schemas.openxmlformats.org/officeDocument/2006/relationships/image" Target="../media/image513.png"/><Relationship Id="rId42" Type="http://schemas.openxmlformats.org/officeDocument/2006/relationships/image" Target="../media/image6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2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1.png"/><Relationship Id="rId32" Type="http://schemas.openxmlformats.org/officeDocument/2006/relationships/image" Target="../media/image491.png"/><Relationship Id="rId37" Type="http://schemas.openxmlformats.org/officeDocument/2006/relationships/image" Target="../media/image550.png"/><Relationship Id="rId40" Type="http://schemas.openxmlformats.org/officeDocument/2006/relationships/image" Target="../media/image58.png"/><Relationship Id="rId45" Type="http://schemas.openxmlformats.org/officeDocument/2006/relationships/image" Target="../media/image63.png"/><Relationship Id="rId5" Type="http://schemas.openxmlformats.org/officeDocument/2006/relationships/image" Target="../media/image56.png"/><Relationship Id="rId15" Type="http://schemas.openxmlformats.org/officeDocument/2006/relationships/image" Target="../media/image172.png"/><Relationship Id="rId23" Type="http://schemas.openxmlformats.org/officeDocument/2006/relationships/image" Target="../media/image30.png"/><Relationship Id="rId28" Type="http://schemas.openxmlformats.org/officeDocument/2006/relationships/image" Target="../media/image42.png"/><Relationship Id="rId36" Type="http://schemas.openxmlformats.org/officeDocument/2006/relationships/image" Target="../media/image541.png"/><Relationship Id="rId10" Type="http://schemas.openxmlformats.org/officeDocument/2006/relationships/image" Target="../media/image114.png"/><Relationship Id="rId19" Type="http://schemas.openxmlformats.org/officeDocument/2006/relationships/image" Target="../media/image27.png"/><Relationship Id="rId31" Type="http://schemas.openxmlformats.org/officeDocument/2006/relationships/image" Target="../media/image481.png"/><Relationship Id="rId44" Type="http://schemas.openxmlformats.org/officeDocument/2006/relationships/image" Target="../media/image62.png"/><Relationship Id="rId4" Type="http://schemas.openxmlformats.org/officeDocument/2006/relationships/image" Target="../media/image512.png"/><Relationship Id="rId9" Type="http://schemas.openxmlformats.org/officeDocument/2006/relationships/image" Target="../media/image102.png"/><Relationship Id="rId14" Type="http://schemas.openxmlformats.org/officeDocument/2006/relationships/image" Target="../media/image153.png"/><Relationship Id="rId22" Type="http://schemas.openxmlformats.org/officeDocument/2006/relationships/image" Target="../media/image291.png"/><Relationship Id="rId27" Type="http://schemas.openxmlformats.org/officeDocument/2006/relationships/image" Target="../media/image402.png"/><Relationship Id="rId30" Type="http://schemas.openxmlformats.org/officeDocument/2006/relationships/image" Target="../media/image451.png"/><Relationship Id="rId35" Type="http://schemas.openxmlformats.org/officeDocument/2006/relationships/image" Target="../media/image531.png"/><Relationship Id="rId43" Type="http://schemas.openxmlformats.org/officeDocument/2006/relationships/image" Target="../media/image61.png"/><Relationship Id="rId8" Type="http://schemas.openxmlformats.org/officeDocument/2006/relationships/image" Target="../media/image92.png"/><Relationship Id="rId3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251.png"/><Relationship Id="rId25" Type="http://schemas.openxmlformats.org/officeDocument/2006/relationships/image" Target="../media/image33.png"/><Relationship Id="rId33" Type="http://schemas.openxmlformats.org/officeDocument/2006/relationships/image" Target="../media/image502.png"/><Relationship Id="rId38" Type="http://schemas.openxmlformats.org/officeDocument/2006/relationships/image" Target="../media/image560.png"/><Relationship Id="rId46" Type="http://schemas.openxmlformats.org/officeDocument/2006/relationships/image" Target="../media/image64.png"/><Relationship Id="rId20" Type="http://schemas.openxmlformats.org/officeDocument/2006/relationships/image" Target="../media/image56.png"/><Relationship Id="rId41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6.png"/><Relationship Id="rId16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10.png"/><Relationship Id="rId15" Type="http://schemas.openxmlformats.org/officeDocument/2006/relationships/image" Target="../media/image212.png"/><Relationship Id="rId10" Type="http://schemas.openxmlformats.org/officeDocument/2006/relationships/image" Target="../media/image101.png"/><Relationship Id="rId4" Type="http://schemas.openxmlformats.org/officeDocument/2006/relationships/image" Target="../media/image410.png"/><Relationship Id="rId9" Type="http://schemas.openxmlformats.org/officeDocument/2006/relationships/image" Target="../media/image91.png"/><Relationship Id="rId14" Type="http://schemas.openxmlformats.org/officeDocument/2006/relationships/image" Target="../media/image1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9BF8E2-89F2-4CDD-867F-2D18CF096083}"/>
              </a:ext>
            </a:extLst>
          </p:cNvPr>
          <p:cNvSpPr/>
          <p:nvPr/>
        </p:nvSpPr>
        <p:spPr>
          <a:xfrm>
            <a:off x="6096000" y="1595119"/>
            <a:ext cx="4644992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3AA13-A163-4CFD-951E-77AE778001C2}"/>
              </a:ext>
            </a:extLst>
          </p:cNvPr>
          <p:cNvSpPr txBox="1"/>
          <p:nvPr/>
        </p:nvSpPr>
        <p:spPr>
          <a:xfrm>
            <a:off x="2453017" y="2872986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GGMR</a:t>
            </a:r>
          </a:p>
          <a:p>
            <a:r>
              <a:rPr lang="en-US" dirty="0"/>
              <a:t>Module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FFE3F91-80CA-4DDE-B63E-22DB5D01065F}"/>
              </a:ext>
            </a:extLst>
          </p:cNvPr>
          <p:cNvSpPr/>
          <p:nvPr/>
        </p:nvSpPr>
        <p:spPr>
          <a:xfrm>
            <a:off x="4018931" y="2187723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/>
              <p:nvPr/>
            </p:nvSpPr>
            <p:spPr>
              <a:xfrm>
                <a:off x="4168255" y="1915717"/>
                <a:ext cx="15178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Target time step,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255" y="1915717"/>
                <a:ext cx="1517851" cy="307777"/>
              </a:xfrm>
              <a:prstGeom prst="rect">
                <a:avLst/>
              </a:prstGeom>
              <a:blipFill>
                <a:blip r:embed="rId2"/>
                <a:stretch>
                  <a:fillRect l="-1205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301B4E-31FE-41BC-86B5-99CD7BF93871}"/>
              </a:ext>
            </a:extLst>
          </p:cNvPr>
          <p:cNvSpPr/>
          <p:nvPr/>
        </p:nvSpPr>
        <p:spPr>
          <a:xfrm>
            <a:off x="6336107" y="1996295"/>
            <a:ext cx="2106883" cy="3069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/>
              <p:nvPr/>
            </p:nvSpPr>
            <p:spPr>
              <a:xfrm>
                <a:off x="6600720" y="1996295"/>
                <a:ext cx="15995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/>
                  <a:t> input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720" y="1996295"/>
                <a:ext cx="1599547" cy="338554"/>
              </a:xfrm>
              <a:prstGeom prst="rect">
                <a:avLst/>
              </a:prstGeom>
              <a:blipFill>
                <a:blip r:embed="rId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8EA8C7B0-6AFF-4246-8D08-68B118024173}"/>
              </a:ext>
            </a:extLst>
          </p:cNvPr>
          <p:cNvSpPr/>
          <p:nvPr/>
        </p:nvSpPr>
        <p:spPr>
          <a:xfrm>
            <a:off x="8950583" y="1949733"/>
            <a:ext cx="155448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B3538A-2F9D-46EC-9EE5-672BEA59BEEE}"/>
              </a:ext>
            </a:extLst>
          </p:cNvPr>
          <p:cNvSpPr txBox="1"/>
          <p:nvPr/>
        </p:nvSpPr>
        <p:spPr>
          <a:xfrm>
            <a:off x="9141970" y="2083767"/>
            <a:ext cx="1362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Network </a:t>
            </a:r>
          </a:p>
          <a:p>
            <a:r>
              <a:rPr lang="en-US" dirty="0"/>
              <a:t>Warming Up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7BB431C-8989-4BB5-82B3-6CA9BCC3D5FF}"/>
              </a:ext>
            </a:extLst>
          </p:cNvPr>
          <p:cNvSpPr/>
          <p:nvPr/>
        </p:nvSpPr>
        <p:spPr>
          <a:xfrm>
            <a:off x="8074684" y="3013511"/>
            <a:ext cx="443985" cy="59394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D4A55-199D-4B8F-A77B-9E5B09C495A5}"/>
              </a:ext>
            </a:extLst>
          </p:cNvPr>
          <p:cNvSpPr txBox="1"/>
          <p:nvPr/>
        </p:nvSpPr>
        <p:spPr>
          <a:xfrm>
            <a:off x="7204675" y="3710076"/>
            <a:ext cx="2303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RC Network Prediction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3616D46-C261-453D-AAD7-481ABB56FF7E}"/>
              </a:ext>
            </a:extLst>
          </p:cNvPr>
          <p:cNvSpPr/>
          <p:nvPr/>
        </p:nvSpPr>
        <p:spPr>
          <a:xfrm rot="10800000">
            <a:off x="4018931" y="3654566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/>
              <p:nvPr/>
            </p:nvSpPr>
            <p:spPr>
              <a:xfrm>
                <a:off x="4193510" y="3131346"/>
                <a:ext cx="172448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RC predicted system </a:t>
                </a:r>
              </a:p>
              <a:p>
                <a:r>
                  <a:rPr lang="en-US" sz="1400" dirty="0"/>
                  <a:t>load at time step,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510" y="3131346"/>
                <a:ext cx="1724488" cy="523220"/>
              </a:xfrm>
              <a:prstGeom prst="rect">
                <a:avLst/>
              </a:prstGeom>
              <a:blipFill>
                <a:blip r:embed="rId4"/>
                <a:stretch>
                  <a:fillRect l="-1060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47C5589-E819-4031-ACDB-6D3E032F4C6F}"/>
              </a:ext>
            </a:extLst>
          </p:cNvPr>
          <p:cNvSpPr/>
          <p:nvPr/>
        </p:nvSpPr>
        <p:spPr>
          <a:xfrm>
            <a:off x="6198322" y="1826078"/>
            <a:ext cx="4380110" cy="111238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6E771D0-409F-40E4-88AF-416B2E1E7ADE}"/>
              </a:ext>
            </a:extLst>
          </p:cNvPr>
          <p:cNvSpPr/>
          <p:nvPr/>
        </p:nvSpPr>
        <p:spPr>
          <a:xfrm>
            <a:off x="2007941" y="1595119"/>
            <a:ext cx="1805789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93D51D-B53A-4FDD-B69E-3664D0BD5E03}"/>
              </a:ext>
            </a:extLst>
          </p:cNvPr>
          <p:cNvSpPr txBox="1"/>
          <p:nvPr/>
        </p:nvSpPr>
        <p:spPr>
          <a:xfrm>
            <a:off x="7927022" y="4350214"/>
            <a:ext cx="12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Module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1123F90-80FE-4F21-BACC-64B2FBBE1840}"/>
              </a:ext>
            </a:extLst>
          </p:cNvPr>
          <p:cNvSpPr/>
          <p:nvPr/>
        </p:nvSpPr>
        <p:spPr>
          <a:xfrm>
            <a:off x="6520648" y="2236987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/>
              <p:nvPr/>
            </p:nvSpPr>
            <p:spPr>
              <a:xfrm>
                <a:off x="6785261" y="2236987"/>
                <a:ext cx="1599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261" y="2236987"/>
                <a:ext cx="159954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C8E7577-FF89-45CB-9C08-1EC6719AEF23}"/>
              </a:ext>
            </a:extLst>
          </p:cNvPr>
          <p:cNvSpPr/>
          <p:nvPr/>
        </p:nvSpPr>
        <p:spPr>
          <a:xfrm>
            <a:off x="6728335" y="2458427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/>
              <p:nvPr/>
            </p:nvSpPr>
            <p:spPr>
              <a:xfrm>
                <a:off x="7389548" y="2468155"/>
                <a:ext cx="12073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/>
                  <a:t> input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548" y="2468155"/>
                <a:ext cx="1207319" cy="338554"/>
              </a:xfrm>
              <a:prstGeom prst="rect">
                <a:avLst/>
              </a:prstGeom>
              <a:blipFill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59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91786" y="3993544"/>
            <a:ext cx="2129397" cy="798524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8266" y="1292404"/>
            <a:ext cx="1560056" cy="58502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Room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81800" y="2274895"/>
            <a:ext cx="4413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/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3E8EF8F-0C1C-4D84-A63B-0D8DB7D5336D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2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81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/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C635A8-1353-47A4-AA3D-C4CE6FDAA37A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587208" y="2080660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BE133D-B73C-4EE9-95C4-1E40AFC851DA}"/>
              </a:ext>
            </a:extLst>
          </p:cNvPr>
          <p:cNvCxnSpPr>
            <a:cxnSpLocks/>
          </p:cNvCxnSpPr>
          <p:nvPr/>
        </p:nvCxnSpPr>
        <p:spPr>
          <a:xfrm flipH="1">
            <a:off x="3613630" y="1153307"/>
            <a:ext cx="1013469" cy="78790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5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48E8D9-99FE-4B9A-AFC8-50CDCF884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48" y="761746"/>
            <a:ext cx="2657856" cy="9966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BEA0B6-AB13-4C75-B56D-E7DE9163DE81}"/>
              </a:ext>
            </a:extLst>
          </p:cNvPr>
          <p:cNvSpPr/>
          <p:nvPr/>
        </p:nvSpPr>
        <p:spPr>
          <a:xfrm>
            <a:off x="1141085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D9513-2604-4633-9ED4-041288DEC38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291707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/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s 9">
            <a:extLst>
              <a:ext uri="{FF2B5EF4-FFF2-40B4-BE49-F238E27FC236}">
                <a16:creationId xmlns:a16="http://schemas.microsoft.com/office/drawing/2014/main" id="{B563AE99-2660-4D72-BB61-93CEC8E6F5EA}"/>
              </a:ext>
            </a:extLst>
          </p:cNvPr>
          <p:cNvSpPr/>
          <p:nvPr/>
        </p:nvSpPr>
        <p:spPr>
          <a:xfrm>
            <a:off x="3498934" y="16090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4EBACD-B932-4F28-B791-889502F164F0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3793828" y="12875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/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11ABC06-75C3-43C8-BFE5-790C009BA562}"/>
              </a:ext>
            </a:extLst>
          </p:cNvPr>
          <p:cNvSpPr/>
          <p:nvPr/>
        </p:nvSpPr>
        <p:spPr>
          <a:xfrm>
            <a:off x="3718517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5F4BAB-D5F5-4A9F-9C4C-57352FA47394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869139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DAEE5C-1A81-4B2A-A7BA-6F30711E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30" y="762270"/>
            <a:ext cx="2657856" cy="99669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90D82A8-60D2-4145-ACF3-B2AA0B63C772}"/>
              </a:ext>
            </a:extLst>
          </p:cNvPr>
          <p:cNvSpPr/>
          <p:nvPr/>
        </p:nvSpPr>
        <p:spPr>
          <a:xfrm>
            <a:off x="5969073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/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/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/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7220B6-9ACC-42CE-9932-8C6DB414216D}"/>
              </a:ext>
            </a:extLst>
          </p:cNvPr>
          <p:cNvCxnSpPr>
            <a:cxnSpLocks/>
          </p:cNvCxnSpPr>
          <p:nvPr/>
        </p:nvCxnSpPr>
        <p:spPr>
          <a:xfrm flipV="1">
            <a:off x="2801229" y="1320054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/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/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Facade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46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98151A-90C7-4545-8F27-632FFF312AD2}"/>
              </a:ext>
            </a:extLst>
          </p:cNvPr>
          <p:cNvSpPr/>
          <p:nvPr/>
        </p:nvSpPr>
        <p:spPr>
          <a:xfrm>
            <a:off x="259689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A0235-C16C-4E36-AF71-5342577C7B1F}"/>
              </a:ext>
            </a:extLst>
          </p:cNvPr>
          <p:cNvSpPr/>
          <p:nvPr/>
        </p:nvSpPr>
        <p:spPr>
          <a:xfrm>
            <a:off x="3291840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6B3247-C22E-4387-9163-AA41E0BDE456}"/>
              </a:ext>
            </a:extLst>
          </p:cNvPr>
          <p:cNvSpPr/>
          <p:nvPr/>
        </p:nvSpPr>
        <p:spPr>
          <a:xfrm>
            <a:off x="5131309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9AA03-F0F3-442C-8259-4E665F9E5801}"/>
              </a:ext>
            </a:extLst>
          </p:cNvPr>
          <p:cNvSpPr/>
          <p:nvPr/>
        </p:nvSpPr>
        <p:spPr>
          <a:xfrm rot="5400000">
            <a:off x="6105144" y="1235964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16624" y="47244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5B045-F39C-4516-BB9C-7299B417623F}"/>
              </a:ext>
            </a:extLst>
          </p:cNvPr>
          <p:cNvSpPr/>
          <p:nvPr/>
        </p:nvSpPr>
        <p:spPr>
          <a:xfrm rot="5400000">
            <a:off x="6129528" y="2979420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39471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44E43C1A-FFC3-4AC5-93A2-4609B9D14996}"/>
              </a:ext>
            </a:extLst>
          </p:cNvPr>
          <p:cNvSpPr/>
          <p:nvPr/>
        </p:nvSpPr>
        <p:spPr>
          <a:xfrm>
            <a:off x="4514850" y="278130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241792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DD1D8DAF-2037-4B4E-9AB8-1ACAD4863FD0}"/>
              </a:ext>
            </a:extLst>
          </p:cNvPr>
          <p:cNvSpPr/>
          <p:nvPr/>
        </p:nvSpPr>
        <p:spPr>
          <a:xfrm>
            <a:off x="6378702" y="424281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1EA0CD-7372-4B84-A34D-F505595275E7}"/>
              </a:ext>
            </a:extLst>
          </p:cNvPr>
          <p:cNvSpPr/>
          <p:nvPr/>
        </p:nvSpPr>
        <p:spPr>
          <a:xfrm>
            <a:off x="7714851" y="47853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48D1401C-532A-4F13-8892-F59CDA82C003}"/>
              </a:ext>
            </a:extLst>
          </p:cNvPr>
          <p:cNvSpPr/>
          <p:nvPr/>
        </p:nvSpPr>
        <p:spPr>
          <a:xfrm rot="732330">
            <a:off x="7441527" y="508984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37BBA6-6BE7-4A35-A831-A8E2837AEFC9}"/>
              </a:ext>
            </a:extLst>
          </p:cNvPr>
          <p:cNvSpPr/>
          <p:nvPr/>
        </p:nvSpPr>
        <p:spPr>
          <a:xfrm>
            <a:off x="8823962" y="564290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quals 22">
            <a:extLst>
              <a:ext uri="{FF2B5EF4-FFF2-40B4-BE49-F238E27FC236}">
                <a16:creationId xmlns:a16="http://schemas.microsoft.com/office/drawing/2014/main" id="{2BC734F8-5550-4EFB-AC3B-B9E82C8470A0}"/>
              </a:ext>
            </a:extLst>
          </p:cNvPr>
          <p:cNvSpPr/>
          <p:nvPr/>
        </p:nvSpPr>
        <p:spPr>
          <a:xfrm>
            <a:off x="8661656" y="589894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4B05A-9D93-4884-8D88-25A5EBCCA83F}"/>
              </a:ext>
            </a:extLst>
          </p:cNvPr>
          <p:cNvSpPr/>
          <p:nvPr/>
        </p:nvSpPr>
        <p:spPr>
          <a:xfrm rot="2496525">
            <a:off x="6963023" y="4380516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9B42A8-638D-425C-AD20-70FB8774F1D0}"/>
              </a:ext>
            </a:extLst>
          </p:cNvPr>
          <p:cNvSpPr/>
          <p:nvPr/>
        </p:nvSpPr>
        <p:spPr>
          <a:xfrm rot="2401925">
            <a:off x="8070125" y="5213507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85428B-FC4C-44F8-BAE3-A83DD22B9E0E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86207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E651E-39EF-4342-BA84-21055C5514D3}"/>
              </a:ext>
            </a:extLst>
          </p:cNvPr>
          <p:cNvCxnSpPr>
            <a:cxnSpLocks/>
          </p:cNvCxnSpPr>
          <p:nvPr/>
        </p:nvCxnSpPr>
        <p:spPr>
          <a:xfrm>
            <a:off x="4356354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006C14-31E7-4AA8-9CFC-70A0EA6728A6}"/>
              </a:ext>
            </a:extLst>
          </p:cNvPr>
          <p:cNvCxnSpPr>
            <a:cxnSpLocks/>
            <a:stCxn id="17" idx="5"/>
            <a:endCxn id="6" idx="4"/>
          </p:cNvCxnSpPr>
          <p:nvPr/>
        </p:nvCxnSpPr>
        <p:spPr>
          <a:xfrm flipV="1">
            <a:off x="4809744" y="245973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111240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2331720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1BF8BF-1371-498C-B358-8026DBBB0F27}"/>
              </a:ext>
            </a:extLst>
          </p:cNvPr>
          <p:cNvCxnSpPr>
            <a:cxnSpLocks/>
            <a:stCxn id="19" idx="5"/>
            <a:endCxn id="13" idx="4"/>
          </p:cNvCxnSpPr>
          <p:nvPr/>
        </p:nvCxnSpPr>
        <p:spPr>
          <a:xfrm flipH="1" flipV="1">
            <a:off x="6649212" y="728472"/>
            <a:ext cx="24384" cy="3606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E19085-2E2A-4E7D-9D7C-7E0C93F75B3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806184" y="4075176"/>
            <a:ext cx="2056612" cy="16219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74D0E5-F19A-4E6C-A092-BCCD374B6ABB}"/>
              </a:ext>
            </a:extLst>
          </p:cNvPr>
          <p:cNvCxnSpPr>
            <a:cxnSpLocks/>
            <a:stCxn id="21" idx="5"/>
          </p:cNvCxnSpPr>
          <p:nvPr/>
        </p:nvCxnSpPr>
        <p:spPr>
          <a:xfrm flipV="1">
            <a:off x="7764271" y="4921840"/>
            <a:ext cx="42440" cy="263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9A619C-BAD2-46DD-8BFC-7712D5B631C7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 flipV="1">
            <a:off x="8956550" y="5642909"/>
            <a:ext cx="0" cy="348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/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/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/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/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/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/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/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/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/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/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/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/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/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blipFill>
                <a:blip r:embed="rId2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blipFill>
                <a:blip r:embed="rId2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/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blipFill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/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blipFill>
                <a:blip r:embed="rId2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blipFill>
                <a:blip r:embed="rId2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7967B-B191-437C-8FAE-C9BA3F89E02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255396" y="2422241"/>
            <a:ext cx="1460594" cy="126169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970A81-8DF1-45B5-9BC6-FFB81229E904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253959" y="2489207"/>
            <a:ext cx="2262665" cy="161794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4988F4-D308-4D4D-BFD5-93BAECD303EE}"/>
              </a:ext>
            </a:extLst>
          </p:cNvPr>
          <p:cNvCxnSpPr>
            <a:cxnSpLocks/>
            <a:stCxn id="51" idx="3"/>
            <a:endCxn id="16" idx="2"/>
          </p:cNvCxnSpPr>
          <p:nvPr/>
        </p:nvCxnSpPr>
        <p:spPr>
          <a:xfrm flipV="1">
            <a:off x="4516159" y="4075176"/>
            <a:ext cx="2024849" cy="41120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822219" y="2041182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AA8EAC-B874-42FB-90D7-59B7330D5722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791313" y="2467479"/>
            <a:ext cx="2614296" cy="150691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818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77CB0A3D-AA4E-4081-ADA7-A5F1A3840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01" y="4818434"/>
            <a:ext cx="2657856" cy="996696"/>
          </a:xfrm>
          <a:prstGeom prst="rect">
            <a:avLst/>
          </a:prstGeom>
        </p:spPr>
      </p:pic>
      <p:pic>
        <p:nvPicPr>
          <p:cNvPr id="41" name="Picture 40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2F06-256A-436D-8C07-28E21464A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35" y="4800111"/>
            <a:ext cx="2657856" cy="996696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F1F32A-FC37-4FA9-843B-D511663EB33B}"/>
              </a:ext>
            </a:extLst>
          </p:cNvPr>
          <p:cNvCxnSpPr>
            <a:cxnSpLocks/>
          </p:cNvCxnSpPr>
          <p:nvPr/>
        </p:nvCxnSpPr>
        <p:spPr>
          <a:xfrm>
            <a:off x="6787244" y="5297435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8609D28-5BFB-4764-AF42-5AFA081DFA7B}"/>
              </a:ext>
            </a:extLst>
          </p:cNvPr>
          <p:cNvSpPr/>
          <p:nvPr/>
        </p:nvSpPr>
        <p:spPr>
          <a:xfrm>
            <a:off x="8887178" y="5236975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/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quals 46">
            <a:extLst>
              <a:ext uri="{FF2B5EF4-FFF2-40B4-BE49-F238E27FC236}">
                <a16:creationId xmlns:a16="http://schemas.microsoft.com/office/drawing/2014/main" id="{C078B616-2758-466C-B1E2-502E1B6F3F03}"/>
              </a:ext>
            </a:extLst>
          </p:cNvPr>
          <p:cNvSpPr/>
          <p:nvPr/>
        </p:nvSpPr>
        <p:spPr>
          <a:xfrm>
            <a:off x="8690722" y="569371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BA3B4D-8FEF-41A4-9D3F-93C3F2983191}"/>
              </a:ext>
            </a:extLst>
          </p:cNvPr>
          <p:cNvCxnSpPr>
            <a:cxnSpLocks/>
            <a:stCxn id="47" idx="5"/>
          </p:cNvCxnSpPr>
          <p:nvPr/>
        </p:nvCxnSpPr>
        <p:spPr>
          <a:xfrm flipV="1">
            <a:off x="8985616" y="537214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/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D5F57E-0A0B-47AF-8B7E-6A13C9434C63}"/>
              </a:ext>
            </a:extLst>
          </p:cNvPr>
          <p:cNvCxnSpPr>
            <a:cxnSpLocks/>
          </p:cNvCxnSpPr>
          <p:nvPr/>
        </p:nvCxnSpPr>
        <p:spPr>
          <a:xfrm>
            <a:off x="9045276" y="531198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B9A9F46-25B5-487A-8B75-504F945FA264}"/>
              </a:ext>
            </a:extLst>
          </p:cNvPr>
          <p:cNvSpPr/>
          <p:nvPr/>
        </p:nvSpPr>
        <p:spPr>
          <a:xfrm>
            <a:off x="11145210" y="525152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43A76B-D691-4A73-8DE5-3E06FA876B19}"/>
              </a:ext>
            </a:extLst>
          </p:cNvPr>
          <p:cNvSpPr/>
          <p:nvPr/>
        </p:nvSpPr>
        <p:spPr>
          <a:xfrm>
            <a:off x="11136491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AD8A15-5054-466F-88FC-3CF6A720843E}"/>
              </a:ext>
            </a:extLst>
          </p:cNvPr>
          <p:cNvSpPr/>
          <p:nvPr/>
        </p:nvSpPr>
        <p:spPr>
          <a:xfrm>
            <a:off x="11147524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blipFill>
                <a:blip r:embed="rId2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900078" y="5331987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/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/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1E9743A5-4D6E-438F-8F3C-FC1AE84DD884}"/>
              </a:ext>
            </a:extLst>
          </p:cNvPr>
          <p:cNvSpPr/>
          <p:nvPr/>
        </p:nvSpPr>
        <p:spPr>
          <a:xfrm>
            <a:off x="11141728" y="5244292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/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9896ABAB-DA20-44C5-A2C6-2FA12B629EF3}"/>
              </a:ext>
            </a:extLst>
          </p:cNvPr>
          <p:cNvSpPr/>
          <p:nvPr/>
        </p:nvSpPr>
        <p:spPr>
          <a:xfrm>
            <a:off x="11133009" y="52430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quals 76">
            <a:extLst>
              <a:ext uri="{FF2B5EF4-FFF2-40B4-BE49-F238E27FC236}">
                <a16:creationId xmlns:a16="http://schemas.microsoft.com/office/drawing/2014/main" id="{E7634F3D-F839-4A11-8D71-513FEBA7996E}"/>
              </a:ext>
            </a:extLst>
          </p:cNvPr>
          <p:cNvSpPr/>
          <p:nvPr/>
        </p:nvSpPr>
        <p:spPr>
          <a:xfrm>
            <a:off x="10924459" y="56529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60C2F6-5FDF-4D99-AA83-DDA71A45F545}"/>
              </a:ext>
            </a:extLst>
          </p:cNvPr>
          <p:cNvCxnSpPr>
            <a:cxnSpLocks/>
            <a:stCxn id="77" idx="5"/>
          </p:cNvCxnSpPr>
          <p:nvPr/>
        </p:nvCxnSpPr>
        <p:spPr>
          <a:xfrm flipV="1">
            <a:off x="11219353" y="53314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/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203148B-B9F6-41EE-A659-9F0350D40FD9}"/>
              </a:ext>
            </a:extLst>
          </p:cNvPr>
          <p:cNvSpPr/>
          <p:nvPr/>
        </p:nvSpPr>
        <p:spPr>
          <a:xfrm>
            <a:off x="11144042" y="5243034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31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5070C0-652F-42DE-BB53-EDB05C92D9EF}"/>
              </a:ext>
            </a:extLst>
          </p:cNvPr>
          <p:cNvSpPr/>
          <p:nvPr/>
        </p:nvSpPr>
        <p:spPr>
          <a:xfrm>
            <a:off x="1288472" y="2140527"/>
            <a:ext cx="1662546" cy="9455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6D9403-324F-4E28-841B-6E8D9BAEC71F}"/>
              </a:ext>
            </a:extLst>
          </p:cNvPr>
          <p:cNvSpPr/>
          <p:nvPr/>
        </p:nvSpPr>
        <p:spPr>
          <a:xfrm>
            <a:off x="1288472" y="3086100"/>
            <a:ext cx="1662546" cy="6858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FD7E96-972B-4167-9B63-F45E833DE9AB}"/>
              </a:ext>
            </a:extLst>
          </p:cNvPr>
          <p:cNvSpPr/>
          <p:nvPr/>
        </p:nvSpPr>
        <p:spPr>
          <a:xfrm>
            <a:off x="1537855" y="2452255"/>
            <a:ext cx="27016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71EE5D-4E12-494F-94D5-D1B56C979D62}"/>
              </a:ext>
            </a:extLst>
          </p:cNvPr>
          <p:cNvSpPr/>
          <p:nvPr/>
        </p:nvSpPr>
        <p:spPr>
          <a:xfrm>
            <a:off x="2026227" y="2447059"/>
            <a:ext cx="27016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056180-DCF1-44BC-B06F-A81CCCA89019}"/>
              </a:ext>
            </a:extLst>
          </p:cNvPr>
          <p:cNvSpPr/>
          <p:nvPr/>
        </p:nvSpPr>
        <p:spPr>
          <a:xfrm>
            <a:off x="2473037" y="2452254"/>
            <a:ext cx="27016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7A2E40-75CB-4CFE-89A8-D5837E195283}"/>
              </a:ext>
            </a:extLst>
          </p:cNvPr>
          <p:cNvSpPr txBox="1"/>
          <p:nvPr/>
        </p:nvSpPr>
        <p:spPr>
          <a:xfrm>
            <a:off x="1423555" y="215164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Pipe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862D0-D2A1-4DB9-971D-B446E1A5CDA2}"/>
              </a:ext>
            </a:extLst>
          </p:cNvPr>
          <p:cNvSpPr txBox="1"/>
          <p:nvPr/>
        </p:nvSpPr>
        <p:spPr>
          <a:xfrm>
            <a:off x="2186593" y="2795884"/>
            <a:ext cx="843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8D23A7-B698-4E30-890D-62CBB05D6ECA}"/>
              </a:ext>
            </a:extLst>
          </p:cNvPr>
          <p:cNvSpPr txBox="1"/>
          <p:nvPr/>
        </p:nvSpPr>
        <p:spPr>
          <a:xfrm>
            <a:off x="2085027" y="3464124"/>
            <a:ext cx="907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Insulation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2EF1AF-D772-4568-89DC-147C8D11A90C}"/>
              </a:ext>
            </a:extLst>
          </p:cNvPr>
          <p:cNvCxnSpPr>
            <a:cxnSpLocks/>
          </p:cNvCxnSpPr>
          <p:nvPr/>
        </p:nvCxnSpPr>
        <p:spPr>
          <a:xfrm>
            <a:off x="1288472" y="2122966"/>
            <a:ext cx="1662546" cy="8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D4B955-41AD-43D5-9A5F-346E01E23163}"/>
              </a:ext>
            </a:extLst>
          </p:cNvPr>
          <p:cNvCxnSpPr>
            <a:cxnSpLocks/>
          </p:cNvCxnSpPr>
          <p:nvPr/>
        </p:nvCxnSpPr>
        <p:spPr>
          <a:xfrm>
            <a:off x="1288472" y="3759019"/>
            <a:ext cx="1662546" cy="8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45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86" y="2899789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28619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8602693" y="458104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8842698" y="4524538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98" y="4524538"/>
                <a:ext cx="2665538" cy="369332"/>
              </a:xfrm>
              <a:prstGeom prst="rect">
                <a:avLst/>
              </a:prstGeom>
              <a:blipFill>
                <a:blip r:embed="rId3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8602693" y="4950082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8842698" y="4893578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98" y="4893578"/>
                <a:ext cx="2171300" cy="369332"/>
              </a:xfrm>
              <a:prstGeom prst="rect">
                <a:avLst/>
              </a:prstGeom>
              <a:blipFill>
                <a:blip r:embed="rId3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8541800" y="4541228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CDEBD3-2281-4C37-9BF5-B8E009472727}"/>
                  </a:ext>
                </a:extLst>
              </p:cNvPr>
              <p:cNvSpPr txBox="1"/>
              <p:nvPr/>
            </p:nvSpPr>
            <p:spPr>
              <a:xfrm>
                <a:off x="6019094" y="5155367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CDEBD3-2281-4C37-9BF5-B8E00947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94" y="5155367"/>
                <a:ext cx="723788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A993C97-99A2-48A7-981F-BC8F597AA1D6}"/>
                  </a:ext>
                </a:extLst>
              </p:cNvPr>
              <p:cNvSpPr txBox="1"/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A993C97-99A2-48A7-981F-BC8F597AA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blipFill>
                <a:blip r:embed="rId3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99E52DA-121D-480A-8572-F8DB0762E8BB}"/>
              </a:ext>
            </a:extLst>
          </p:cNvPr>
          <p:cNvCxnSpPr>
            <a:cxnSpLocks/>
          </p:cNvCxnSpPr>
          <p:nvPr/>
        </p:nvCxnSpPr>
        <p:spPr>
          <a:xfrm flipH="1">
            <a:off x="6545719" y="4497650"/>
            <a:ext cx="448549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quals 101">
            <a:extLst>
              <a:ext uri="{FF2B5EF4-FFF2-40B4-BE49-F238E27FC236}">
                <a16:creationId xmlns:a16="http://schemas.microsoft.com/office/drawing/2014/main" id="{5B18D70F-2EF7-4FB2-B328-58F007F2A4CF}"/>
              </a:ext>
            </a:extLst>
          </p:cNvPr>
          <p:cNvSpPr/>
          <p:nvPr/>
        </p:nvSpPr>
        <p:spPr>
          <a:xfrm>
            <a:off x="6064401" y="474411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7CDCD7A-202F-4499-90B8-6C9362BA9BC1}"/>
              </a:ext>
            </a:extLst>
          </p:cNvPr>
          <p:cNvCxnSpPr>
            <a:cxnSpLocks/>
            <a:stCxn id="102" idx="5"/>
          </p:cNvCxnSpPr>
          <p:nvPr/>
        </p:nvCxnSpPr>
        <p:spPr>
          <a:xfrm flipV="1">
            <a:off x="6359295" y="4497650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15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BE9DD0-5288-4121-BC9A-A8C36C4B6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363" y="4131002"/>
            <a:ext cx="1787083" cy="670156"/>
          </a:xfrm>
          <a:prstGeom prst="rect">
            <a:avLst/>
          </a:prstGeom>
        </p:spPr>
      </p:pic>
      <p:pic>
        <p:nvPicPr>
          <p:cNvPr id="113" name="Picture 1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FF5CF2A-2CFE-4F34-8FAE-099752C08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21" y="4140911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112" y="2901843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77653" y="307826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blipFill>
                <a:blip r:embed="rId1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</p:cNvCxnSpPr>
          <p:nvPr/>
        </p:nvCxnSpPr>
        <p:spPr>
          <a:xfrm flipV="1">
            <a:off x="8792144" y="4522971"/>
            <a:ext cx="510702" cy="499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/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Oval 109">
            <a:extLst>
              <a:ext uri="{FF2B5EF4-FFF2-40B4-BE49-F238E27FC236}">
                <a16:creationId xmlns:a16="http://schemas.microsoft.com/office/drawing/2014/main" id="{40E751AC-63AB-4B4B-AB7A-29D1B0B1D0F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277EA20-794E-4483-8F2D-548CBF829125}"/>
              </a:ext>
            </a:extLst>
          </p:cNvPr>
          <p:cNvCxnSpPr>
            <a:cxnSpLocks/>
            <a:stCxn id="111" idx="5"/>
            <a:endCxn id="110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A6CB77C-BFEC-433B-967B-B1383710C676}"/>
              </a:ext>
            </a:extLst>
          </p:cNvPr>
          <p:cNvSpPr/>
          <p:nvPr/>
        </p:nvSpPr>
        <p:spPr>
          <a:xfrm>
            <a:off x="10636955" y="434271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Equals 115">
            <a:extLst>
              <a:ext uri="{FF2B5EF4-FFF2-40B4-BE49-F238E27FC236}">
                <a16:creationId xmlns:a16="http://schemas.microsoft.com/office/drawing/2014/main" id="{430AE3C4-486D-4FB5-8346-D9D2A1F9B545}"/>
              </a:ext>
            </a:extLst>
          </p:cNvPr>
          <p:cNvSpPr/>
          <p:nvPr/>
        </p:nvSpPr>
        <p:spPr>
          <a:xfrm>
            <a:off x="10520001" y="49238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60E1D4F-C853-4A66-BB33-95EA3313863A}"/>
              </a:ext>
            </a:extLst>
          </p:cNvPr>
          <p:cNvCxnSpPr>
            <a:cxnSpLocks/>
            <a:stCxn id="116" idx="5"/>
          </p:cNvCxnSpPr>
          <p:nvPr/>
        </p:nvCxnSpPr>
        <p:spPr>
          <a:xfrm flipV="1">
            <a:off x="10814895" y="46023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/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Equals 123">
            <a:extLst>
              <a:ext uri="{FF2B5EF4-FFF2-40B4-BE49-F238E27FC236}">
                <a16:creationId xmlns:a16="http://schemas.microsoft.com/office/drawing/2014/main" id="{EA314A32-A601-4EB4-90F2-B1E7B42428AC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47A4366-0A73-4C36-87D5-529FE3E76828}"/>
              </a:ext>
            </a:extLst>
          </p:cNvPr>
          <p:cNvCxnSpPr>
            <a:cxnSpLocks/>
            <a:stCxn id="12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/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F3208EEA-21A3-4FD3-9218-1A88F46B4CEE}"/>
              </a:ext>
            </a:extLst>
          </p:cNvPr>
          <p:cNvSpPr/>
          <p:nvPr/>
        </p:nvSpPr>
        <p:spPr>
          <a:xfrm>
            <a:off x="9259536" y="435538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4357857" y="4791798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blipFill>
                <a:blip r:embed="rId4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4357857" y="5160838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blipFill>
                <a:blip r:embed="rId4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4296964" y="4751984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Shape&#10;&#10;Description automatically generated with medium confidence">
            <a:extLst>
              <a:ext uri="{FF2B5EF4-FFF2-40B4-BE49-F238E27FC236}">
                <a16:creationId xmlns:a16="http://schemas.microsoft.com/office/drawing/2014/main" id="{667ECACB-63B5-4189-B09E-7F4132C64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454" y="4114315"/>
            <a:ext cx="1787083" cy="6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8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88DCED-38FB-48BC-968D-1DBBE88D0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24" y="4124175"/>
            <a:ext cx="1787083" cy="670156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86" y="2899789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28619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4656560" y="474419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4896565" y="4687693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65" y="4687693"/>
                <a:ext cx="2665538" cy="369332"/>
              </a:xfrm>
              <a:prstGeom prst="rect">
                <a:avLst/>
              </a:prstGeom>
              <a:blipFill>
                <a:blip r:embed="rId3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4656560" y="5113237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4896565" y="5056733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65" y="5056733"/>
                <a:ext cx="2171300" cy="369332"/>
              </a:xfrm>
              <a:prstGeom prst="rect">
                <a:avLst/>
              </a:prstGeom>
              <a:blipFill>
                <a:blip r:embed="rId3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4595667" y="4704383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193799-E5A8-4FC4-B767-D084FF811358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193799-E5A8-4FC4-B767-D084FF811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810DF4-C062-4DCB-A82E-71229253A6D6}"/>
                  </a:ext>
                </a:extLst>
              </p:cNvPr>
              <p:cNvSpPr txBox="1"/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810DF4-C062-4DCB-A82E-71229253A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blipFill>
                <a:blip r:embed="rId4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9B56B11-DFFE-4A30-B213-B8835D964A47}"/>
              </a:ext>
            </a:extLst>
          </p:cNvPr>
          <p:cNvCxnSpPr>
            <a:cxnSpLocks/>
          </p:cNvCxnSpPr>
          <p:nvPr/>
        </p:nvCxnSpPr>
        <p:spPr>
          <a:xfrm flipV="1">
            <a:off x="8792144" y="4522971"/>
            <a:ext cx="510702" cy="499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CB24D4A-21DB-43B4-B804-EC64EC135C46}"/>
                  </a:ext>
                </a:extLst>
              </p:cNvPr>
              <p:cNvSpPr txBox="1"/>
              <p:nvPr/>
            </p:nvSpPr>
            <p:spPr>
              <a:xfrm>
                <a:off x="9411142" y="4295882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CB24D4A-21DB-43B4-B804-EC64EC135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142" y="4295882"/>
                <a:ext cx="914738" cy="307777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BEF018-6186-42DD-A4B4-D22B63C9211C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BEF018-6186-42DD-A4B4-D22B63C92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>
            <a:extLst>
              <a:ext uri="{FF2B5EF4-FFF2-40B4-BE49-F238E27FC236}">
                <a16:creationId xmlns:a16="http://schemas.microsoft.com/office/drawing/2014/main" id="{23E66C81-BFDF-4058-B032-530FDC0600E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Equals 107">
            <a:extLst>
              <a:ext uri="{FF2B5EF4-FFF2-40B4-BE49-F238E27FC236}">
                <a16:creationId xmlns:a16="http://schemas.microsoft.com/office/drawing/2014/main" id="{991F603C-F047-4B17-BAC3-BA12390A724B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B8D2B4A-8CBA-49A6-972A-68C5C9DE8B74}"/>
              </a:ext>
            </a:extLst>
          </p:cNvPr>
          <p:cNvCxnSpPr>
            <a:cxnSpLocks/>
            <a:stCxn id="108" idx="5"/>
            <a:endCxn id="107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quals 113">
            <a:extLst>
              <a:ext uri="{FF2B5EF4-FFF2-40B4-BE49-F238E27FC236}">
                <a16:creationId xmlns:a16="http://schemas.microsoft.com/office/drawing/2014/main" id="{8F5EAB9E-0499-45FE-B8F1-0B9EB0CD4A76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9002242-6D9E-4F60-9517-828690886761}"/>
              </a:ext>
            </a:extLst>
          </p:cNvPr>
          <p:cNvCxnSpPr>
            <a:cxnSpLocks/>
            <a:stCxn id="11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33081821-DB10-492E-8541-7C275B7DB520}"/>
              </a:ext>
            </a:extLst>
          </p:cNvPr>
          <p:cNvSpPr/>
          <p:nvPr/>
        </p:nvSpPr>
        <p:spPr>
          <a:xfrm>
            <a:off x="9259536" y="435538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E2AC572-708D-46B1-8283-996F1E3629EE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E2AC572-708D-46B1-8283-996F1E362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8" name="Picture 87" descr="Shape&#10;&#10;Description automatically generated with medium confidence">
            <a:extLst>
              <a:ext uri="{FF2B5EF4-FFF2-40B4-BE49-F238E27FC236}">
                <a16:creationId xmlns:a16="http://schemas.microsoft.com/office/drawing/2014/main" id="{EC5C5DCB-8FD8-48C5-83AB-B2D93C878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070" y="4144159"/>
            <a:ext cx="1787083" cy="6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7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20" y="288035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383339" y="308741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648515" y="321543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6055433" y="475404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88EF72B-35C9-4384-B94B-05E707B938EF}"/>
              </a:ext>
            </a:extLst>
          </p:cNvPr>
          <p:cNvCxnSpPr>
            <a:cxnSpLocks/>
          </p:cNvCxnSpPr>
          <p:nvPr/>
        </p:nvCxnSpPr>
        <p:spPr>
          <a:xfrm flipV="1">
            <a:off x="6368571" y="452453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/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blipFill>
                <a:blip r:embed="rId3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B59ED75-363E-424F-AF83-F0E8F6ACABBF}"/>
              </a:ext>
            </a:extLst>
          </p:cNvPr>
          <p:cNvCxnSpPr>
            <a:cxnSpLocks/>
          </p:cNvCxnSpPr>
          <p:nvPr/>
        </p:nvCxnSpPr>
        <p:spPr>
          <a:xfrm flipV="1">
            <a:off x="5749135" y="4524726"/>
            <a:ext cx="466120" cy="38578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65C1610-6B49-4B1C-8442-8EA64B4EB0E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3" y="3753336"/>
            <a:ext cx="3969733" cy="297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56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272415" y="3566623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blipFill>
                <a:blip r:embed="rId2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806184" y="5138414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blipFill>
                <a:blip r:embed="rId3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06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98" name="Picture 9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B306A76-D080-4FEF-8B39-7CA8B0D42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9320" y="4623844"/>
            <a:ext cx="1382481" cy="518430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343" y="289191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2999562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10801" y="5272816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3264738" y="322699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blipFill>
                <a:blip r:embed="rId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blipFill>
                <a:blip r:embed="rId1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047362" y="5775309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342256" y="552884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blipFill>
                <a:blip r:embed="rId1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475977" y="5229167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blipFill>
                <a:blip r:embed="rId1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59A58F6-1CB2-4821-9FC6-2C86EA9914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99" y="2891917"/>
            <a:ext cx="1787083" cy="670156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9616F2EA-08B0-434E-8E11-0A756CFE831D}"/>
              </a:ext>
            </a:extLst>
          </p:cNvPr>
          <p:cNvSpPr/>
          <p:nvPr/>
        </p:nvSpPr>
        <p:spPr>
          <a:xfrm>
            <a:off x="4512874" y="312447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Equals 50">
            <a:extLst>
              <a:ext uri="{FF2B5EF4-FFF2-40B4-BE49-F238E27FC236}">
                <a16:creationId xmlns:a16="http://schemas.microsoft.com/office/drawing/2014/main" id="{E690AF49-4665-4D3B-AE84-04E09A1901D1}"/>
              </a:ext>
            </a:extLst>
          </p:cNvPr>
          <p:cNvSpPr/>
          <p:nvPr/>
        </p:nvSpPr>
        <p:spPr>
          <a:xfrm>
            <a:off x="4349435" y="362697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D30A92-3325-44FA-A689-8B7C777CB956}"/>
              </a:ext>
            </a:extLst>
          </p:cNvPr>
          <p:cNvCxnSpPr>
            <a:cxnSpLocks/>
            <a:stCxn id="51" idx="5"/>
            <a:endCxn id="50" idx="4"/>
          </p:cNvCxnSpPr>
          <p:nvPr/>
        </p:nvCxnSpPr>
        <p:spPr>
          <a:xfrm flipV="1">
            <a:off x="4644329" y="3380509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/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blipFill>
                <a:blip r:embed="rId2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/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F9655C23-8CE5-4B11-A1E3-38EB260161E7}"/>
              </a:ext>
            </a:extLst>
          </p:cNvPr>
          <p:cNvSpPr/>
          <p:nvPr/>
        </p:nvSpPr>
        <p:spPr>
          <a:xfrm>
            <a:off x="6250345" y="4231940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/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slab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/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Equals 100">
            <a:extLst>
              <a:ext uri="{FF2B5EF4-FFF2-40B4-BE49-F238E27FC236}">
                <a16:creationId xmlns:a16="http://schemas.microsoft.com/office/drawing/2014/main" id="{1EF43F69-B12D-42BA-B979-DBDA761E0029}"/>
              </a:ext>
            </a:extLst>
          </p:cNvPr>
          <p:cNvSpPr/>
          <p:nvPr/>
        </p:nvSpPr>
        <p:spPr>
          <a:xfrm rot="16200000">
            <a:off x="6848184" y="42577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8B4A794-3B18-4F5A-84D7-E7A4FADDF3F6}"/>
              </a:ext>
            </a:extLst>
          </p:cNvPr>
          <p:cNvCxnSpPr>
            <a:cxnSpLocks/>
          </p:cNvCxnSpPr>
          <p:nvPr/>
        </p:nvCxnSpPr>
        <p:spPr>
          <a:xfrm>
            <a:off x="6530712" y="437361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/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1472355"/>
            <a:ext cx="1744965" cy="121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blipFill>
                <a:blip r:embed="rId3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blipFill>
                <a:blip r:embed="rId3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/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blipFill>
                <a:blip r:embed="rId3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570754" y="379710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</p:cNvCxnSpPr>
          <p:nvPr/>
        </p:nvCxnSpPr>
        <p:spPr>
          <a:xfrm flipH="1" flipV="1">
            <a:off x="8108812" y="3264939"/>
            <a:ext cx="1344656" cy="52819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/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blipFill>
                <a:blip r:embed="rId3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/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blipFill>
                <a:blip r:embed="rId3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/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blipFill>
                <a:blip r:embed="rId3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/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blipFill>
                <a:blip r:embed="rId3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ctangle 126">
            <a:extLst>
              <a:ext uri="{FF2B5EF4-FFF2-40B4-BE49-F238E27FC236}">
                <a16:creationId xmlns:a16="http://schemas.microsoft.com/office/drawing/2014/main" id="{CB4EF2E0-5FF2-4CC4-A4A4-7A448E1D1D53}"/>
              </a:ext>
            </a:extLst>
          </p:cNvPr>
          <p:cNvSpPr/>
          <p:nvPr/>
        </p:nvSpPr>
        <p:spPr>
          <a:xfrm>
            <a:off x="3230072" y="4794331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694B237-B1F7-444D-ABCD-8DAA7064111A}"/>
              </a:ext>
            </a:extLst>
          </p:cNvPr>
          <p:cNvCxnSpPr>
            <a:cxnSpLocks/>
            <a:endCxn id="97" idx="3"/>
          </p:cNvCxnSpPr>
          <p:nvPr/>
        </p:nvCxnSpPr>
        <p:spPr>
          <a:xfrm flipV="1">
            <a:off x="5078254" y="4450477"/>
            <a:ext cx="1210925" cy="32381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/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blipFill>
                <a:blip r:embed="rId3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/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blipFill>
                <a:blip r:embed="rId4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/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blipFill>
                <a:blip r:embed="rId4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/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blipFill>
                <a:blip r:embed="rId4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>
            <a:extLst>
              <a:ext uri="{FF2B5EF4-FFF2-40B4-BE49-F238E27FC236}">
                <a16:creationId xmlns:a16="http://schemas.microsoft.com/office/drawing/2014/main" id="{99B694A7-BCCA-43C8-B2EA-4F9D92327BE3}"/>
              </a:ext>
            </a:extLst>
          </p:cNvPr>
          <p:cNvSpPr/>
          <p:nvPr/>
        </p:nvSpPr>
        <p:spPr>
          <a:xfrm>
            <a:off x="1334648" y="126523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blipFill>
                <a:blip r:embed="rId4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blipFill>
                <a:blip r:embed="rId4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blipFill>
                <a:blip r:embed="rId45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/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blipFill>
                <a:blip r:embed="rId4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495903" y="189987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213D12E-06D7-4E02-913C-3E22010F157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3230071" y="2497515"/>
            <a:ext cx="1321637" cy="66445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70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E62D1AF8-EA32-40FB-A0B2-92517CA132BB}"/>
              </a:ext>
            </a:extLst>
          </p:cNvPr>
          <p:cNvSpPr/>
          <p:nvPr/>
        </p:nvSpPr>
        <p:spPr>
          <a:xfrm>
            <a:off x="7630722" y="2441125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7B0392-90CC-4188-8B0C-03AFCA21395F}"/>
              </a:ext>
            </a:extLst>
          </p:cNvPr>
          <p:cNvCxnSpPr>
            <a:cxnSpLocks/>
            <a:stCxn id="28" idx="5"/>
          </p:cNvCxnSpPr>
          <p:nvPr/>
        </p:nvCxnSpPr>
        <p:spPr>
          <a:xfrm flipV="1">
            <a:off x="7925616" y="2119561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/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Radiation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Heating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Flux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62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</TotalTime>
  <Words>371</Words>
  <Application>Microsoft Office PowerPoint</Application>
  <PresentationFormat>Widescreen</PresentationFormat>
  <Paragraphs>292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Lichen</dc:creator>
  <cp:lastModifiedBy>Lichen Wu</cp:lastModifiedBy>
  <cp:revision>67</cp:revision>
  <dcterms:created xsi:type="dcterms:W3CDTF">2022-03-10T01:49:37Z</dcterms:created>
  <dcterms:modified xsi:type="dcterms:W3CDTF">2022-04-09T21:56:52Z</dcterms:modified>
</cp:coreProperties>
</file>