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56" r:id="rId2"/>
    <p:sldId id="263" r:id="rId3"/>
    <p:sldId id="262" r:id="rId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27B"/>
    <a:srgbClr val="669900"/>
    <a:srgbClr val="B19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94558" autoAdjust="0"/>
  </p:normalViewPr>
  <p:slideViewPr>
    <p:cSldViewPr>
      <p:cViewPr varScale="1">
        <p:scale>
          <a:sx n="78" d="100"/>
          <a:sy n="78" d="100"/>
        </p:scale>
        <p:origin x="13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7993-FE1E-4023-B9F0-77351815C1C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9455-8E83-4424-8719-F47CB4681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7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604C0EE7-1895-4270-88A3-3A1CFBC13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44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51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CD304A-96A1-6F41-88EF-6898C05EFEBF}"/>
              </a:ext>
            </a:extLst>
          </p:cNvPr>
          <p:cNvSpPr/>
          <p:nvPr userDrawn="1"/>
        </p:nvSpPr>
        <p:spPr bwMode="auto">
          <a:xfrm>
            <a:off x="0" y="3053460"/>
            <a:ext cx="9144000" cy="3804539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94152"/>
          </a:xfrm>
        </p:spPr>
        <p:txBody>
          <a:bodyPr anchor="t"/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9335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694B9-042D-76E6-67AA-E6D2851DD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6800" y="6036304"/>
            <a:ext cx="4470400" cy="4572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6023E33-50F4-F85E-72A7-E61309B45B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1325" y="237124"/>
            <a:ext cx="5721350" cy="28108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1F1E-0337-4399-B55F-8FA409D06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7924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4779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C62F-2C2C-45E4-AC87-915A63DE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81C5-8DA5-4D6E-A6C6-B8D0B634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ADC5-1173-4EBA-B2FC-C4BCE1F36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CB34-3F0D-4DF5-BE1F-F3C385FE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B523-A4E6-4D01-9CF1-3BDC117A4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7C08BB-3B14-94CF-1B5C-6A10BBC87395}"/>
              </a:ext>
            </a:extLst>
          </p:cNvPr>
          <p:cNvSpPr/>
          <p:nvPr userDrawn="1"/>
        </p:nvSpPr>
        <p:spPr bwMode="auto">
          <a:xfrm>
            <a:off x="0" y="6354762"/>
            <a:ext cx="9144000" cy="515903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6D614-1BB7-83F7-0022-5B6992C8CAF4}"/>
              </a:ext>
            </a:extLst>
          </p:cNvPr>
          <p:cNvSpPr/>
          <p:nvPr userDrawn="1"/>
        </p:nvSpPr>
        <p:spPr bwMode="auto">
          <a:xfrm>
            <a:off x="0" y="-22826"/>
            <a:ext cx="9144000" cy="960051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013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304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E32CE1-E03D-4BA3-91DC-06F3DB24AE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AB7812-071E-2E41-CE9C-D26BBD5F575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994732" y="-43146"/>
            <a:ext cx="980371" cy="9803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77" r:id="rId4"/>
    <p:sldLayoutId id="2147483681" r:id="rId5"/>
    <p:sldLayoutId id="2147483682" r:id="rId6"/>
    <p:sldLayoutId id="2147483683" r:id="rId7"/>
    <p:sldLayoutId id="2147483688" r:id="rId8"/>
    <p:sldLayoutId id="214748368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/>
              <a:t>Author(s)</a:t>
            </a:r>
          </a:p>
          <a:p>
            <a:r>
              <a:rPr lang="en-US" dirty="0"/>
              <a:t>Affiliation(s)</a:t>
            </a:r>
          </a:p>
          <a:p>
            <a:r>
              <a:rPr lang="en-US" dirty="0"/>
              <a:t>Email(s)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7C-C3F4-7513-53C2-EC6A231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36E9-7BC9-4FB3-AA65-013C25867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8903D-FADA-49A8-C46B-BEC50DD308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D7F9E-A41C-A4B4-2F99-C70D8414C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D9CDA-F4C5-DEBF-A27F-28B5FF9337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1A9-9412-ED4E-3F21-CB674E8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9ED473-4EC7-43F2-4CA3-48D101696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180D53-39B3-155A-8828-01E9BBB68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6355"/>
      </p:ext>
    </p:extLst>
  </p:cSld>
  <p:clrMapOvr>
    <a:masterClrMapping/>
  </p:clrMapOvr>
</p:sld>
</file>

<file path=ppt/theme/theme1.xml><?xml version="1.0" encoding="utf-8"?>
<a:theme xmlns:a="http://schemas.openxmlformats.org/drawingml/2006/main" name="2014 Compressor Short Cours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Presentation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resentation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Compressor Short Course Template</Template>
  <TotalTime>1839</TotalTime>
  <Words>29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Monotype Sorts</vt:lpstr>
      <vt:lpstr>Arial</vt:lpstr>
      <vt:lpstr>Book Antiqua</vt:lpstr>
      <vt:lpstr>Tahoma</vt:lpstr>
      <vt:lpstr>Times New Roman</vt:lpstr>
      <vt:lpstr>2014 Compressor Short Course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groll</dc:creator>
  <cp:lastModifiedBy>Lichen Wu</cp:lastModifiedBy>
  <cp:revision>42</cp:revision>
  <dcterms:created xsi:type="dcterms:W3CDTF">2014-06-04T16:11:28Z</dcterms:created>
  <dcterms:modified xsi:type="dcterms:W3CDTF">2022-06-03T21:36:16Z</dcterms:modified>
</cp:coreProperties>
</file>