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3" r:id="rId3"/>
    <p:sldId id="272" r:id="rId4"/>
    <p:sldId id="266" r:id="rId5"/>
    <p:sldId id="274" r:id="rId6"/>
    <p:sldId id="267" r:id="rId7"/>
    <p:sldId id="268" r:id="rId8"/>
    <p:sldId id="270" r:id="rId9"/>
    <p:sldId id="269" r:id="rId10"/>
    <p:sldId id="264" r:id="rId11"/>
    <p:sldId id="263" r:id="rId12"/>
    <p:sldId id="265" r:id="rId13"/>
    <p:sldId id="258" r:id="rId14"/>
    <p:sldId id="256" r:id="rId15"/>
    <p:sldId id="259" r:id="rId16"/>
    <p:sldId id="257" r:id="rId17"/>
    <p:sldId id="260" r:id="rId18"/>
    <p:sldId id="262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brid" id="{A5684408-48FA-4C87-8329-D0DD119D1230}">
          <p14:sldIdLst>
            <p14:sldId id="276"/>
          </p14:sldIdLst>
        </p14:section>
        <p14:section name="Constructing RC networks" id="{2EAEE027-8000-4F8C-9D23-D32242B68033}">
          <p14:sldIdLst>
            <p14:sldId id="273"/>
            <p14:sldId id="272"/>
            <p14:sldId id="266"/>
          </p14:sldIdLst>
        </p14:section>
        <p14:section name="Recycle" id="{BA297783-5C5E-4B9E-90AC-CBFD6EBA9D59}">
          <p14:sldIdLst>
            <p14:sldId id="274"/>
            <p14:sldId id="267"/>
            <p14:sldId id="268"/>
            <p14:sldId id="270"/>
            <p14:sldId id="269"/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𝑇_𝑠𝑜𝑢𝑟𝑐𝑒,𝑄 ̇_𝑠𝑜𝑙,𝑄 ̇_𝑖𝑛𝑡,𝑄 ̇_𝑙𝑖𝑔ℎ𝑡,𝑄 ̇_𝐴𝐻𝑈,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𝑑𝑇_𝑠𝑜𝑢𝑟𝑐𝑒)/𝑑𝑡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𝑇_𝑜𝑢𝑡,𝑇_𝑠𝑙𝑎𝑏1,𝑇_𝑐𝑎𝑣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𝑉𝑎𝑙𝑣𝑒_𝑐𝑙,𝑉𝑎𝑙𝑣𝑒_ℎ𝑡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2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𝑇_𝑠𝑜𝑢𝑟𝑐𝑒,𝑄 ̇_𝑠𝑜𝑙,𝑄 ̇_𝑖𝑛𝑡,𝑄 ̇_𝑙𝑖𝑔ℎ𝑡,𝑄 ̇_𝐴𝐻𝑈,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𝑑𝑇_𝑠𝑜𝑢𝑟𝑐𝑒)/𝑑𝑡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𝑇_𝑜𝑢𝑡,𝑇_𝑠𝑙𝑎𝑏1,𝑇_𝑐𝑎𝑣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𝑉𝑎𝑙𝑣𝑒_𝑐𝑙,𝑉𝑎𝑙𝑣𝑒_ℎ𝑡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34" Type="http://schemas.openxmlformats.org/officeDocument/2006/relationships/image" Target="../media/image341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5" Type="http://schemas.openxmlformats.org/officeDocument/2006/relationships/image" Target="../media/image7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3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" Type="http://schemas.openxmlformats.org/officeDocument/2006/relationships/image" Target="../media/image514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2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0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31" Type="http://schemas.openxmlformats.org/officeDocument/2006/relationships/image" Target="../media/image403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340.png"/><Relationship Id="rId39" Type="http://schemas.openxmlformats.org/officeDocument/2006/relationships/image" Target="../media/image570.png"/><Relationship Id="rId21" Type="http://schemas.openxmlformats.org/officeDocument/2006/relationships/image" Target="../media/image281.png"/><Relationship Id="rId34" Type="http://schemas.openxmlformats.org/officeDocument/2006/relationships/image" Target="../media/image513.png"/><Relationship Id="rId42" Type="http://schemas.openxmlformats.org/officeDocument/2006/relationships/image" Target="../media/image60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24" Type="http://schemas.openxmlformats.org/officeDocument/2006/relationships/image" Target="../media/image31.png"/><Relationship Id="rId32" Type="http://schemas.openxmlformats.org/officeDocument/2006/relationships/image" Target="../media/image491.png"/><Relationship Id="rId37" Type="http://schemas.openxmlformats.org/officeDocument/2006/relationships/image" Target="../media/image550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7.png"/><Relationship Id="rId15" Type="http://schemas.openxmlformats.org/officeDocument/2006/relationships/image" Target="../media/image172.png"/><Relationship Id="rId23" Type="http://schemas.openxmlformats.org/officeDocument/2006/relationships/image" Target="../media/image30.png"/><Relationship Id="rId28" Type="http://schemas.openxmlformats.org/officeDocument/2006/relationships/image" Target="../media/image42.png"/><Relationship Id="rId36" Type="http://schemas.openxmlformats.org/officeDocument/2006/relationships/image" Target="../media/image541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81.png"/><Relationship Id="rId44" Type="http://schemas.openxmlformats.org/officeDocument/2006/relationships/image" Target="../media/image62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291.png"/><Relationship Id="rId27" Type="http://schemas.openxmlformats.org/officeDocument/2006/relationships/image" Target="../media/image402.png"/><Relationship Id="rId30" Type="http://schemas.openxmlformats.org/officeDocument/2006/relationships/image" Target="../media/image451.png"/><Relationship Id="rId35" Type="http://schemas.openxmlformats.org/officeDocument/2006/relationships/image" Target="../media/image531.png"/><Relationship Id="rId43" Type="http://schemas.openxmlformats.org/officeDocument/2006/relationships/image" Target="../media/image61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3.png"/><Relationship Id="rId33" Type="http://schemas.openxmlformats.org/officeDocument/2006/relationships/image" Target="../media/image502.png"/><Relationship Id="rId38" Type="http://schemas.openxmlformats.org/officeDocument/2006/relationships/image" Target="../media/image560.png"/><Relationship Id="rId46" Type="http://schemas.openxmlformats.org/officeDocument/2006/relationships/image" Target="../media/image64.png"/><Relationship Id="rId20" Type="http://schemas.openxmlformats.org/officeDocument/2006/relationships/image" Target="../media/image7.png"/><Relationship Id="rId41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0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0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1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9" Type="http://schemas.openxmlformats.org/officeDocument/2006/relationships/image" Target="../media/image23.png"/><Relationship Id="rId3" Type="http://schemas.openxmlformats.org/officeDocument/2006/relationships/image" Target="../media/image1.png"/><Relationship Id="rId34" Type="http://schemas.openxmlformats.org/officeDocument/2006/relationships/image" Target="../media/image18.png"/><Relationship Id="rId42" Type="http://schemas.openxmlformats.org/officeDocument/2006/relationships/image" Target="../media/image26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1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5" Type="http://schemas.openxmlformats.org/officeDocument/2006/relationships/image" Target="../media/image7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0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29.png"/><Relationship Id="rId4" Type="http://schemas.openxmlformats.org/officeDocument/2006/relationships/image" Target="../media/image314.png"/><Relationship Id="rId14" Type="http://schemas.openxmlformats.org/officeDocument/2006/relationships/image" Target="../media/image10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Relationship Id="rId43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4" Type="http://schemas.openxmlformats.org/officeDocument/2006/relationships/image" Target="../media/image18.png"/><Relationship Id="rId42" Type="http://schemas.openxmlformats.org/officeDocument/2006/relationships/image" Target="../media/image192.png"/><Relationship Id="rId47" Type="http://schemas.openxmlformats.org/officeDocument/2006/relationships/image" Target="../media/image22.png"/><Relationship Id="rId50" Type="http://schemas.openxmlformats.org/officeDocument/2006/relationships/image" Target="../media/image25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46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32.png"/><Relationship Id="rId45" Type="http://schemas.openxmlformats.org/officeDocument/2006/relationships/image" Target="../media/image35.png"/><Relationship Id="rId5" Type="http://schemas.openxmlformats.org/officeDocument/2006/relationships/image" Target="../media/image7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24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34.png"/><Relationship Id="rId52" Type="http://schemas.openxmlformats.org/officeDocument/2006/relationships/image" Target="../media/image28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50.png"/><Relationship Id="rId43" Type="http://schemas.openxmlformats.org/officeDocument/2006/relationships/image" Target="../media/image202.png"/><Relationship Id="rId48" Type="http://schemas.openxmlformats.org/officeDocument/2006/relationships/image" Target="../media/image23.png"/><Relationship Id="rId51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32.png"/><Relationship Id="rId34" Type="http://schemas.openxmlformats.org/officeDocument/2006/relationships/image" Target="../media/image18.png"/><Relationship Id="rId42" Type="http://schemas.openxmlformats.org/officeDocument/2006/relationships/image" Target="../media/image192.png"/><Relationship Id="rId47" Type="http://schemas.openxmlformats.org/officeDocument/2006/relationships/image" Target="../media/image37.png"/><Relationship Id="rId50" Type="http://schemas.openxmlformats.org/officeDocument/2006/relationships/image" Target="../media/image24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53.png"/><Relationship Id="rId45" Type="http://schemas.openxmlformats.org/officeDocument/2006/relationships/image" Target="../media/image35.png"/><Relationship Id="rId53" Type="http://schemas.openxmlformats.org/officeDocument/2006/relationships/image" Target="../media/image28.png"/><Relationship Id="rId5" Type="http://schemas.openxmlformats.org/officeDocument/2006/relationships/image" Target="../media/image7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23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34.png"/><Relationship Id="rId52" Type="http://schemas.openxmlformats.org/officeDocument/2006/relationships/image" Target="../media/image26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50.png"/><Relationship Id="rId43" Type="http://schemas.openxmlformats.org/officeDocument/2006/relationships/image" Target="../media/image202.png"/><Relationship Id="rId48" Type="http://schemas.openxmlformats.org/officeDocument/2006/relationships/image" Target="../media/image22.png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54.png"/><Relationship Id="rId46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116.png"/><Relationship Id="rId3" Type="http://schemas.openxmlformats.org/officeDocument/2006/relationships/image" Target="../media/image1.png"/><Relationship Id="rId34" Type="http://schemas.openxmlformats.org/officeDocument/2006/relationships/image" Target="../media/image341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38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5" Type="http://schemas.openxmlformats.org/officeDocument/2006/relationships/image" Target="../media/image7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2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21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93.png"/><Relationship Id="rId3" Type="http://schemas.openxmlformats.org/officeDocument/2006/relationships/image" Target="../media/image1.png"/><Relationship Id="rId34" Type="http://schemas.openxmlformats.org/officeDocument/2006/relationships/image" Target="../media/image341.png"/><Relationship Id="rId42" Type="http://schemas.openxmlformats.org/officeDocument/2006/relationships/image" Target="../media/image163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40" Type="http://schemas.openxmlformats.org/officeDocument/2006/relationships/image" Target="../media/image117.png"/><Relationship Id="rId5" Type="http://schemas.openxmlformats.org/officeDocument/2006/relationships/image" Target="../media/image7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4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4" Type="http://schemas.openxmlformats.org/officeDocument/2006/relationships/image" Target="../media/image2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49.png"/><Relationship Id="rId43" Type="http://schemas.openxmlformats.org/officeDocument/2006/relationships/image" Target="../media/image19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A77A4-B58B-4E43-BF0E-387344851E95}"/>
              </a:ext>
            </a:extLst>
          </p:cNvPr>
          <p:cNvSpPr/>
          <p:nvPr/>
        </p:nvSpPr>
        <p:spPr>
          <a:xfrm>
            <a:off x="6715006" y="4724401"/>
            <a:ext cx="2202418" cy="30111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  GGMR model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71627-1089-4B66-83E4-874A41925A2C}"/>
              </a:ext>
            </a:extLst>
          </p:cNvPr>
          <p:cNvSpPr/>
          <p:nvPr/>
        </p:nvSpPr>
        <p:spPr>
          <a:xfrm>
            <a:off x="2771775" y="2124075"/>
            <a:ext cx="164782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(HRSS operation, outdoor, indoor condition)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F92799-1D84-4AD3-A2E3-831C6E4D48F0}"/>
              </a:ext>
            </a:extLst>
          </p:cNvPr>
          <p:cNvSpPr/>
          <p:nvPr/>
        </p:nvSpPr>
        <p:spPr>
          <a:xfrm>
            <a:off x="2771775" y="3305175"/>
            <a:ext cx="164782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physical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FB51-290D-4519-86FB-98A74A502251}"/>
              </a:ext>
            </a:extLst>
          </p:cNvPr>
          <p:cNvSpPr/>
          <p:nvPr/>
        </p:nvSpPr>
        <p:spPr>
          <a:xfrm>
            <a:off x="5504498" y="214288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A369E8-F915-4EF6-B548-199E587D967D}"/>
              </a:ext>
            </a:extLst>
          </p:cNvPr>
          <p:cNvSpPr/>
          <p:nvPr/>
        </p:nvSpPr>
        <p:spPr>
          <a:xfrm>
            <a:off x="5504498" y="341947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47FDD-5CE5-4A25-A7E7-EC9D753D6BD4}"/>
              </a:ext>
            </a:extLst>
          </p:cNvPr>
          <p:cNvSpPr/>
          <p:nvPr/>
        </p:nvSpPr>
        <p:spPr>
          <a:xfrm>
            <a:off x="2533650" y="1981200"/>
            <a:ext cx="2152650" cy="23812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A4F92-9104-43FA-9AF5-68A7B7313472}"/>
              </a:ext>
            </a:extLst>
          </p:cNvPr>
          <p:cNvSpPr/>
          <p:nvPr/>
        </p:nvSpPr>
        <p:spPr>
          <a:xfrm>
            <a:off x="7732399" y="3429000"/>
            <a:ext cx="1155859" cy="904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A27CB1-26A2-4204-89E6-8175CE40365E}"/>
              </a:ext>
            </a:extLst>
          </p:cNvPr>
          <p:cNvSpPr/>
          <p:nvPr/>
        </p:nvSpPr>
        <p:spPr>
          <a:xfrm>
            <a:off x="4419600" y="2338387"/>
            <a:ext cx="1080612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09B6E-5EE6-44EF-884D-5B2BB23AFE53}"/>
              </a:ext>
            </a:extLst>
          </p:cNvPr>
          <p:cNvSpPr/>
          <p:nvPr/>
        </p:nvSpPr>
        <p:spPr>
          <a:xfrm rot="16200000">
            <a:off x="5778341" y="4350544"/>
            <a:ext cx="366714" cy="381000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1ECB809-CE92-4003-86FD-B4B7667400DB}"/>
              </a:ext>
            </a:extLst>
          </p:cNvPr>
          <p:cNvSpPr/>
          <p:nvPr/>
        </p:nvSpPr>
        <p:spPr>
          <a:xfrm rot="16200000">
            <a:off x="8128634" y="4362449"/>
            <a:ext cx="366714" cy="3810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542210-E193-41A1-ADC9-AC7941C74192}"/>
              </a:ext>
            </a:extLst>
          </p:cNvPr>
          <p:cNvSpPr/>
          <p:nvPr/>
        </p:nvSpPr>
        <p:spPr>
          <a:xfrm>
            <a:off x="6457474" y="3916916"/>
            <a:ext cx="1076801" cy="2307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0073BF-68AF-4961-8A45-F22C080CEAE8}"/>
              </a:ext>
            </a:extLst>
          </p:cNvPr>
          <p:cNvSpPr/>
          <p:nvPr/>
        </p:nvSpPr>
        <p:spPr>
          <a:xfrm>
            <a:off x="4690586" y="3629024"/>
            <a:ext cx="809626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80ECA-3BC4-4B49-BB44-8D40A8E19A01}"/>
              </a:ext>
            </a:extLst>
          </p:cNvPr>
          <p:cNvSpPr txBox="1"/>
          <p:nvPr/>
        </p:nvSpPr>
        <p:spPr>
          <a:xfrm>
            <a:off x="5957857" y="5025516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measurements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1D9-102A-44BB-A2C1-0DF501474E22}"/>
              </a:ext>
            </a:extLst>
          </p:cNvPr>
          <p:cNvSpPr txBox="1"/>
          <p:nvPr/>
        </p:nvSpPr>
        <p:spPr>
          <a:xfrm>
            <a:off x="6375896" y="3718022"/>
            <a:ext cx="12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load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BD1D573-7335-4934-ACD6-C6AC123E53CE}"/>
              </a:ext>
            </a:extLst>
          </p:cNvPr>
          <p:cNvSpPr/>
          <p:nvPr/>
        </p:nvSpPr>
        <p:spPr>
          <a:xfrm rot="16200000">
            <a:off x="6971276" y="1883978"/>
            <a:ext cx="1070499" cy="1979316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5811-BAB9-489C-951E-BF2E53D08F15}"/>
              </a:ext>
            </a:extLst>
          </p:cNvPr>
          <p:cNvSpPr txBox="1"/>
          <p:nvPr/>
        </p:nvSpPr>
        <p:spPr>
          <a:xfrm>
            <a:off x="7009509" y="242738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D9F1A-65DC-4D91-9E20-9C55F260F9A9}"/>
              </a:ext>
            </a:extLst>
          </p:cNvPr>
          <p:cNvSpPr/>
          <p:nvPr/>
        </p:nvSpPr>
        <p:spPr>
          <a:xfrm>
            <a:off x="5381626" y="4730467"/>
            <a:ext cx="1924050" cy="30200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RC model Inputs</a:t>
            </a:r>
          </a:p>
        </p:txBody>
      </p:sp>
    </p:spTree>
    <p:extLst>
      <p:ext uri="{BB962C8B-B14F-4D97-AF65-F5344CB8AC3E}">
        <p14:creationId xmlns:p14="http://schemas.microsoft.com/office/powerpoint/2010/main" val="375891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4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517B7A4-D8F1-4E69-926D-F56D1B45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78" y="424228"/>
            <a:ext cx="9793243" cy="516637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06A93B8-E3E0-4802-A52D-3B9C66B7B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9" y="3857938"/>
            <a:ext cx="7618192" cy="118606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6E3B75D-F50F-4F42-B36D-6D4CF2EBB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9" y="2448985"/>
            <a:ext cx="7618192" cy="1195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DBA88-8293-443C-8C95-34F9E6D86F5F}"/>
              </a:ext>
            </a:extLst>
          </p:cNvPr>
          <p:cNvSpPr txBox="1"/>
          <p:nvPr/>
        </p:nvSpPr>
        <p:spPr>
          <a:xfrm>
            <a:off x="6507480" y="2667001"/>
            <a:ext cx="2362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152AE-D24D-48F0-87D3-1401507DA8B4}"/>
              </a:ext>
            </a:extLst>
          </p:cNvPr>
          <p:cNvSpPr txBox="1"/>
          <p:nvPr/>
        </p:nvSpPr>
        <p:spPr>
          <a:xfrm>
            <a:off x="6459855" y="4089400"/>
            <a:ext cx="28384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01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7821379" y="4420421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061384" y="4363917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84" y="4363917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7821379" y="4789461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061384" y="4732957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84" y="4732957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7760486" y="4380607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87786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877869" cy="2852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4350C9-4171-4188-AEE5-D86513C3FE7C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4350C9-4171-4188-AEE5-D86513C3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4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E924E2A-6577-43A6-AB17-A2E8316C28C3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8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779B18-E597-4979-80EF-EDB8FAE8AB8D}"/>
              </a:ext>
            </a:extLst>
          </p:cNvPr>
          <p:cNvSpPr/>
          <p:nvPr/>
        </p:nvSpPr>
        <p:spPr>
          <a:xfrm>
            <a:off x="1843812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Electricity /Gas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6DDF7-05B5-413E-9E6E-81FBD22995EA}"/>
              </a:ext>
            </a:extLst>
          </p:cNvPr>
          <p:cNvSpPr/>
          <p:nvPr/>
        </p:nvSpPr>
        <p:spPr>
          <a:xfrm>
            <a:off x="8191621" y="2915529"/>
            <a:ext cx="2612367" cy="107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Heating/cooling loads due to outdoor/indoor environment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5264EB-7C5C-4B51-BCDA-6AF7F2E8C4CE}"/>
              </a:ext>
            </a:extLst>
          </p:cNvPr>
          <p:cNvSpPr/>
          <p:nvPr/>
        </p:nvSpPr>
        <p:spPr>
          <a:xfrm>
            <a:off x="5129790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Water / Chilled Water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E5F883-B855-441E-8088-16FDA2C04269}"/>
              </a:ext>
            </a:extLst>
          </p:cNvPr>
          <p:cNvSpPr/>
          <p:nvPr/>
        </p:nvSpPr>
        <p:spPr>
          <a:xfrm>
            <a:off x="3825239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8C125B-7234-4AB1-B605-BF703D34E6AF}"/>
              </a:ext>
            </a:extLst>
          </p:cNvPr>
          <p:cNvSpPr/>
          <p:nvPr/>
        </p:nvSpPr>
        <p:spPr>
          <a:xfrm>
            <a:off x="6987193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/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/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/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/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7167E3-4B89-43C3-BD2B-B85083641F93}"/>
                  </a:ext>
                </a:extLst>
              </p:cNvPr>
              <p:cNvSpPr txBox="1"/>
              <p:nvPr/>
            </p:nvSpPr>
            <p:spPr>
              <a:xfrm>
                <a:off x="9589730" y="4542548"/>
                <a:ext cx="95654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7167E3-4B89-43C3-BD2B-B8508364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30" y="4542548"/>
                <a:ext cx="956544" cy="2852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A77A4-B58B-4E43-BF0E-387344851E95}"/>
              </a:ext>
            </a:extLst>
          </p:cNvPr>
          <p:cNvSpPr/>
          <p:nvPr/>
        </p:nvSpPr>
        <p:spPr>
          <a:xfrm>
            <a:off x="7415213" y="4743448"/>
            <a:ext cx="2262187" cy="5143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2EC6047-C669-455C-9D90-C183EFA358AC}"/>
                  </a:ext>
                </a:extLst>
              </p:cNvPr>
              <p:cNvSpPr/>
              <p:nvPr/>
            </p:nvSpPr>
            <p:spPr>
              <a:xfrm>
                <a:off x="4686300" y="4576762"/>
                <a:ext cx="4991100" cy="8001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2EC6047-C669-455C-9D90-C183EFA35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4576762"/>
                <a:ext cx="4991100" cy="8001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71627-1089-4B66-83E4-874A41925A2C}"/>
              </a:ext>
            </a:extLst>
          </p:cNvPr>
          <p:cNvSpPr/>
          <p:nvPr/>
        </p:nvSpPr>
        <p:spPr>
          <a:xfrm>
            <a:off x="2771775" y="2124075"/>
            <a:ext cx="164782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(HRSS operation, outdoor, indoor condition)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F92799-1D84-4AD3-A2E3-831C6E4D48F0}"/>
              </a:ext>
            </a:extLst>
          </p:cNvPr>
          <p:cNvSpPr/>
          <p:nvPr/>
        </p:nvSpPr>
        <p:spPr>
          <a:xfrm>
            <a:off x="2771775" y="3305175"/>
            <a:ext cx="164782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physical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FB51-290D-4519-86FB-98A74A502251}"/>
              </a:ext>
            </a:extLst>
          </p:cNvPr>
          <p:cNvSpPr/>
          <p:nvPr/>
        </p:nvSpPr>
        <p:spPr>
          <a:xfrm>
            <a:off x="5504498" y="214288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A369E8-F915-4EF6-B548-199E587D967D}"/>
              </a:ext>
            </a:extLst>
          </p:cNvPr>
          <p:cNvSpPr/>
          <p:nvPr/>
        </p:nvSpPr>
        <p:spPr>
          <a:xfrm>
            <a:off x="5504498" y="341947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47FDD-5CE5-4A25-A7E7-EC9D753D6BD4}"/>
              </a:ext>
            </a:extLst>
          </p:cNvPr>
          <p:cNvSpPr/>
          <p:nvPr/>
        </p:nvSpPr>
        <p:spPr>
          <a:xfrm>
            <a:off x="2533650" y="1981200"/>
            <a:ext cx="2152650" cy="23812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A4F92-9104-43FA-9AF5-68A7B7313472}"/>
              </a:ext>
            </a:extLst>
          </p:cNvPr>
          <p:cNvSpPr/>
          <p:nvPr/>
        </p:nvSpPr>
        <p:spPr>
          <a:xfrm>
            <a:off x="7854791" y="3429000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Hybrid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A27CB1-26A2-4204-89E6-8175CE40365E}"/>
              </a:ext>
            </a:extLst>
          </p:cNvPr>
          <p:cNvSpPr/>
          <p:nvPr/>
        </p:nvSpPr>
        <p:spPr>
          <a:xfrm>
            <a:off x="4419600" y="2338387"/>
            <a:ext cx="1080612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D9F1A-65DC-4D91-9E20-9C55F260F9A9}"/>
              </a:ext>
            </a:extLst>
          </p:cNvPr>
          <p:cNvSpPr/>
          <p:nvPr/>
        </p:nvSpPr>
        <p:spPr>
          <a:xfrm>
            <a:off x="4686300" y="4743448"/>
            <a:ext cx="3810000" cy="51435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09B6E-5EE6-44EF-884D-5B2BB23AFE53}"/>
              </a:ext>
            </a:extLst>
          </p:cNvPr>
          <p:cNvSpPr/>
          <p:nvPr/>
        </p:nvSpPr>
        <p:spPr>
          <a:xfrm rot="16200000">
            <a:off x="5778341" y="4350544"/>
            <a:ext cx="366714" cy="381000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1ECB809-CE92-4003-86FD-B4B7667400DB}"/>
              </a:ext>
            </a:extLst>
          </p:cNvPr>
          <p:cNvSpPr/>
          <p:nvPr/>
        </p:nvSpPr>
        <p:spPr>
          <a:xfrm rot="16200000">
            <a:off x="8128634" y="4362449"/>
            <a:ext cx="366714" cy="3810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542210-E193-41A1-ADC9-AC7941C74192}"/>
              </a:ext>
            </a:extLst>
          </p:cNvPr>
          <p:cNvSpPr/>
          <p:nvPr/>
        </p:nvSpPr>
        <p:spPr>
          <a:xfrm>
            <a:off x="6457474" y="3916916"/>
            <a:ext cx="1358741" cy="2259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0073BF-68AF-4961-8A45-F22C080CEAE8}"/>
              </a:ext>
            </a:extLst>
          </p:cNvPr>
          <p:cNvSpPr/>
          <p:nvPr/>
        </p:nvSpPr>
        <p:spPr>
          <a:xfrm>
            <a:off x="4690586" y="3629024"/>
            <a:ext cx="809626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80ECA-3BC4-4B49-BB44-8D40A8E19A01}"/>
              </a:ext>
            </a:extLst>
          </p:cNvPr>
          <p:cNvSpPr txBox="1"/>
          <p:nvPr/>
        </p:nvSpPr>
        <p:spPr>
          <a:xfrm>
            <a:off x="6096000" y="5264704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measurements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1D9-102A-44BB-A2C1-0DF501474E22}"/>
              </a:ext>
            </a:extLst>
          </p:cNvPr>
          <p:cNvSpPr txBox="1"/>
          <p:nvPr/>
        </p:nvSpPr>
        <p:spPr>
          <a:xfrm>
            <a:off x="6516867" y="3718022"/>
            <a:ext cx="12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load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BD1D573-7335-4934-ACD6-C6AC123E53CE}"/>
              </a:ext>
            </a:extLst>
          </p:cNvPr>
          <p:cNvSpPr/>
          <p:nvPr/>
        </p:nvSpPr>
        <p:spPr>
          <a:xfrm rot="16200000">
            <a:off x="7019825" y="1835428"/>
            <a:ext cx="973516" cy="1979433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5811-BAB9-489C-951E-BF2E53D08F15}"/>
              </a:ext>
            </a:extLst>
          </p:cNvPr>
          <p:cNvSpPr txBox="1"/>
          <p:nvPr/>
        </p:nvSpPr>
        <p:spPr>
          <a:xfrm>
            <a:off x="7009509" y="242738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674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C5DCB-8FD8-48C5-83AB-B2D93C878B9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70" y="4144159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070C0-652F-42DE-BB53-EDB05C92D9EF}"/>
              </a:ext>
            </a:extLst>
          </p:cNvPr>
          <p:cNvSpPr/>
          <p:nvPr/>
        </p:nvSpPr>
        <p:spPr>
          <a:xfrm>
            <a:off x="1288472" y="2140527"/>
            <a:ext cx="1662546" cy="9455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D9403-324F-4E28-841B-6E8D9BAEC71F}"/>
              </a:ext>
            </a:extLst>
          </p:cNvPr>
          <p:cNvSpPr/>
          <p:nvPr/>
        </p:nvSpPr>
        <p:spPr>
          <a:xfrm>
            <a:off x="1288472" y="3086100"/>
            <a:ext cx="1662546" cy="6858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D7E96-972B-4167-9B63-F45E833DE9AB}"/>
              </a:ext>
            </a:extLst>
          </p:cNvPr>
          <p:cNvSpPr/>
          <p:nvPr/>
        </p:nvSpPr>
        <p:spPr>
          <a:xfrm>
            <a:off x="1537855" y="2452255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71EE5D-4E12-494F-94D5-D1B56C979D62}"/>
              </a:ext>
            </a:extLst>
          </p:cNvPr>
          <p:cNvSpPr/>
          <p:nvPr/>
        </p:nvSpPr>
        <p:spPr>
          <a:xfrm>
            <a:off x="2026227" y="2447059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056180-DCF1-44BC-B06F-A81CCCA89019}"/>
              </a:ext>
            </a:extLst>
          </p:cNvPr>
          <p:cNvSpPr/>
          <p:nvPr/>
        </p:nvSpPr>
        <p:spPr>
          <a:xfrm>
            <a:off x="2473037" y="2452254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A2E40-75CB-4CFE-89A8-D5837E195283}"/>
              </a:ext>
            </a:extLst>
          </p:cNvPr>
          <p:cNvSpPr txBox="1"/>
          <p:nvPr/>
        </p:nvSpPr>
        <p:spPr>
          <a:xfrm>
            <a:off x="1423555" y="21516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862D0-D2A1-4DB9-971D-B446E1A5CDA2}"/>
              </a:ext>
            </a:extLst>
          </p:cNvPr>
          <p:cNvSpPr txBox="1"/>
          <p:nvPr/>
        </p:nvSpPr>
        <p:spPr>
          <a:xfrm>
            <a:off x="2186593" y="2795884"/>
            <a:ext cx="8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D23A7-B698-4E30-890D-62CBB05D6ECA}"/>
              </a:ext>
            </a:extLst>
          </p:cNvPr>
          <p:cNvSpPr txBox="1"/>
          <p:nvPr/>
        </p:nvSpPr>
        <p:spPr>
          <a:xfrm>
            <a:off x="2085027" y="3464124"/>
            <a:ext cx="9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EF1AF-D772-4568-89DC-147C8D11A90C}"/>
              </a:ext>
            </a:extLst>
          </p:cNvPr>
          <p:cNvCxnSpPr>
            <a:cxnSpLocks/>
          </p:cNvCxnSpPr>
          <p:nvPr/>
        </p:nvCxnSpPr>
        <p:spPr>
          <a:xfrm>
            <a:off x="1288472" y="2122966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4B955-41AD-43D5-9A5F-346E01E23163}"/>
              </a:ext>
            </a:extLst>
          </p:cNvPr>
          <p:cNvCxnSpPr>
            <a:cxnSpLocks/>
          </p:cNvCxnSpPr>
          <p:nvPr/>
        </p:nvCxnSpPr>
        <p:spPr>
          <a:xfrm>
            <a:off x="1288472" y="3759019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5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6096000" y="1595119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2453017" y="287298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4018931" y="2187723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Target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blipFill>
                <a:blip r:embed="rId2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6336107" y="1996295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8950583" y="1949733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9141970" y="2083767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Network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8074684" y="3013511"/>
            <a:ext cx="443985" cy="5939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7204675" y="3710076"/>
            <a:ext cx="23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RC Network Prediction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4018931" y="3654566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RC predicted system </a:t>
                </a:r>
              </a:p>
              <a:p>
                <a:r>
                  <a:rPr lang="en-US" sz="1400" dirty="0"/>
                  <a:t>load at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blipFill>
                <a:blip r:embed="rId4"/>
                <a:stretch>
                  <a:fillRect l="-1060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6198322" y="1826078"/>
            <a:ext cx="4380110" cy="11123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007941" y="1595119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7927022" y="435021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6520648" y="223698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6728335" y="245842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9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602</Words>
  <Application>Microsoft Office PowerPoint</Application>
  <PresentationFormat>Widescreen</PresentationFormat>
  <Paragraphs>406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81</cp:revision>
  <dcterms:created xsi:type="dcterms:W3CDTF">2022-03-10T01:49:37Z</dcterms:created>
  <dcterms:modified xsi:type="dcterms:W3CDTF">2022-04-18T04:17:27Z</dcterms:modified>
</cp:coreProperties>
</file>