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58" r:id="rId4"/>
    <p:sldId id="256" r:id="rId5"/>
    <p:sldId id="259" r:id="rId6"/>
    <p:sldId id="257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63"/>
            <p14:sldId id="264"/>
          </p14:sldIdLst>
        </p14:section>
        <p14:section name="Recycle" id="{BA297783-5C5E-4B9E-90AC-CBFD6EBA9D59}">
          <p14:sldIdLst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.png"/><Relationship Id="rId24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3.png"/><Relationship Id="rId27" Type="http://schemas.openxmlformats.org/officeDocument/2006/relationships/image" Target="../media/image52.png"/><Relationship Id="rId30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26.png"/><Relationship Id="rId26" Type="http://schemas.openxmlformats.org/officeDocument/2006/relationships/image" Target="../media/image40.png"/><Relationship Id="rId39" Type="http://schemas.openxmlformats.org/officeDocument/2006/relationships/image" Target="../media/image58.png"/><Relationship Id="rId21" Type="http://schemas.openxmlformats.org/officeDocument/2006/relationships/image" Target="../media/image29.png"/><Relationship Id="rId34" Type="http://schemas.openxmlformats.org/officeDocument/2006/relationships/image" Target="../media/image53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.png"/><Relationship Id="rId10" Type="http://schemas.openxmlformats.org/officeDocument/2006/relationships/image" Target="../media/image11.png"/><Relationship Id="rId19" Type="http://schemas.openxmlformats.org/officeDocument/2006/relationships/image" Target="../media/image27.png"/><Relationship Id="rId31" Type="http://schemas.openxmlformats.org/officeDocument/2006/relationships/image" Target="../media/image49.png"/><Relationship Id="rId44" Type="http://schemas.openxmlformats.org/officeDocument/2006/relationships/image" Target="../media/image6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.png"/><Relationship Id="rId25" Type="http://schemas.openxmlformats.org/officeDocument/2006/relationships/image" Target="../media/image34.png"/><Relationship Id="rId33" Type="http://schemas.openxmlformats.org/officeDocument/2006/relationships/image" Target="../media/image51.png"/><Relationship Id="rId38" Type="http://schemas.openxmlformats.org/officeDocument/2006/relationships/image" Target="../media/image57.png"/><Relationship Id="rId20" Type="http://schemas.openxmlformats.org/officeDocument/2006/relationships/image" Target="../media/image28.png"/><Relationship Id="rId41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224</Words>
  <Application>Microsoft Office PowerPoint</Application>
  <PresentationFormat>Widescreen</PresentationFormat>
  <Paragraphs>169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35</cp:revision>
  <dcterms:created xsi:type="dcterms:W3CDTF">2022-03-10T01:49:37Z</dcterms:created>
  <dcterms:modified xsi:type="dcterms:W3CDTF">2022-03-22T19:08:58Z</dcterms:modified>
</cp:coreProperties>
</file>