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6" r:id="rId3"/>
    <p:sldId id="268" r:id="rId4"/>
    <p:sldId id="264" r:id="rId5"/>
    <p:sldId id="263" r:id="rId6"/>
    <p:sldId id="265" r:id="rId7"/>
    <p:sldId id="258" r:id="rId8"/>
    <p:sldId id="256" r:id="rId9"/>
    <p:sldId id="259" r:id="rId10"/>
    <p:sldId id="257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6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93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.png"/><Relationship Id="rId4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C14815-1735-4E32-841B-FE52026F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338</Words>
  <Application>Microsoft Office PowerPoint</Application>
  <PresentationFormat>Widescreen</PresentationFormat>
  <Paragraphs>277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61</cp:revision>
  <dcterms:created xsi:type="dcterms:W3CDTF">2022-03-10T01:49:37Z</dcterms:created>
  <dcterms:modified xsi:type="dcterms:W3CDTF">2022-04-01T10:35:39Z</dcterms:modified>
</cp:coreProperties>
</file>