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6" r:id="rId3"/>
    <p:sldId id="264" r:id="rId4"/>
    <p:sldId id="263" r:id="rId5"/>
    <p:sldId id="265" r:id="rId6"/>
    <p:sldId id="258" r:id="rId7"/>
    <p:sldId id="256" r:id="rId8"/>
    <p:sldId id="259" r:id="rId9"/>
    <p:sldId id="257" r:id="rId10"/>
    <p:sldId id="26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tructing RC networks" id="{2EAEE027-8000-4F8C-9D23-D32242B68033}">
          <p14:sldIdLst>
            <p14:sldId id="267"/>
            <p14:sldId id="266"/>
          </p14:sldIdLst>
        </p14:section>
        <p14:section name="Recycle" id="{BA297783-5C5E-4B9E-90AC-CBFD6EBA9D59}">
          <p14:sldIdLst>
            <p14:sldId id="264"/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39" Type="http://schemas.openxmlformats.org/officeDocument/2006/relationships/image" Target="../media/image11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9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4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1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5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42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41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53.png"/><Relationship Id="rId40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50.png"/><Relationship Id="rId4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15.png"/><Relationship Id="rId3" Type="http://schemas.openxmlformats.org/officeDocument/2006/relationships/image" Target="../media/image1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103.png"/><Relationship Id="rId14" Type="http://schemas.openxmlformats.org/officeDocument/2006/relationships/image" Target="../media/image14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22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13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0.png"/><Relationship Id="rId4" Type="http://schemas.openxmlformats.org/officeDocument/2006/relationships/image" Target="../media/image191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402.png"/><Relationship Id="rId39" Type="http://schemas.openxmlformats.org/officeDocument/2006/relationships/image" Target="../media/image58.png"/><Relationship Id="rId21" Type="http://schemas.openxmlformats.org/officeDocument/2006/relationships/image" Target="../media/image291.png"/><Relationship Id="rId34" Type="http://schemas.openxmlformats.org/officeDocument/2006/relationships/image" Target="../media/image531.png"/><Relationship Id="rId42" Type="http://schemas.openxmlformats.org/officeDocument/2006/relationships/image" Target="../media/image6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2.png"/><Relationship Id="rId29" Type="http://schemas.openxmlformats.org/officeDocument/2006/relationships/image" Target="../media/image4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502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6.png"/><Relationship Id="rId15" Type="http://schemas.openxmlformats.org/officeDocument/2006/relationships/image" Target="../media/image172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50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91.png"/><Relationship Id="rId44" Type="http://schemas.openxmlformats.org/officeDocument/2006/relationships/image" Target="../media/image63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481.png"/><Relationship Id="rId35" Type="http://schemas.openxmlformats.org/officeDocument/2006/relationships/image" Target="../media/image541.png"/><Relationship Id="rId43" Type="http://schemas.openxmlformats.org/officeDocument/2006/relationships/image" Target="../media/image62.png"/><Relationship Id="rId8" Type="http://schemas.openxmlformats.org/officeDocument/2006/relationships/image" Target="../media/image92.png"/><Relationship Id="rId3" Type="http://schemas.openxmlformats.org/officeDocument/2006/relationships/image" Target="../media/image1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40.png"/><Relationship Id="rId33" Type="http://schemas.openxmlformats.org/officeDocument/2006/relationships/image" Target="../media/image513.png"/><Relationship Id="rId38" Type="http://schemas.openxmlformats.org/officeDocument/2006/relationships/image" Target="../media/image57.png"/><Relationship Id="rId20" Type="http://schemas.openxmlformats.org/officeDocument/2006/relationships/image" Target="../media/image281.png"/><Relationship Id="rId41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30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1.png"/><Relationship Id="rId9" Type="http://schemas.openxmlformats.org/officeDocument/2006/relationships/image" Target="../media/image24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8134550" y="468866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374555" y="463216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555" y="4632164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8134550" y="505770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374555" y="500120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555" y="5001204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8073657" y="464885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Chart&#10;&#10;Description automatically generated">
            <a:extLst>
              <a:ext uri="{FF2B5EF4-FFF2-40B4-BE49-F238E27FC236}">
                <a16:creationId xmlns:a16="http://schemas.microsoft.com/office/drawing/2014/main" id="{AC7FC0B4-0238-4B39-97B4-7FF1BEDF26F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1" y="3905198"/>
            <a:ext cx="2980145" cy="223510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/>
              <p:nvPr/>
            </p:nvSpPr>
            <p:spPr>
              <a:xfrm>
                <a:off x="6019094" y="5155367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94" y="5155367"/>
                <a:ext cx="856838" cy="38151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3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99E52DA-121D-480A-8572-F8DB0762E8BB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quals 101">
            <a:extLst>
              <a:ext uri="{FF2B5EF4-FFF2-40B4-BE49-F238E27FC236}">
                <a16:creationId xmlns:a16="http://schemas.microsoft.com/office/drawing/2014/main" id="{5B18D70F-2EF7-4FB2-B328-58F007F2A4CF}"/>
              </a:ext>
            </a:extLst>
          </p:cNvPr>
          <p:cNvSpPr/>
          <p:nvPr/>
        </p:nvSpPr>
        <p:spPr>
          <a:xfrm>
            <a:off x="6064401" y="474411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CDCD7A-202F-4499-90B8-6C9362BA9BC1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6359295" y="4497650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5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9" name="Picture 108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5651B9-9C2C-42AE-9A81-EB590C76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24" y="4130601"/>
            <a:ext cx="1787083" cy="670156"/>
          </a:xfrm>
          <a:prstGeom prst="rect">
            <a:avLst/>
          </a:prstGeom>
        </p:spPr>
      </p:pic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57429313-80A1-43D7-AE59-55965880ACDF}"/>
              </a:ext>
            </a:extLst>
          </p:cNvPr>
          <p:cNvSpPr/>
          <p:nvPr/>
        </p:nvSpPr>
        <p:spPr>
          <a:xfrm>
            <a:off x="1478384" y="3355011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009E355-A0B1-47D6-A042-848CF3FB2B50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0" y="4392319"/>
            <a:ext cx="3263508" cy="1623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B2D02CF-2F4F-4835-AD44-A76D31BD620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" y="1621520"/>
            <a:ext cx="3304047" cy="1643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3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308</Words>
  <Application>Microsoft Office PowerPoint</Application>
  <PresentationFormat>Widescreen</PresentationFormat>
  <Paragraphs>249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52</cp:revision>
  <dcterms:created xsi:type="dcterms:W3CDTF">2022-03-10T01:49:37Z</dcterms:created>
  <dcterms:modified xsi:type="dcterms:W3CDTF">2022-03-25T23:34:31Z</dcterms:modified>
</cp:coreProperties>
</file>