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69" r:id="rId3"/>
    <p:sldId id="273" r:id="rId4"/>
    <p:sldId id="272" r:id="rId5"/>
    <p:sldId id="266" r:id="rId6"/>
    <p:sldId id="276" r:id="rId7"/>
    <p:sldId id="274" r:id="rId8"/>
    <p:sldId id="267" r:id="rId9"/>
    <p:sldId id="268" r:id="rId10"/>
    <p:sldId id="270" r:id="rId11"/>
    <p:sldId id="264" r:id="rId12"/>
    <p:sldId id="263" r:id="rId13"/>
    <p:sldId id="265" r:id="rId14"/>
    <p:sldId id="258" r:id="rId15"/>
    <p:sldId id="256" r:id="rId16"/>
    <p:sldId id="259" r:id="rId17"/>
    <p:sldId id="257" r:id="rId18"/>
    <p:sldId id="260" r:id="rId19"/>
    <p:sldId id="262" r:id="rId20"/>
    <p:sldId id="27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GMR" id="{DF41EE82-F388-42CA-92F3-CEDB13641509}">
          <p14:sldIdLst>
            <p14:sldId id="277"/>
          </p14:sldIdLst>
        </p14:section>
        <p14:section name="Hybrid" id="{A5684408-48FA-4C87-8329-D0DD119D1230}">
          <p14:sldIdLst>
            <p14:sldId id="269"/>
          </p14:sldIdLst>
        </p14:section>
        <p14:section name="Constructing RC networks" id="{2EAEE027-8000-4F8C-9D23-D32242B68033}">
          <p14:sldIdLst>
            <p14:sldId id="273"/>
            <p14:sldId id="272"/>
            <p14:sldId id="266"/>
          </p14:sldIdLst>
        </p14:section>
        <p14:section name="Recycle" id="{BA297783-5C5E-4B9E-90AC-CBFD6EBA9D59}">
          <p14:sldIdLst>
            <p14:sldId id="276"/>
            <p14:sldId id="274"/>
            <p14:sldId id="267"/>
            <p14:sldId id="268"/>
            <p14:sldId id="270"/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𝑙𝑖𝑔h𝑡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𝐴𝐻𝑈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𝑠𝑜𝑢𝑟𝑐𝑒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𝑠𝑙𝑎𝑏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𝑇_𝑠𝑜𝑢𝑟𝑐𝑒,𝑄 ̇_𝑠𝑜𝑙,𝑄 ̇_𝑖𝑛𝑡,𝑄 ̇_𝑙𝑖𝑔ℎ𝑡,𝑄 ̇_𝐴𝐻𝑈,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𝑑𝑇_𝑠𝑜𝑢𝑟𝑐𝑒)/𝑑𝑡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𝑇_𝑜𝑢𝑡,𝑇_𝑠𝑙𝑎𝑏1,𝑇_𝑐𝑎𝑣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𝑉𝑎𝑙𝑣𝑒_𝑐𝑙,𝑉𝑎𝑙𝑣𝑒_ℎ𝑡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𝑙𝑖𝑔h𝑡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𝐴𝐻𝑈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𝑠𝑜𝑢𝑟𝑐𝑒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𝑠𝑙𝑎𝑏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𝑇_𝑠𝑜𝑢𝑟𝑐𝑒,𝑄 ̇_𝑠𝑜𝑙,𝑄 ̇_𝑖𝑛𝑡,𝑄 ̇_𝑙𝑖𝑔ℎ𝑡,𝑄 ̇_𝐴𝐻𝑈,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𝑑𝑇_𝑠𝑜𝑢𝑟𝑐𝑒)/𝑑𝑡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𝑇_𝑜𝑢𝑡,𝑇_𝑠𝑙𝑎𝑏1,𝑇_𝑐𝑎𝑣</a:t>
                </a:r>
                <a:r>
                  <a:rPr lang="en-US" sz="1800" b="0" i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𝑉𝑎𝑙𝑣𝑒_𝑐𝑙,𝑉𝑎𝑙𝑣𝑒_ℎ𝑡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15.png"/><Relationship Id="rId3" Type="http://schemas.openxmlformats.org/officeDocument/2006/relationships/image" Target="../media/image3.png"/><Relationship Id="rId34" Type="http://schemas.openxmlformats.org/officeDocument/2006/relationships/image" Target="../media/image341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29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3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2.png"/><Relationship Id="rId5" Type="http://schemas.openxmlformats.org/officeDocument/2006/relationships/image" Target="../media/image40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39.png"/><Relationship Id="rId19" Type="http://schemas.openxmlformats.org/officeDocument/2006/relationships/image" Target="../media/image27.png"/><Relationship Id="rId31" Type="http://schemas.openxmlformats.org/officeDocument/2006/relationships/image" Target="../media/image252.png"/><Relationship Id="rId4" Type="http://schemas.openxmlformats.org/officeDocument/2006/relationships/image" Target="../media/image514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3.png"/><Relationship Id="rId35" Type="http://schemas.openxmlformats.org/officeDocument/2006/relationships/image" Target="../media/image2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0.png"/><Relationship Id="rId18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7" Type="http://schemas.openxmlformats.org/officeDocument/2006/relationships/image" Target="../media/image39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0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3.png"/><Relationship Id="rId24" Type="http://schemas.openxmlformats.org/officeDocument/2006/relationships/image" Target="../media/image411.png"/><Relationship Id="rId5" Type="http://schemas.openxmlformats.org/officeDocument/2006/relationships/image" Target="../media/image201.png"/><Relationship Id="rId15" Type="http://schemas.openxmlformats.org/officeDocument/2006/relationships/image" Target="../media/image370.png"/><Relationship Id="rId10" Type="http://schemas.openxmlformats.org/officeDocument/2006/relationships/image" Target="../media/image321.png"/><Relationship Id="rId31" Type="http://schemas.openxmlformats.org/officeDocument/2006/relationships/image" Target="../media/image403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0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340.png"/><Relationship Id="rId39" Type="http://schemas.openxmlformats.org/officeDocument/2006/relationships/image" Target="../media/image570.png"/><Relationship Id="rId21" Type="http://schemas.openxmlformats.org/officeDocument/2006/relationships/image" Target="../media/image281.png"/><Relationship Id="rId34" Type="http://schemas.openxmlformats.org/officeDocument/2006/relationships/image" Target="../media/image513.png"/><Relationship Id="rId42" Type="http://schemas.openxmlformats.org/officeDocument/2006/relationships/image" Target="../media/image60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2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2.png"/><Relationship Id="rId24" Type="http://schemas.openxmlformats.org/officeDocument/2006/relationships/image" Target="../media/image31.png"/><Relationship Id="rId32" Type="http://schemas.openxmlformats.org/officeDocument/2006/relationships/image" Target="../media/image491.png"/><Relationship Id="rId37" Type="http://schemas.openxmlformats.org/officeDocument/2006/relationships/image" Target="../media/image550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" Type="http://schemas.openxmlformats.org/officeDocument/2006/relationships/image" Target="../media/image40.png"/><Relationship Id="rId15" Type="http://schemas.openxmlformats.org/officeDocument/2006/relationships/image" Target="../media/image172.png"/><Relationship Id="rId23" Type="http://schemas.openxmlformats.org/officeDocument/2006/relationships/image" Target="../media/image30.png"/><Relationship Id="rId28" Type="http://schemas.openxmlformats.org/officeDocument/2006/relationships/image" Target="../media/image42.png"/><Relationship Id="rId36" Type="http://schemas.openxmlformats.org/officeDocument/2006/relationships/image" Target="../media/image541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81.png"/><Relationship Id="rId44" Type="http://schemas.openxmlformats.org/officeDocument/2006/relationships/image" Target="../media/image62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291.png"/><Relationship Id="rId27" Type="http://schemas.openxmlformats.org/officeDocument/2006/relationships/image" Target="../media/image402.png"/><Relationship Id="rId30" Type="http://schemas.openxmlformats.org/officeDocument/2006/relationships/image" Target="../media/image451.png"/><Relationship Id="rId35" Type="http://schemas.openxmlformats.org/officeDocument/2006/relationships/image" Target="../media/image531.png"/><Relationship Id="rId43" Type="http://schemas.openxmlformats.org/officeDocument/2006/relationships/image" Target="../media/image61.png"/><Relationship Id="rId8" Type="http://schemas.openxmlformats.org/officeDocument/2006/relationships/image" Target="../media/image92.png"/><Relationship Id="rId3" Type="http://schemas.openxmlformats.org/officeDocument/2006/relationships/image" Target="../media/image3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3.png"/><Relationship Id="rId33" Type="http://schemas.openxmlformats.org/officeDocument/2006/relationships/image" Target="../media/image502.png"/><Relationship Id="rId38" Type="http://schemas.openxmlformats.org/officeDocument/2006/relationships/image" Target="../media/image560.png"/><Relationship Id="rId46" Type="http://schemas.openxmlformats.org/officeDocument/2006/relationships/image" Target="../media/image64.png"/><Relationship Id="rId20" Type="http://schemas.openxmlformats.org/officeDocument/2006/relationships/image" Target="../media/image40.png"/><Relationship Id="rId41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3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0.png"/><Relationship Id="rId18" Type="http://schemas.openxmlformats.org/officeDocument/2006/relationships/image" Target="../media/image401.png"/><Relationship Id="rId3" Type="http://schemas.openxmlformats.org/officeDocument/2006/relationships/image" Target="../media/image3.png"/><Relationship Id="rId7" Type="http://schemas.openxmlformats.org/officeDocument/2006/relationships/image" Target="../media/image221.png"/><Relationship Id="rId12" Type="http://schemas.openxmlformats.org/officeDocument/2006/relationships/image" Target="../media/image113.png"/><Relationship Id="rId17" Type="http://schemas.openxmlformats.org/officeDocument/2006/relationships/image" Target="../media/image39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8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0.png"/><Relationship Id="rId10" Type="http://schemas.openxmlformats.org/officeDocument/2006/relationships/image" Target="../media/image321.png"/><Relationship Id="rId19" Type="http://schemas.openxmlformats.org/officeDocument/2006/relationships/image" Target="../media/image41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3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0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3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2" Type="http://schemas.openxmlformats.org/officeDocument/2006/relationships/image" Target="../media/image152.png"/><Relationship Id="rId17" Type="http://schemas.openxmlformats.org/officeDocument/2006/relationships/image" Target="../media/image390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0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24" Type="http://schemas.openxmlformats.org/officeDocument/2006/relationships/image" Target="../media/image411.png"/><Relationship Id="rId5" Type="http://schemas.openxmlformats.org/officeDocument/2006/relationships/image" Target="../media/image201.png"/><Relationship Id="rId15" Type="http://schemas.openxmlformats.org/officeDocument/2006/relationships/image" Target="../media/image370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1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0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9" Type="http://schemas.openxmlformats.org/officeDocument/2006/relationships/image" Target="../media/image23.png"/><Relationship Id="rId3" Type="http://schemas.openxmlformats.org/officeDocument/2006/relationships/image" Target="../media/image3.png"/><Relationship Id="rId34" Type="http://schemas.openxmlformats.org/officeDocument/2006/relationships/image" Target="../media/image18.png"/><Relationship Id="rId42" Type="http://schemas.openxmlformats.org/officeDocument/2006/relationships/image" Target="../media/image26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1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16.png"/><Relationship Id="rId37" Type="http://schemas.openxmlformats.org/officeDocument/2006/relationships/image" Target="../media/image21.png"/><Relationship Id="rId40" Type="http://schemas.openxmlformats.org/officeDocument/2006/relationships/image" Target="../media/image24.png"/><Relationship Id="rId5" Type="http://schemas.openxmlformats.org/officeDocument/2006/relationships/image" Target="../media/image40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0.png"/><Relationship Id="rId19" Type="http://schemas.openxmlformats.org/officeDocument/2006/relationships/image" Target="../media/image27.png"/><Relationship Id="rId31" Type="http://schemas.openxmlformats.org/officeDocument/2006/relationships/image" Target="../media/image15.png"/><Relationship Id="rId44" Type="http://schemas.openxmlformats.org/officeDocument/2006/relationships/image" Target="../media/image29.png"/><Relationship Id="rId4" Type="http://schemas.openxmlformats.org/officeDocument/2006/relationships/image" Target="../media/image314.png"/><Relationship Id="rId14" Type="http://schemas.openxmlformats.org/officeDocument/2006/relationships/image" Target="../media/image10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4.png"/><Relationship Id="rId35" Type="http://schemas.openxmlformats.org/officeDocument/2006/relationships/image" Target="../media/image19.png"/><Relationship Id="rId43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4" Type="http://schemas.openxmlformats.org/officeDocument/2006/relationships/image" Target="../media/image18.png"/><Relationship Id="rId42" Type="http://schemas.openxmlformats.org/officeDocument/2006/relationships/image" Target="../media/image192.png"/><Relationship Id="rId47" Type="http://schemas.openxmlformats.org/officeDocument/2006/relationships/image" Target="../media/image22.png"/><Relationship Id="rId50" Type="http://schemas.openxmlformats.org/officeDocument/2006/relationships/image" Target="../media/image25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17.png"/><Relationship Id="rId46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16.png"/><Relationship Id="rId37" Type="http://schemas.openxmlformats.org/officeDocument/2006/relationships/image" Target="../media/image32.png"/><Relationship Id="rId45" Type="http://schemas.openxmlformats.org/officeDocument/2006/relationships/image" Target="../media/image35.png"/><Relationship Id="rId5" Type="http://schemas.openxmlformats.org/officeDocument/2006/relationships/image" Target="../media/image40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24.png"/><Relationship Id="rId19" Type="http://schemas.openxmlformats.org/officeDocument/2006/relationships/image" Target="../media/image27.png"/><Relationship Id="rId31" Type="http://schemas.openxmlformats.org/officeDocument/2006/relationships/image" Target="../media/image15.png"/><Relationship Id="rId44" Type="http://schemas.openxmlformats.org/officeDocument/2006/relationships/image" Target="../media/image34.png"/><Relationship Id="rId52" Type="http://schemas.openxmlformats.org/officeDocument/2006/relationships/image" Target="../media/image28.png"/><Relationship Id="rId4" Type="http://schemas.openxmlformats.org/officeDocument/2006/relationships/image" Target="../media/image314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4.png"/><Relationship Id="rId35" Type="http://schemas.openxmlformats.org/officeDocument/2006/relationships/image" Target="../media/image50.png"/><Relationship Id="rId43" Type="http://schemas.openxmlformats.org/officeDocument/2006/relationships/image" Target="../media/image202.png"/><Relationship Id="rId48" Type="http://schemas.openxmlformats.org/officeDocument/2006/relationships/image" Target="../media/image23.png"/><Relationship Id="rId51" Type="http://schemas.openxmlformats.org/officeDocument/2006/relationships/image" Target="../media/image26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32.png"/><Relationship Id="rId34" Type="http://schemas.openxmlformats.org/officeDocument/2006/relationships/image" Target="../media/image18.png"/><Relationship Id="rId42" Type="http://schemas.openxmlformats.org/officeDocument/2006/relationships/image" Target="../media/image192.png"/><Relationship Id="rId47" Type="http://schemas.openxmlformats.org/officeDocument/2006/relationships/image" Target="../media/image37.png"/><Relationship Id="rId50" Type="http://schemas.openxmlformats.org/officeDocument/2006/relationships/image" Target="../media/image24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16.png"/><Relationship Id="rId37" Type="http://schemas.openxmlformats.org/officeDocument/2006/relationships/image" Target="../media/image53.png"/><Relationship Id="rId45" Type="http://schemas.openxmlformats.org/officeDocument/2006/relationships/image" Target="../media/image35.png"/><Relationship Id="rId53" Type="http://schemas.openxmlformats.org/officeDocument/2006/relationships/image" Target="../media/image28.png"/><Relationship Id="rId5" Type="http://schemas.openxmlformats.org/officeDocument/2006/relationships/image" Target="../media/image40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23.png"/><Relationship Id="rId19" Type="http://schemas.openxmlformats.org/officeDocument/2006/relationships/image" Target="../media/image27.png"/><Relationship Id="rId31" Type="http://schemas.openxmlformats.org/officeDocument/2006/relationships/image" Target="../media/image15.png"/><Relationship Id="rId44" Type="http://schemas.openxmlformats.org/officeDocument/2006/relationships/image" Target="../media/image34.png"/><Relationship Id="rId52" Type="http://schemas.openxmlformats.org/officeDocument/2006/relationships/image" Target="../media/image26.png"/><Relationship Id="rId4" Type="http://schemas.openxmlformats.org/officeDocument/2006/relationships/image" Target="../media/image314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4.png"/><Relationship Id="rId35" Type="http://schemas.openxmlformats.org/officeDocument/2006/relationships/image" Target="../media/image50.png"/><Relationship Id="rId43" Type="http://schemas.openxmlformats.org/officeDocument/2006/relationships/image" Target="../media/image202.png"/><Relationship Id="rId48" Type="http://schemas.openxmlformats.org/officeDocument/2006/relationships/image" Target="../media/image22.png"/><Relationship Id="rId51" Type="http://schemas.openxmlformats.org/officeDocument/2006/relationships/image" Target="../media/image25.png"/><Relationship Id="rId3" Type="http://schemas.openxmlformats.org/officeDocument/2006/relationships/image" Target="../media/image3.png"/><Relationship Id="rId12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54.png"/><Relationship Id="rId46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116.png"/><Relationship Id="rId3" Type="http://schemas.openxmlformats.org/officeDocument/2006/relationships/image" Target="../media/image3.png"/><Relationship Id="rId34" Type="http://schemas.openxmlformats.org/officeDocument/2006/relationships/image" Target="../media/image341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292.png"/><Relationship Id="rId38" Type="http://schemas.openxmlformats.org/officeDocument/2006/relationships/image" Target="../media/image10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3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2.png"/><Relationship Id="rId5" Type="http://schemas.openxmlformats.org/officeDocument/2006/relationships/image" Target="../media/image40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22.png"/><Relationship Id="rId19" Type="http://schemas.openxmlformats.org/officeDocument/2006/relationships/image" Target="../media/image27.png"/><Relationship Id="rId31" Type="http://schemas.openxmlformats.org/officeDocument/2006/relationships/image" Target="../media/image252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3.png"/><Relationship Id="rId35" Type="http://schemas.openxmlformats.org/officeDocument/2006/relationships/image" Target="../media/image21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93.png"/><Relationship Id="rId3" Type="http://schemas.openxmlformats.org/officeDocument/2006/relationships/image" Target="../media/image3.png"/><Relationship Id="rId34" Type="http://schemas.openxmlformats.org/officeDocument/2006/relationships/image" Target="../media/image341.png"/><Relationship Id="rId42" Type="http://schemas.openxmlformats.org/officeDocument/2006/relationships/image" Target="../media/image163.png"/><Relationship Id="rId7" Type="http://schemas.openxmlformats.org/officeDocument/2006/relationships/image" Target="../media/image82.png"/><Relationship Id="rId12" Type="http://schemas.openxmlformats.org/officeDocument/2006/relationships/image" Target="../media/image13.png"/><Relationship Id="rId33" Type="http://schemas.openxmlformats.org/officeDocument/2006/relationships/image" Target="../media/image29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3.png"/><Relationship Id="rId29" Type="http://schemas.openxmlformats.org/officeDocument/2006/relationships/image" Target="../media/image154.png"/><Relationship Id="rId41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2.png"/><Relationship Id="rId40" Type="http://schemas.openxmlformats.org/officeDocument/2006/relationships/image" Target="../media/image117.png"/><Relationship Id="rId5" Type="http://schemas.openxmlformats.org/officeDocument/2006/relationships/image" Target="../media/image40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94.png"/><Relationship Id="rId19" Type="http://schemas.openxmlformats.org/officeDocument/2006/relationships/image" Target="../media/image27.png"/><Relationship Id="rId31" Type="http://schemas.openxmlformats.org/officeDocument/2006/relationships/image" Target="../media/image252.png"/><Relationship Id="rId44" Type="http://schemas.openxmlformats.org/officeDocument/2006/relationships/image" Target="../media/image38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3.png"/><Relationship Id="rId35" Type="http://schemas.openxmlformats.org/officeDocument/2006/relationships/image" Target="../media/image49.png"/><Relationship Id="rId43" Type="http://schemas.openxmlformats.org/officeDocument/2006/relationships/image" Target="../media/image1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EEBDA1-C0AA-8A0D-19C6-4D477DA88E17}"/>
              </a:ext>
            </a:extLst>
          </p:cNvPr>
          <p:cNvSpPr/>
          <p:nvPr/>
        </p:nvSpPr>
        <p:spPr>
          <a:xfrm>
            <a:off x="1569026" y="183919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Batch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96FB850-052F-7401-E531-3713F349A13D}"/>
              </a:ext>
            </a:extLst>
          </p:cNvPr>
          <p:cNvSpPr/>
          <p:nvPr/>
        </p:nvSpPr>
        <p:spPr>
          <a:xfrm>
            <a:off x="2639290" y="20540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6760EC-F7AA-231D-E473-AED41360A6CC}"/>
              </a:ext>
            </a:extLst>
          </p:cNvPr>
          <p:cNvSpPr/>
          <p:nvPr/>
        </p:nvSpPr>
        <p:spPr>
          <a:xfrm>
            <a:off x="3773562" y="1839191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BIC</a:t>
            </a:r>
            <a:br>
              <a:rPr lang="en-US" dirty="0"/>
            </a:br>
            <a:r>
              <a:rPr lang="en-US" dirty="0"/>
              <a:t>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01900E-006C-642B-8827-D0DAAE9F40DE}"/>
              </a:ext>
            </a:extLst>
          </p:cNvPr>
          <p:cNvSpPr/>
          <p:nvPr/>
        </p:nvSpPr>
        <p:spPr>
          <a:xfrm>
            <a:off x="5799854" y="1839191"/>
            <a:ext cx="145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Gmm_new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FE41F9-5164-7A4B-AF9E-10C075712D4C}"/>
              </a:ext>
            </a:extLst>
          </p:cNvPr>
          <p:cNvSpPr/>
          <p:nvPr/>
        </p:nvSpPr>
        <p:spPr>
          <a:xfrm>
            <a:off x="4729590" y="20540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56E9340-36E1-1008-D93F-0235641E3546}"/>
              </a:ext>
            </a:extLst>
          </p:cNvPr>
          <p:cNvSpPr/>
          <p:nvPr/>
        </p:nvSpPr>
        <p:spPr>
          <a:xfrm>
            <a:off x="6286634" y="29397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35EF1C-D2C9-8716-9EBE-D834752DDD27}"/>
              </a:ext>
            </a:extLst>
          </p:cNvPr>
          <p:cNvSpPr/>
          <p:nvPr/>
        </p:nvSpPr>
        <p:spPr>
          <a:xfrm>
            <a:off x="5799854" y="4093603"/>
            <a:ext cx="145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Gmm_old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2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5070C0-652F-42DE-BB53-EDB05C92D9EF}"/>
              </a:ext>
            </a:extLst>
          </p:cNvPr>
          <p:cNvSpPr/>
          <p:nvPr/>
        </p:nvSpPr>
        <p:spPr>
          <a:xfrm>
            <a:off x="1288472" y="2140527"/>
            <a:ext cx="1662546" cy="9455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D9403-324F-4E28-841B-6E8D9BAEC71F}"/>
              </a:ext>
            </a:extLst>
          </p:cNvPr>
          <p:cNvSpPr/>
          <p:nvPr/>
        </p:nvSpPr>
        <p:spPr>
          <a:xfrm>
            <a:off x="1288472" y="3086100"/>
            <a:ext cx="1662546" cy="6858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FD7E96-972B-4167-9B63-F45E833DE9AB}"/>
              </a:ext>
            </a:extLst>
          </p:cNvPr>
          <p:cNvSpPr/>
          <p:nvPr/>
        </p:nvSpPr>
        <p:spPr>
          <a:xfrm>
            <a:off x="1537855" y="2452255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71EE5D-4E12-494F-94D5-D1B56C979D62}"/>
              </a:ext>
            </a:extLst>
          </p:cNvPr>
          <p:cNvSpPr/>
          <p:nvPr/>
        </p:nvSpPr>
        <p:spPr>
          <a:xfrm>
            <a:off x="2026227" y="2447059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056180-DCF1-44BC-B06F-A81CCCA89019}"/>
              </a:ext>
            </a:extLst>
          </p:cNvPr>
          <p:cNvSpPr/>
          <p:nvPr/>
        </p:nvSpPr>
        <p:spPr>
          <a:xfrm>
            <a:off x="2473037" y="2452254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A2E40-75CB-4CFE-89A8-D5837E195283}"/>
              </a:ext>
            </a:extLst>
          </p:cNvPr>
          <p:cNvSpPr txBox="1"/>
          <p:nvPr/>
        </p:nvSpPr>
        <p:spPr>
          <a:xfrm>
            <a:off x="1423555" y="21516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862D0-D2A1-4DB9-971D-B446E1A5CDA2}"/>
              </a:ext>
            </a:extLst>
          </p:cNvPr>
          <p:cNvSpPr txBox="1"/>
          <p:nvPr/>
        </p:nvSpPr>
        <p:spPr>
          <a:xfrm>
            <a:off x="2186593" y="2795884"/>
            <a:ext cx="84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D23A7-B698-4E30-890D-62CBB05D6ECA}"/>
              </a:ext>
            </a:extLst>
          </p:cNvPr>
          <p:cNvSpPr txBox="1"/>
          <p:nvPr/>
        </p:nvSpPr>
        <p:spPr>
          <a:xfrm>
            <a:off x="2085027" y="3464124"/>
            <a:ext cx="90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2EF1AF-D772-4568-89DC-147C8D11A90C}"/>
              </a:ext>
            </a:extLst>
          </p:cNvPr>
          <p:cNvCxnSpPr>
            <a:cxnSpLocks/>
          </p:cNvCxnSpPr>
          <p:nvPr/>
        </p:nvCxnSpPr>
        <p:spPr>
          <a:xfrm>
            <a:off x="1288472" y="2122966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4B955-41AD-43D5-9A5F-346E01E23163}"/>
              </a:ext>
            </a:extLst>
          </p:cNvPr>
          <p:cNvCxnSpPr>
            <a:cxnSpLocks/>
          </p:cNvCxnSpPr>
          <p:nvPr/>
        </p:nvCxnSpPr>
        <p:spPr>
          <a:xfrm>
            <a:off x="1288472" y="3759019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5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4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6096000" y="1595119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2453017" y="2872986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GGMR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4018931" y="2187723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4018930" y="1915261"/>
                <a:ext cx="17200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Current timestamp,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930" y="1915261"/>
                <a:ext cx="1720023" cy="307777"/>
              </a:xfrm>
              <a:prstGeom prst="rect">
                <a:avLst/>
              </a:prstGeom>
              <a:blipFill>
                <a:blip r:embed="rId2"/>
                <a:stretch>
                  <a:fillRect l="-1064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6336107" y="1996295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8950583" y="1949733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9141970" y="2083767"/>
            <a:ext cx="130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model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8074684" y="3013511"/>
            <a:ext cx="443985" cy="59394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7204675" y="3710076"/>
            <a:ext cx="2093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RC model prediction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4018931" y="3654566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3918727" y="3158733"/>
                <a:ext cx="2303451" cy="540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RC predicted load at timestamp </a:t>
                </a:r>
                <a:r>
                  <a:rPr lang="en-US" sz="1400" i="1" dirty="0"/>
                  <a:t>j</a:t>
                </a:r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𝑝𝑟𝑒𝑑𝑖𝑐𝑡𝑒𝑑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727" y="3158733"/>
                <a:ext cx="2303451" cy="540533"/>
              </a:xfrm>
              <a:prstGeom prst="rect">
                <a:avLst/>
              </a:prstGeom>
              <a:blipFill>
                <a:blip r:embed="rId4"/>
                <a:stretch>
                  <a:fillRect l="-794" t="-2247"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6198322" y="1826078"/>
            <a:ext cx="4380110" cy="11123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007941" y="1595119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7927022" y="4350214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Module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6520648" y="223698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6728335" y="245842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98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517B7A4-D8F1-4E69-926D-F56D1B453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78" y="424228"/>
            <a:ext cx="9793243" cy="516637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06A93B8-E3E0-4802-A52D-3B9C66B7B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59" y="3857938"/>
            <a:ext cx="7618192" cy="1186066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6E3B75D-F50F-4F42-B36D-6D4CF2EBB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59" y="2448985"/>
            <a:ext cx="7618192" cy="1195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0DBA88-8293-443C-8C95-34F9E6D86F5F}"/>
              </a:ext>
            </a:extLst>
          </p:cNvPr>
          <p:cNvSpPr txBox="1"/>
          <p:nvPr/>
        </p:nvSpPr>
        <p:spPr>
          <a:xfrm>
            <a:off x="6507480" y="2667001"/>
            <a:ext cx="2362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152AE-D24D-48F0-87D3-1401507DA8B4}"/>
              </a:ext>
            </a:extLst>
          </p:cNvPr>
          <p:cNvSpPr txBox="1"/>
          <p:nvPr/>
        </p:nvSpPr>
        <p:spPr>
          <a:xfrm>
            <a:off x="6459855" y="4089400"/>
            <a:ext cx="28384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016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779B18-E597-4979-80EF-EDB8FAE8AB8D}"/>
              </a:ext>
            </a:extLst>
          </p:cNvPr>
          <p:cNvSpPr/>
          <p:nvPr/>
        </p:nvSpPr>
        <p:spPr>
          <a:xfrm>
            <a:off x="1843812" y="2915529"/>
            <a:ext cx="1744393" cy="102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Electricity /Gas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26DDF7-05B5-413E-9E6E-81FBD22995EA}"/>
              </a:ext>
            </a:extLst>
          </p:cNvPr>
          <p:cNvSpPr/>
          <p:nvPr/>
        </p:nvSpPr>
        <p:spPr>
          <a:xfrm>
            <a:off x="8191621" y="2915529"/>
            <a:ext cx="2612367" cy="107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Heating/cooling loads due to outdoor/indoor environment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5264EB-7C5C-4B51-BCDA-6AF7F2E8C4CE}"/>
              </a:ext>
            </a:extLst>
          </p:cNvPr>
          <p:cNvSpPr/>
          <p:nvPr/>
        </p:nvSpPr>
        <p:spPr>
          <a:xfrm>
            <a:off x="5129790" y="2915529"/>
            <a:ext cx="1744393" cy="102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Water / Chilled Water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E5F883-B855-441E-8088-16FDA2C04269}"/>
              </a:ext>
            </a:extLst>
          </p:cNvPr>
          <p:cNvSpPr/>
          <p:nvPr/>
        </p:nvSpPr>
        <p:spPr>
          <a:xfrm>
            <a:off x="3825239" y="3186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8C125B-7234-4AB1-B605-BF703D34E6AF}"/>
              </a:ext>
            </a:extLst>
          </p:cNvPr>
          <p:cNvSpPr/>
          <p:nvPr/>
        </p:nvSpPr>
        <p:spPr>
          <a:xfrm>
            <a:off x="6987193" y="3186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822694">
            <a:off x="6525078" y="3457857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85791" y="3323769"/>
            <a:ext cx="203766" cy="191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1029000"/>
            <a:ext cx="548317" cy="2873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blipFill>
                <a:blip r:embed="rId1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6" y="2286474"/>
            <a:ext cx="1620066" cy="41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475965"/>
            <a:ext cx="1620065" cy="61832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93010" y="3390191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9" idx="1"/>
            <a:endCxn id="77" idx="5"/>
          </p:cNvCxnSpPr>
          <p:nvPr/>
        </p:nvCxnSpPr>
        <p:spPr>
          <a:xfrm flipH="1" flipV="1">
            <a:off x="8082711" y="3309718"/>
            <a:ext cx="1522472" cy="7886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733843" y="1123344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534278" y="2022098"/>
            <a:ext cx="785203" cy="231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7821379" y="4420421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061384" y="4363917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384" y="4363917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7821379" y="4789461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061384" y="4732957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384" y="4732957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7760486" y="4380607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/>
              <p:nvPr/>
            </p:nvSpPr>
            <p:spPr>
              <a:xfrm>
                <a:off x="5421234" y="3666553"/>
                <a:ext cx="87786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34" y="3666553"/>
                <a:ext cx="877869" cy="2852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/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/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/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/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/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/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57AF7B24-2B2F-46A5-AEF6-38D0B6B10E71}"/>
              </a:ext>
            </a:extLst>
          </p:cNvPr>
          <p:cNvSpPr/>
          <p:nvPr/>
        </p:nvSpPr>
        <p:spPr>
          <a:xfrm>
            <a:off x="7040533" y="715901"/>
            <a:ext cx="1314265" cy="39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04350C9-4171-4188-AEE5-D86513C3FE7C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04350C9-4171-4188-AEE5-D86513C3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4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E924E2A-6577-43A6-AB17-A2E8316C28C3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822694">
            <a:off x="6525078" y="3457857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85791" y="3323769"/>
            <a:ext cx="203766" cy="191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1029000"/>
            <a:ext cx="548317" cy="2873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6" y="2286474"/>
            <a:ext cx="1620066" cy="41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475965"/>
            <a:ext cx="1620065" cy="61832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93010" y="3390191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9" idx="1"/>
            <a:endCxn id="77" idx="5"/>
          </p:cNvCxnSpPr>
          <p:nvPr/>
        </p:nvCxnSpPr>
        <p:spPr>
          <a:xfrm flipH="1" flipV="1">
            <a:off x="8082711" y="3309718"/>
            <a:ext cx="1522472" cy="7886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733843" y="1123344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534278" y="2022098"/>
            <a:ext cx="785203" cy="231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7ECACB-63B5-4189-B09E-7F4132C6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4" y="4114315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/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/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/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/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/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/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/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/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/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57AF7B24-2B2F-46A5-AEF6-38D0B6B10E71}"/>
              </a:ext>
            </a:extLst>
          </p:cNvPr>
          <p:cNvSpPr/>
          <p:nvPr/>
        </p:nvSpPr>
        <p:spPr>
          <a:xfrm>
            <a:off x="7040533" y="715901"/>
            <a:ext cx="1314265" cy="39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2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822694">
            <a:off x="6525078" y="3457857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6485791" y="3323769"/>
            <a:ext cx="203766" cy="191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84" y="3499957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1029000"/>
            <a:ext cx="548317" cy="28739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138" y="674420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6" y="2286474"/>
            <a:ext cx="1620066" cy="41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475965"/>
            <a:ext cx="1620065" cy="61832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5" y="3342136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4" y="3625837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183" y="3894000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93010" y="3390191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9" idx="1"/>
            <a:endCxn id="77" idx="5"/>
          </p:cNvCxnSpPr>
          <p:nvPr/>
        </p:nvCxnSpPr>
        <p:spPr>
          <a:xfrm flipH="1" flipV="1">
            <a:off x="8082711" y="3309718"/>
            <a:ext cx="1522472" cy="7886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8" y="1075289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7" y="1358990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16" y="1627153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733843" y="1123344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534278" y="2022098"/>
            <a:ext cx="785203" cy="231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7ECACB-63B5-4189-B09E-7F4132C6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4" y="4114315"/>
            <a:ext cx="1787083" cy="670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/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593D78B-C08E-41C7-AB7E-ECDD1C9F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648" y="4466778"/>
                <a:ext cx="940257" cy="2852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/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D4E1E6-111B-4A11-A142-ADE5EF32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95" y="4494268"/>
                <a:ext cx="1015791" cy="2852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07167E3-4B89-43C3-BD2B-B85083641F93}"/>
                  </a:ext>
                </a:extLst>
              </p:cNvPr>
              <p:cNvSpPr txBox="1"/>
              <p:nvPr/>
            </p:nvSpPr>
            <p:spPr>
              <a:xfrm>
                <a:off x="9589730" y="4542548"/>
                <a:ext cx="95654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07167E3-4B89-43C3-BD2B-B8508364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730" y="4542548"/>
                <a:ext cx="956544" cy="2852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/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1E52F8-E10A-4A28-96E5-DC1FCA347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34" y="3666553"/>
                <a:ext cx="940579" cy="2852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/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12EF4A7-08D0-4A72-A9B5-3B740C81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09" y="3295078"/>
                <a:ext cx="776687" cy="2852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/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𝑖𝑤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2AF6118-38B7-4850-A257-7E73452F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16" y="3293146"/>
                <a:ext cx="776687" cy="2852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/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A6B14-16CD-41E7-BA22-74AEF210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47" y="2590028"/>
                <a:ext cx="906915" cy="2852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/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DE1E29-A06C-4F38-A2C6-5446C8F8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1656997"/>
                <a:ext cx="872931" cy="2852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/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613ACB-9DF2-49FD-B227-13EACA6E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78" y="722621"/>
                <a:ext cx="800604" cy="2852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/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2846EB-E52D-4CAD-8E91-1A950DD5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12" y="3275608"/>
                <a:ext cx="835998" cy="2852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57AF7B24-2B2F-46A5-AEF6-38D0B6B10E71}"/>
              </a:ext>
            </a:extLst>
          </p:cNvPr>
          <p:cNvSpPr/>
          <p:nvPr/>
        </p:nvSpPr>
        <p:spPr>
          <a:xfrm>
            <a:off x="7040533" y="715901"/>
            <a:ext cx="1314265" cy="39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3A77A4-B58B-4E43-BF0E-387344851E95}"/>
              </a:ext>
            </a:extLst>
          </p:cNvPr>
          <p:cNvSpPr/>
          <p:nvPr/>
        </p:nvSpPr>
        <p:spPr>
          <a:xfrm>
            <a:off x="6715006" y="4724401"/>
            <a:ext cx="2202418" cy="30111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  GGMR model 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D71627-1089-4B66-83E4-874A41925A2C}"/>
              </a:ext>
            </a:extLst>
          </p:cNvPr>
          <p:cNvSpPr/>
          <p:nvPr/>
        </p:nvSpPr>
        <p:spPr>
          <a:xfrm>
            <a:off x="2771775" y="2124075"/>
            <a:ext cx="164782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Historical data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(HRSS operation, outdoor, indoor condition)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F92799-1D84-4AD3-A2E3-831C6E4D48F0}"/>
              </a:ext>
            </a:extLst>
          </p:cNvPr>
          <p:cNvSpPr/>
          <p:nvPr/>
        </p:nvSpPr>
        <p:spPr>
          <a:xfrm>
            <a:off x="2771775" y="3305175"/>
            <a:ext cx="164782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Building physical 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4FB51-290D-4519-86FB-98A74A502251}"/>
              </a:ext>
            </a:extLst>
          </p:cNvPr>
          <p:cNvSpPr/>
          <p:nvPr/>
        </p:nvSpPr>
        <p:spPr>
          <a:xfrm>
            <a:off x="5504498" y="2142885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GMM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A369E8-F915-4EF6-B548-199E587D967D}"/>
              </a:ext>
            </a:extLst>
          </p:cNvPr>
          <p:cNvSpPr/>
          <p:nvPr/>
        </p:nvSpPr>
        <p:spPr>
          <a:xfrm>
            <a:off x="5504498" y="3419474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47FDD-5CE5-4A25-A7E7-EC9D753D6BD4}"/>
              </a:ext>
            </a:extLst>
          </p:cNvPr>
          <p:cNvSpPr/>
          <p:nvPr/>
        </p:nvSpPr>
        <p:spPr>
          <a:xfrm>
            <a:off x="2533650" y="1981200"/>
            <a:ext cx="2152650" cy="23812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DA4F92-9104-43FA-9AF5-68A7B7313472}"/>
              </a:ext>
            </a:extLst>
          </p:cNvPr>
          <p:cNvSpPr/>
          <p:nvPr/>
        </p:nvSpPr>
        <p:spPr>
          <a:xfrm>
            <a:off x="7732399" y="3429000"/>
            <a:ext cx="1155859" cy="9048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Hybrid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A27CB1-26A2-4204-89E6-8175CE40365E}"/>
              </a:ext>
            </a:extLst>
          </p:cNvPr>
          <p:cNvSpPr/>
          <p:nvPr/>
        </p:nvSpPr>
        <p:spPr>
          <a:xfrm>
            <a:off x="4419600" y="2338387"/>
            <a:ext cx="1080612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D409B6E-5EE6-44EF-884D-5B2BB23AFE53}"/>
              </a:ext>
            </a:extLst>
          </p:cNvPr>
          <p:cNvSpPr/>
          <p:nvPr/>
        </p:nvSpPr>
        <p:spPr>
          <a:xfrm rot="16200000">
            <a:off x="5778341" y="4350544"/>
            <a:ext cx="366714" cy="381000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1ECB809-CE92-4003-86FD-B4B7667400DB}"/>
              </a:ext>
            </a:extLst>
          </p:cNvPr>
          <p:cNvSpPr/>
          <p:nvPr/>
        </p:nvSpPr>
        <p:spPr>
          <a:xfrm rot="16200000">
            <a:off x="8128634" y="4362449"/>
            <a:ext cx="366714" cy="3810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2542210-E193-41A1-ADC9-AC7941C74192}"/>
              </a:ext>
            </a:extLst>
          </p:cNvPr>
          <p:cNvSpPr/>
          <p:nvPr/>
        </p:nvSpPr>
        <p:spPr>
          <a:xfrm>
            <a:off x="6457474" y="3916916"/>
            <a:ext cx="1076801" cy="23074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0073BF-68AF-4961-8A45-F22C080CEAE8}"/>
              </a:ext>
            </a:extLst>
          </p:cNvPr>
          <p:cNvSpPr/>
          <p:nvPr/>
        </p:nvSpPr>
        <p:spPr>
          <a:xfrm>
            <a:off x="4690586" y="3629024"/>
            <a:ext cx="809626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80ECA-3BC4-4B49-BB44-8D40A8E19A01}"/>
              </a:ext>
            </a:extLst>
          </p:cNvPr>
          <p:cNvSpPr txBox="1"/>
          <p:nvPr/>
        </p:nvSpPr>
        <p:spPr>
          <a:xfrm>
            <a:off x="5957857" y="5025516"/>
            <a:ext cx="25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measurements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261D9-102A-44BB-A2C1-0DF501474E22}"/>
              </a:ext>
            </a:extLst>
          </p:cNvPr>
          <p:cNvSpPr txBox="1"/>
          <p:nvPr/>
        </p:nvSpPr>
        <p:spPr>
          <a:xfrm>
            <a:off x="6375896" y="3718022"/>
            <a:ext cx="12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load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8BD1D573-7335-4934-ACD6-C6AC123E53CE}"/>
              </a:ext>
            </a:extLst>
          </p:cNvPr>
          <p:cNvSpPr/>
          <p:nvPr/>
        </p:nvSpPr>
        <p:spPr>
          <a:xfrm rot="16200000">
            <a:off x="6971276" y="1883978"/>
            <a:ext cx="1070499" cy="1979316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9A5811-BAB9-489C-951E-BF2E53D08F15}"/>
              </a:ext>
            </a:extLst>
          </p:cNvPr>
          <p:cNvSpPr txBox="1"/>
          <p:nvPr/>
        </p:nvSpPr>
        <p:spPr>
          <a:xfrm>
            <a:off x="7009509" y="2427385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5D9F1A-65DC-4D91-9E20-9C55F260F9A9}"/>
              </a:ext>
            </a:extLst>
          </p:cNvPr>
          <p:cNvSpPr/>
          <p:nvPr/>
        </p:nvSpPr>
        <p:spPr>
          <a:xfrm>
            <a:off x="5381626" y="4730467"/>
            <a:ext cx="1924050" cy="30200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RC model Inputs</a:t>
            </a:r>
          </a:p>
        </p:txBody>
      </p:sp>
    </p:spTree>
    <p:extLst>
      <p:ext uri="{BB962C8B-B14F-4D97-AF65-F5344CB8AC3E}">
        <p14:creationId xmlns:p14="http://schemas.microsoft.com/office/powerpoint/2010/main" val="375891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3A77A4-B58B-4E43-BF0E-387344851E95}"/>
              </a:ext>
            </a:extLst>
          </p:cNvPr>
          <p:cNvSpPr/>
          <p:nvPr/>
        </p:nvSpPr>
        <p:spPr>
          <a:xfrm>
            <a:off x="7415213" y="4743448"/>
            <a:ext cx="2262187" cy="5143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2EC6047-C669-455C-9D90-C183EFA358AC}"/>
                  </a:ext>
                </a:extLst>
              </p:cNvPr>
              <p:cNvSpPr/>
              <p:nvPr/>
            </p:nvSpPr>
            <p:spPr>
              <a:xfrm>
                <a:off x="4686300" y="4576762"/>
                <a:ext cx="4991100" cy="8001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𝑠𝑜𝑢𝑟𝑐𝑒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𝑙𝑖𝑔h𝑡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𝐴𝐻𝑈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𝑠𝑜𝑢𝑟𝑐𝑒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𝑠𝑙𝑎𝑏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𝑐𝑎𝑣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𝑉𝑎𝑙𝑣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h𝑡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2EC6047-C669-455C-9D90-C183EFA35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4576762"/>
                <a:ext cx="4991100" cy="8001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D71627-1089-4B66-83E4-874A41925A2C}"/>
              </a:ext>
            </a:extLst>
          </p:cNvPr>
          <p:cNvSpPr/>
          <p:nvPr/>
        </p:nvSpPr>
        <p:spPr>
          <a:xfrm>
            <a:off x="2771775" y="2124075"/>
            <a:ext cx="164782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Historical data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(HRSS operation, outdoor, indoor condition)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F92799-1D84-4AD3-A2E3-831C6E4D48F0}"/>
              </a:ext>
            </a:extLst>
          </p:cNvPr>
          <p:cNvSpPr/>
          <p:nvPr/>
        </p:nvSpPr>
        <p:spPr>
          <a:xfrm>
            <a:off x="2771775" y="3305175"/>
            <a:ext cx="164782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Building physical 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B4FB51-290D-4519-86FB-98A74A502251}"/>
              </a:ext>
            </a:extLst>
          </p:cNvPr>
          <p:cNvSpPr/>
          <p:nvPr/>
        </p:nvSpPr>
        <p:spPr>
          <a:xfrm>
            <a:off x="5504498" y="2142885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GMM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A369E8-F915-4EF6-B548-199E587D967D}"/>
              </a:ext>
            </a:extLst>
          </p:cNvPr>
          <p:cNvSpPr/>
          <p:nvPr/>
        </p:nvSpPr>
        <p:spPr>
          <a:xfrm>
            <a:off x="5504498" y="3419474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47FDD-5CE5-4A25-A7E7-EC9D753D6BD4}"/>
              </a:ext>
            </a:extLst>
          </p:cNvPr>
          <p:cNvSpPr/>
          <p:nvPr/>
        </p:nvSpPr>
        <p:spPr>
          <a:xfrm>
            <a:off x="2533650" y="1981200"/>
            <a:ext cx="2152650" cy="23812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DA4F92-9104-43FA-9AF5-68A7B7313472}"/>
              </a:ext>
            </a:extLst>
          </p:cNvPr>
          <p:cNvSpPr/>
          <p:nvPr/>
        </p:nvSpPr>
        <p:spPr>
          <a:xfrm>
            <a:off x="7854791" y="3429000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Hybrid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A27CB1-26A2-4204-89E6-8175CE40365E}"/>
              </a:ext>
            </a:extLst>
          </p:cNvPr>
          <p:cNvSpPr/>
          <p:nvPr/>
        </p:nvSpPr>
        <p:spPr>
          <a:xfrm>
            <a:off x="4419600" y="2338387"/>
            <a:ext cx="1080612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5D9F1A-65DC-4D91-9E20-9C55F260F9A9}"/>
              </a:ext>
            </a:extLst>
          </p:cNvPr>
          <p:cNvSpPr/>
          <p:nvPr/>
        </p:nvSpPr>
        <p:spPr>
          <a:xfrm>
            <a:off x="4686300" y="4743448"/>
            <a:ext cx="3810000" cy="51435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D409B6E-5EE6-44EF-884D-5B2BB23AFE53}"/>
              </a:ext>
            </a:extLst>
          </p:cNvPr>
          <p:cNvSpPr/>
          <p:nvPr/>
        </p:nvSpPr>
        <p:spPr>
          <a:xfrm rot="16200000">
            <a:off x="5778341" y="4350544"/>
            <a:ext cx="366714" cy="381000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1ECB809-CE92-4003-86FD-B4B7667400DB}"/>
              </a:ext>
            </a:extLst>
          </p:cNvPr>
          <p:cNvSpPr/>
          <p:nvPr/>
        </p:nvSpPr>
        <p:spPr>
          <a:xfrm rot="16200000">
            <a:off x="8128634" y="4362449"/>
            <a:ext cx="366714" cy="3810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2542210-E193-41A1-ADC9-AC7941C74192}"/>
              </a:ext>
            </a:extLst>
          </p:cNvPr>
          <p:cNvSpPr/>
          <p:nvPr/>
        </p:nvSpPr>
        <p:spPr>
          <a:xfrm>
            <a:off x="6457474" y="3916916"/>
            <a:ext cx="1358741" cy="2259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0073BF-68AF-4961-8A45-F22C080CEAE8}"/>
              </a:ext>
            </a:extLst>
          </p:cNvPr>
          <p:cNvSpPr/>
          <p:nvPr/>
        </p:nvSpPr>
        <p:spPr>
          <a:xfrm>
            <a:off x="4690586" y="3629024"/>
            <a:ext cx="809626" cy="4857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80ECA-3BC4-4B49-BB44-8D40A8E19A01}"/>
              </a:ext>
            </a:extLst>
          </p:cNvPr>
          <p:cNvSpPr txBox="1"/>
          <p:nvPr/>
        </p:nvSpPr>
        <p:spPr>
          <a:xfrm>
            <a:off x="6096000" y="5264704"/>
            <a:ext cx="25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Real-time measurements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261D9-102A-44BB-A2C1-0DF501474E22}"/>
              </a:ext>
            </a:extLst>
          </p:cNvPr>
          <p:cNvSpPr txBox="1"/>
          <p:nvPr/>
        </p:nvSpPr>
        <p:spPr>
          <a:xfrm>
            <a:off x="6516867" y="3718022"/>
            <a:ext cx="12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load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8BD1D573-7335-4934-ACD6-C6AC123E53CE}"/>
              </a:ext>
            </a:extLst>
          </p:cNvPr>
          <p:cNvSpPr/>
          <p:nvPr/>
        </p:nvSpPr>
        <p:spPr>
          <a:xfrm rot="16200000">
            <a:off x="7019825" y="1835428"/>
            <a:ext cx="973516" cy="1979433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9A5811-BAB9-489C-951E-BF2E53D08F15}"/>
              </a:ext>
            </a:extLst>
          </p:cNvPr>
          <p:cNvSpPr txBox="1"/>
          <p:nvPr/>
        </p:nvSpPr>
        <p:spPr>
          <a:xfrm>
            <a:off x="7009509" y="2427385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86747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602693" y="458104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602693" y="4950082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541800" y="4541228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88DCED-38FB-48BC-968D-1DBBE88D0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4" y="4124175"/>
            <a:ext cx="1787083" cy="67015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656560" y="474419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656560" y="5113237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595667" y="4704383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4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B56B11-DFFE-4A30-B213-B8835D964A47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/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23E66C81-BFDF-4058-B032-530FDC0600E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quals 107">
            <a:extLst>
              <a:ext uri="{FF2B5EF4-FFF2-40B4-BE49-F238E27FC236}">
                <a16:creationId xmlns:a16="http://schemas.microsoft.com/office/drawing/2014/main" id="{991F603C-F047-4B17-BAC3-BA12390A724B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8D2B4A-8CBA-49A6-972A-68C5C9DE8B74}"/>
              </a:ext>
            </a:extLst>
          </p:cNvPr>
          <p:cNvCxnSpPr>
            <a:cxnSpLocks/>
            <a:stCxn id="108" idx="5"/>
            <a:endCxn id="107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quals 113">
            <a:extLst>
              <a:ext uri="{FF2B5EF4-FFF2-40B4-BE49-F238E27FC236}">
                <a16:creationId xmlns:a16="http://schemas.microsoft.com/office/drawing/2014/main" id="{8F5EAB9E-0499-45FE-B8F1-0B9EB0CD4A76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002242-6D9E-4F60-9517-828690886761}"/>
              </a:ext>
            </a:extLst>
          </p:cNvPr>
          <p:cNvCxnSpPr>
            <a:cxnSpLocks/>
            <a:stCxn id="11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33081821-DB10-492E-8541-7C275B7DB520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Picture 8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C5C5DCB-8FD8-48C5-83AB-B2D93C878B9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70" y="4144159"/>
            <a:ext cx="1787083" cy="6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7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612</Words>
  <Application>Microsoft Office PowerPoint</Application>
  <PresentationFormat>Widescreen</PresentationFormat>
  <Paragraphs>409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85</cp:revision>
  <dcterms:created xsi:type="dcterms:W3CDTF">2022-03-10T01:49:37Z</dcterms:created>
  <dcterms:modified xsi:type="dcterms:W3CDTF">2022-07-02T00:23:34Z</dcterms:modified>
</cp:coreProperties>
</file>