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67" r:id="rId4"/>
    <p:sldId id="266" r:id="rId5"/>
    <p:sldId id="268" r:id="rId6"/>
    <p:sldId id="264" r:id="rId7"/>
    <p:sldId id="263" r:id="rId8"/>
    <p:sldId id="265" r:id="rId9"/>
    <p:sldId id="258" r:id="rId10"/>
    <p:sldId id="256" r:id="rId11"/>
    <p:sldId id="259" r:id="rId12"/>
    <p:sldId id="257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69"/>
            <p14:sldId id="270"/>
          </p14:sldIdLst>
        </p14:section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6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57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5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9.png"/><Relationship Id="rId4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57.png"/><Relationship Id="rId41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blipFill>
                <a:blip r:embed="rId2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Network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3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Network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system </a:t>
                </a:r>
              </a:p>
              <a:p>
                <a:r>
                  <a:rPr lang="en-US" sz="1400" dirty="0"/>
                  <a:t>load at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blipFill>
                <a:blip r:embed="rId4"/>
                <a:stretch>
                  <a:fillRect l="-106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371</Words>
  <Application>Microsoft Office PowerPoint</Application>
  <PresentationFormat>Widescreen</PresentationFormat>
  <Paragraphs>292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67</cp:revision>
  <dcterms:created xsi:type="dcterms:W3CDTF">2022-03-10T01:49:37Z</dcterms:created>
  <dcterms:modified xsi:type="dcterms:W3CDTF">2022-04-13T07:00:45Z</dcterms:modified>
</cp:coreProperties>
</file>