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69" r:id="rId3"/>
    <p:sldId id="273" r:id="rId4"/>
    <p:sldId id="272" r:id="rId5"/>
    <p:sldId id="266" r:id="rId6"/>
    <p:sldId id="276" r:id="rId7"/>
    <p:sldId id="274" r:id="rId8"/>
    <p:sldId id="267" r:id="rId9"/>
    <p:sldId id="268" r:id="rId10"/>
    <p:sldId id="270" r:id="rId11"/>
    <p:sldId id="264" r:id="rId12"/>
    <p:sldId id="263" r:id="rId13"/>
    <p:sldId id="265" r:id="rId14"/>
    <p:sldId id="258" r:id="rId15"/>
    <p:sldId id="256" r:id="rId16"/>
    <p:sldId id="259" r:id="rId17"/>
    <p:sldId id="257" r:id="rId18"/>
    <p:sldId id="260" r:id="rId19"/>
    <p:sldId id="262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GMR" id="{DF41EE82-F388-42CA-92F3-CEDB13641509}">
          <p14:sldIdLst>
            <p14:sldId id="277"/>
          </p14:sldIdLst>
        </p14:section>
        <p14:section name="Hybrid" id="{A5684408-48FA-4C87-8329-D0DD119D1230}">
          <p14:sldIdLst>
            <p14:sldId id="269"/>
          </p14:sldIdLst>
        </p14:section>
        <p14:section name="Constructing RC networks" id="{2EAEE027-8000-4F8C-9D23-D32242B68033}">
          <p14:sldIdLst>
            <p14:sldId id="273"/>
            <p14:sldId id="272"/>
            <p14:sldId id="266"/>
          </p14:sldIdLst>
        </p14:section>
        <p14:section name="Recycle" id="{BA297783-5C5E-4B9E-90AC-CBFD6EBA9D59}">
          <p14:sldIdLst>
            <p14:sldId id="276"/>
            <p14:sldId id="274"/>
            <p14:sldId id="267"/>
            <p14:sldId id="268"/>
            <p14:sldId id="270"/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15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55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41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31" Type="http://schemas.openxmlformats.org/officeDocument/2006/relationships/image" Target="../media/image403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340.png"/><Relationship Id="rId39" Type="http://schemas.openxmlformats.org/officeDocument/2006/relationships/image" Target="../media/image570.png"/><Relationship Id="rId21" Type="http://schemas.openxmlformats.org/officeDocument/2006/relationships/image" Target="../media/image281.png"/><Relationship Id="rId34" Type="http://schemas.openxmlformats.org/officeDocument/2006/relationships/image" Target="../media/image513.png"/><Relationship Id="rId42" Type="http://schemas.openxmlformats.org/officeDocument/2006/relationships/image" Target="../media/image60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1.png"/><Relationship Id="rId32" Type="http://schemas.openxmlformats.org/officeDocument/2006/relationships/image" Target="../media/image491.png"/><Relationship Id="rId37" Type="http://schemas.openxmlformats.org/officeDocument/2006/relationships/image" Target="../media/image550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55.png"/><Relationship Id="rId15" Type="http://schemas.openxmlformats.org/officeDocument/2006/relationships/image" Target="../media/image172.png"/><Relationship Id="rId23" Type="http://schemas.openxmlformats.org/officeDocument/2006/relationships/image" Target="../media/image30.png"/><Relationship Id="rId28" Type="http://schemas.openxmlformats.org/officeDocument/2006/relationships/image" Target="../media/image42.png"/><Relationship Id="rId36" Type="http://schemas.openxmlformats.org/officeDocument/2006/relationships/image" Target="../media/image541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81.png"/><Relationship Id="rId44" Type="http://schemas.openxmlformats.org/officeDocument/2006/relationships/image" Target="../media/image62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291.png"/><Relationship Id="rId27" Type="http://schemas.openxmlformats.org/officeDocument/2006/relationships/image" Target="../media/image402.png"/><Relationship Id="rId30" Type="http://schemas.openxmlformats.org/officeDocument/2006/relationships/image" Target="../media/image451.png"/><Relationship Id="rId35" Type="http://schemas.openxmlformats.org/officeDocument/2006/relationships/image" Target="../media/image531.png"/><Relationship Id="rId43" Type="http://schemas.openxmlformats.org/officeDocument/2006/relationships/image" Target="../media/image61.png"/><Relationship Id="rId8" Type="http://schemas.openxmlformats.org/officeDocument/2006/relationships/image" Target="../media/image92.png"/><Relationship Id="rId3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3.png"/><Relationship Id="rId33" Type="http://schemas.openxmlformats.org/officeDocument/2006/relationships/image" Target="../media/image502.png"/><Relationship Id="rId38" Type="http://schemas.openxmlformats.org/officeDocument/2006/relationships/image" Target="../media/image560.png"/><Relationship Id="rId46" Type="http://schemas.openxmlformats.org/officeDocument/2006/relationships/image" Target="../media/image64.png"/><Relationship Id="rId20" Type="http://schemas.openxmlformats.org/officeDocument/2006/relationships/image" Target="../media/image55.png"/><Relationship Id="rId41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3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01.png"/><Relationship Id="rId3" Type="http://schemas.openxmlformats.org/officeDocument/2006/relationships/image" Target="../media/image3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19" Type="http://schemas.openxmlformats.org/officeDocument/2006/relationships/image" Target="../media/image41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3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0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1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9" Type="http://schemas.openxmlformats.org/officeDocument/2006/relationships/image" Target="../media/image23.png"/><Relationship Id="rId3" Type="http://schemas.openxmlformats.org/officeDocument/2006/relationships/image" Target="../media/image3.png"/><Relationship Id="rId34" Type="http://schemas.openxmlformats.org/officeDocument/2006/relationships/image" Target="../media/image18.png"/><Relationship Id="rId42" Type="http://schemas.openxmlformats.org/officeDocument/2006/relationships/image" Target="../media/image26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1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5" Type="http://schemas.openxmlformats.org/officeDocument/2006/relationships/image" Target="../media/image55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0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29.png"/><Relationship Id="rId4" Type="http://schemas.openxmlformats.org/officeDocument/2006/relationships/image" Target="../media/image314.png"/><Relationship Id="rId14" Type="http://schemas.openxmlformats.org/officeDocument/2006/relationships/image" Target="../media/image10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4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22.png"/><Relationship Id="rId50" Type="http://schemas.openxmlformats.org/officeDocument/2006/relationships/image" Target="../media/image25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46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32.png"/><Relationship Id="rId45" Type="http://schemas.openxmlformats.org/officeDocument/2006/relationships/image" Target="../media/image35.png"/><Relationship Id="rId5" Type="http://schemas.openxmlformats.org/officeDocument/2006/relationships/image" Target="../media/image55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8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3.png"/><Relationship Id="rId51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32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37.png"/><Relationship Id="rId50" Type="http://schemas.openxmlformats.org/officeDocument/2006/relationships/image" Target="../media/image24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53.png"/><Relationship Id="rId45" Type="http://schemas.openxmlformats.org/officeDocument/2006/relationships/image" Target="../media/image35.png"/><Relationship Id="rId53" Type="http://schemas.openxmlformats.org/officeDocument/2006/relationships/image" Target="../media/image28.png"/><Relationship Id="rId5" Type="http://schemas.openxmlformats.org/officeDocument/2006/relationships/image" Target="../media/image55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6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2.png"/><Relationship Id="rId51" Type="http://schemas.openxmlformats.org/officeDocument/2006/relationships/image" Target="../media/image25.png"/><Relationship Id="rId3" Type="http://schemas.openxmlformats.org/officeDocument/2006/relationships/image" Target="../media/image3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54.png"/><Relationship Id="rId46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38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55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2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1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42" Type="http://schemas.openxmlformats.org/officeDocument/2006/relationships/image" Target="../media/image163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40" Type="http://schemas.openxmlformats.org/officeDocument/2006/relationships/image" Target="../media/image117.png"/><Relationship Id="rId5" Type="http://schemas.openxmlformats.org/officeDocument/2006/relationships/image" Target="../media/image55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4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4" Type="http://schemas.openxmlformats.org/officeDocument/2006/relationships/image" Target="../media/image7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49.png"/><Relationship Id="rId43" Type="http://schemas.openxmlformats.org/officeDocument/2006/relationships/image" Target="../media/image1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EEBDA1-C0AA-8A0D-19C6-4D477DA88E17}"/>
              </a:ext>
            </a:extLst>
          </p:cNvPr>
          <p:cNvSpPr/>
          <p:nvPr/>
        </p:nvSpPr>
        <p:spPr>
          <a:xfrm>
            <a:off x="1569026" y="18391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Batch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6FB850-052F-7401-E531-3713F349A13D}"/>
              </a:ext>
            </a:extLst>
          </p:cNvPr>
          <p:cNvSpPr/>
          <p:nvPr/>
        </p:nvSpPr>
        <p:spPr>
          <a:xfrm>
            <a:off x="2639290" y="20540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6760EC-F7AA-231D-E473-AED41360A6CC}"/>
              </a:ext>
            </a:extLst>
          </p:cNvPr>
          <p:cNvSpPr/>
          <p:nvPr/>
        </p:nvSpPr>
        <p:spPr>
          <a:xfrm>
            <a:off x="3773562" y="18391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BIC</a:t>
            </a:r>
            <a:br>
              <a:rPr lang="en-US" dirty="0"/>
            </a:br>
            <a:r>
              <a:rPr lang="en-US" dirty="0"/>
              <a:t>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01900E-006C-642B-8827-D0DAAE9F40DE}"/>
              </a:ext>
            </a:extLst>
          </p:cNvPr>
          <p:cNvSpPr/>
          <p:nvPr/>
        </p:nvSpPr>
        <p:spPr>
          <a:xfrm>
            <a:off x="5799854" y="1839191"/>
            <a:ext cx="145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Gmm_new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FE41F9-5164-7A4B-AF9E-10C075712D4C}"/>
              </a:ext>
            </a:extLst>
          </p:cNvPr>
          <p:cNvSpPr/>
          <p:nvPr/>
        </p:nvSpPr>
        <p:spPr>
          <a:xfrm>
            <a:off x="4729590" y="20540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56E9340-36E1-1008-D93F-0235641E3546}"/>
              </a:ext>
            </a:extLst>
          </p:cNvPr>
          <p:cNvSpPr/>
          <p:nvPr/>
        </p:nvSpPr>
        <p:spPr>
          <a:xfrm>
            <a:off x="6286634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5EF1C-D2C9-8716-9EBE-D834752DDD27}"/>
              </a:ext>
            </a:extLst>
          </p:cNvPr>
          <p:cNvSpPr/>
          <p:nvPr/>
        </p:nvSpPr>
        <p:spPr>
          <a:xfrm>
            <a:off x="5799854" y="4093603"/>
            <a:ext cx="145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Gmm_old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2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070C0-652F-42DE-BB53-EDB05C92D9EF}"/>
              </a:ext>
            </a:extLst>
          </p:cNvPr>
          <p:cNvSpPr/>
          <p:nvPr/>
        </p:nvSpPr>
        <p:spPr>
          <a:xfrm>
            <a:off x="1288472" y="2140527"/>
            <a:ext cx="1662546" cy="945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9403-324F-4E28-841B-6E8D9BAEC71F}"/>
              </a:ext>
            </a:extLst>
          </p:cNvPr>
          <p:cNvSpPr/>
          <p:nvPr/>
        </p:nvSpPr>
        <p:spPr>
          <a:xfrm>
            <a:off x="1288472" y="3086100"/>
            <a:ext cx="1662546" cy="6858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D7E96-972B-4167-9B63-F45E833DE9AB}"/>
              </a:ext>
            </a:extLst>
          </p:cNvPr>
          <p:cNvSpPr/>
          <p:nvPr/>
        </p:nvSpPr>
        <p:spPr>
          <a:xfrm>
            <a:off x="1537855" y="2452255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71EE5D-4E12-494F-94D5-D1B56C979D62}"/>
              </a:ext>
            </a:extLst>
          </p:cNvPr>
          <p:cNvSpPr/>
          <p:nvPr/>
        </p:nvSpPr>
        <p:spPr>
          <a:xfrm>
            <a:off x="2026227" y="2447059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56180-DCF1-44BC-B06F-A81CCCA89019}"/>
              </a:ext>
            </a:extLst>
          </p:cNvPr>
          <p:cNvSpPr/>
          <p:nvPr/>
        </p:nvSpPr>
        <p:spPr>
          <a:xfrm>
            <a:off x="2473037" y="2452254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A2E40-75CB-4CFE-89A8-D5837E195283}"/>
              </a:ext>
            </a:extLst>
          </p:cNvPr>
          <p:cNvSpPr txBox="1"/>
          <p:nvPr/>
        </p:nvSpPr>
        <p:spPr>
          <a:xfrm>
            <a:off x="1423555" y="21516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2D0-D2A1-4DB9-971D-B446E1A5CDA2}"/>
              </a:ext>
            </a:extLst>
          </p:cNvPr>
          <p:cNvSpPr txBox="1"/>
          <p:nvPr/>
        </p:nvSpPr>
        <p:spPr>
          <a:xfrm>
            <a:off x="2186593" y="2795884"/>
            <a:ext cx="8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D23A7-B698-4E30-890D-62CBB05D6ECA}"/>
              </a:ext>
            </a:extLst>
          </p:cNvPr>
          <p:cNvSpPr txBox="1"/>
          <p:nvPr/>
        </p:nvSpPr>
        <p:spPr>
          <a:xfrm>
            <a:off x="2085027" y="3464124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EF1AF-D772-4568-89DC-147C8D11A90C}"/>
              </a:ext>
            </a:extLst>
          </p:cNvPr>
          <p:cNvCxnSpPr>
            <a:cxnSpLocks/>
          </p:cNvCxnSpPr>
          <p:nvPr/>
        </p:nvCxnSpPr>
        <p:spPr>
          <a:xfrm>
            <a:off x="1288472" y="2122966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4B955-41AD-43D5-9A5F-346E01E23163}"/>
              </a:ext>
            </a:extLst>
          </p:cNvPr>
          <p:cNvCxnSpPr>
            <a:cxnSpLocks/>
          </p:cNvCxnSpPr>
          <p:nvPr/>
        </p:nvCxnSpPr>
        <p:spPr>
          <a:xfrm>
            <a:off x="1288472" y="3759019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4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018930" y="1915261"/>
                <a:ext cx="1720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930" y="1915261"/>
                <a:ext cx="1720023" cy="307777"/>
              </a:xfrm>
              <a:prstGeom prst="rect">
                <a:avLst/>
              </a:prstGeom>
              <a:blipFill>
                <a:blip r:embed="rId2"/>
                <a:stretch>
                  <a:fillRect l="-106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0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093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model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3918727" y="3158733"/>
                <a:ext cx="2303451" cy="540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load at timestamp </a:t>
                </a:r>
                <a:r>
                  <a:rPr lang="en-US" sz="1400" i="1" dirty="0"/>
                  <a:t>j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727" y="3158733"/>
                <a:ext cx="2303451" cy="540533"/>
              </a:xfrm>
              <a:prstGeom prst="rect">
                <a:avLst/>
              </a:prstGeom>
              <a:blipFill>
                <a:blip r:embed="rId4"/>
                <a:stretch>
                  <a:fillRect l="-794" t="-2247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517B7A4-D8F1-4E69-926D-F56D1B45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78" y="424228"/>
            <a:ext cx="9793243" cy="516637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06A93B8-E3E0-4802-A52D-3B9C66B7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3857938"/>
            <a:ext cx="7618192" cy="118606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6E3B75D-F50F-4F42-B36D-6D4CF2EBB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2448985"/>
            <a:ext cx="7618192" cy="1195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DBA88-8293-443C-8C95-34F9E6D86F5F}"/>
              </a:ext>
            </a:extLst>
          </p:cNvPr>
          <p:cNvSpPr txBox="1"/>
          <p:nvPr/>
        </p:nvSpPr>
        <p:spPr>
          <a:xfrm>
            <a:off x="6507480" y="2667001"/>
            <a:ext cx="2362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152AE-D24D-48F0-87D3-1401507DA8B4}"/>
              </a:ext>
            </a:extLst>
          </p:cNvPr>
          <p:cNvSpPr txBox="1"/>
          <p:nvPr/>
        </p:nvSpPr>
        <p:spPr>
          <a:xfrm>
            <a:off x="6459855" y="4089400"/>
            <a:ext cx="2838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016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779B18-E597-4979-80EF-EDB8FAE8AB8D}"/>
              </a:ext>
            </a:extLst>
          </p:cNvPr>
          <p:cNvSpPr/>
          <p:nvPr/>
        </p:nvSpPr>
        <p:spPr>
          <a:xfrm>
            <a:off x="1843812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Electricity /Gas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6DDF7-05B5-413E-9E6E-81FBD22995EA}"/>
              </a:ext>
            </a:extLst>
          </p:cNvPr>
          <p:cNvSpPr/>
          <p:nvPr/>
        </p:nvSpPr>
        <p:spPr>
          <a:xfrm>
            <a:off x="8191621" y="2915529"/>
            <a:ext cx="2612367" cy="107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Heating/cooling loads due to outdoor/indoor environment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264EB-7C5C-4B51-BCDA-6AF7F2E8C4CE}"/>
              </a:ext>
            </a:extLst>
          </p:cNvPr>
          <p:cNvSpPr/>
          <p:nvPr/>
        </p:nvSpPr>
        <p:spPr>
          <a:xfrm>
            <a:off x="5129790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Water / Chilled Water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E5F883-B855-441E-8088-16FDA2C04269}"/>
              </a:ext>
            </a:extLst>
          </p:cNvPr>
          <p:cNvSpPr/>
          <p:nvPr/>
        </p:nvSpPr>
        <p:spPr>
          <a:xfrm>
            <a:off x="3825239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8C125B-7234-4AB1-B605-BF703D34E6AF}"/>
              </a:ext>
            </a:extLst>
          </p:cNvPr>
          <p:cNvSpPr/>
          <p:nvPr/>
        </p:nvSpPr>
        <p:spPr>
          <a:xfrm>
            <a:off x="6987193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7821379" y="4420421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7821379" y="4789461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7760486" y="4380607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4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E924E2A-6577-43A6-AB17-A2E8316C28C3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/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6715006" y="4724401"/>
            <a:ext cx="2202418" cy="30111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  GGMR model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732399" y="3429000"/>
            <a:ext cx="1155859" cy="904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076801" cy="2307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5957857" y="5025516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375896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6971276" y="1883978"/>
            <a:ext cx="1070499" cy="197931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5381626" y="4730467"/>
            <a:ext cx="1924050" cy="30200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RC model Inputs</a:t>
            </a:r>
          </a:p>
        </p:txBody>
      </p:sp>
    </p:spTree>
    <p:extLst>
      <p:ext uri="{BB962C8B-B14F-4D97-AF65-F5344CB8AC3E}">
        <p14:creationId xmlns:p14="http://schemas.microsoft.com/office/powerpoint/2010/main" val="375891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7415213" y="4743448"/>
            <a:ext cx="2262187" cy="5143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/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854791" y="3429000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4686300" y="4743448"/>
            <a:ext cx="3810000" cy="51435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358741" cy="2259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6096000" y="5264704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516867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7019825" y="1835428"/>
            <a:ext cx="973516" cy="1979433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674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C5DCB-8FD8-48C5-83AB-B2D93C878B9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0" y="4144159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612</Words>
  <Application>Microsoft Office PowerPoint</Application>
  <PresentationFormat>Widescreen</PresentationFormat>
  <Paragraphs>409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85</cp:revision>
  <dcterms:created xsi:type="dcterms:W3CDTF">2022-03-10T01:49:37Z</dcterms:created>
  <dcterms:modified xsi:type="dcterms:W3CDTF">2022-04-30T18:46:12Z</dcterms:modified>
</cp:coreProperties>
</file>