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1" r:id="rId1"/>
  </p:sldMasterIdLst>
  <p:notesMasterIdLst>
    <p:notesMasterId r:id="rId5"/>
  </p:notesMasterIdLst>
  <p:handoutMasterIdLst>
    <p:handoutMasterId r:id="rId6"/>
  </p:handoutMasterIdLst>
  <p:sldIdLst>
    <p:sldId id="256" r:id="rId2"/>
    <p:sldId id="263" r:id="rId3"/>
    <p:sldId id="262" r:id="rId4"/>
  </p:sldIdLst>
  <p:sldSz cx="9144000" cy="6858000" type="screen4x3"/>
  <p:notesSz cx="6858000" cy="91440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rgbClr val="FFFF00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rgbClr val="FFFF00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rgbClr val="FFFF00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rgbClr val="FFFF00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rgbClr val="FFFF00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rgbClr val="FFFF00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rgbClr val="FFFF00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rgbClr val="FFFF00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rgbClr val="FFFF00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F727B"/>
    <a:srgbClr val="669900"/>
    <a:srgbClr val="B194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878" autoAdjust="0"/>
    <p:restoredTop sz="94558" autoAdjust="0"/>
  </p:normalViewPr>
  <p:slideViewPr>
    <p:cSldViewPr>
      <p:cViewPr varScale="1">
        <p:scale>
          <a:sx n="78" d="100"/>
          <a:sy n="78" d="100"/>
        </p:scale>
        <p:origin x="1354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856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597993-FE1E-4023-B9F0-77351815C1CA}" type="datetimeFigureOut">
              <a:rPr lang="en-GB" smtClean="0"/>
              <a:t>03/06/2022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EA9455-8E83-4424-8719-F47CB4681A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4712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smtClean="0">
                <a:solidFill>
                  <a:schemeClr val="tx1"/>
                </a:solidFill>
                <a:latin typeface="Tahoma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chemeClr val="tx1"/>
                </a:solidFill>
                <a:latin typeface="Tahoma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 smtClean="0">
                <a:solidFill>
                  <a:schemeClr val="tx1"/>
                </a:solidFill>
                <a:latin typeface="Tahoma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chemeClr val="tx1"/>
                </a:solidFill>
                <a:latin typeface="Tahoma" charset="0"/>
              </a:defRPr>
            </a:lvl1pPr>
          </a:lstStyle>
          <a:p>
            <a:pPr>
              <a:defRPr/>
            </a:pPr>
            <a:fld id="{604C0EE7-1895-4270-88A3-3A1CFBC131F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614413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4C0EE7-1895-4270-88A3-3A1CFBC131FB}" type="slidenum">
              <a:rPr lang="zh-CN" altLang="en-US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555163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3CD304A-96A1-6F41-88EF-6898C05EFEBF}"/>
              </a:ext>
            </a:extLst>
          </p:cNvPr>
          <p:cNvSpPr/>
          <p:nvPr userDrawn="1"/>
        </p:nvSpPr>
        <p:spPr bwMode="auto">
          <a:xfrm>
            <a:off x="0" y="3053460"/>
            <a:ext cx="9144000" cy="3804539"/>
          </a:xfrm>
          <a:prstGeom prst="rect">
            <a:avLst/>
          </a:prstGeom>
          <a:solidFill>
            <a:srgbClr val="6F727B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FFFF00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276600"/>
            <a:ext cx="7772400" cy="1494152"/>
          </a:xfrm>
        </p:spPr>
        <p:txBody>
          <a:bodyPr anchor="t"/>
          <a:lstStyle>
            <a:lvl1pPr algn="ctr">
              <a:defRPr sz="28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529335"/>
            <a:ext cx="6400800" cy="1752600"/>
          </a:xfrm>
        </p:spPr>
        <p:txBody>
          <a:bodyPr/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0694B9-042D-76E6-67AA-E6D2851DD21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36800" y="6036304"/>
            <a:ext cx="4470400" cy="457200"/>
          </a:xfrm>
          <a:prstGeom prst="rect">
            <a:avLst/>
          </a:prstGeom>
        </p:spPr>
      </p:pic>
      <p:pic>
        <p:nvPicPr>
          <p:cNvPr id="8" name="Picture 7" descr="Logo, company name&#10;&#10;Description automatically generated">
            <a:extLst>
              <a:ext uri="{FF2B5EF4-FFF2-40B4-BE49-F238E27FC236}">
                <a16:creationId xmlns:a16="http://schemas.microsoft.com/office/drawing/2014/main" id="{D6023E33-50F4-F85E-72A7-E61309B45B8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711325" y="237124"/>
            <a:ext cx="5721350" cy="281087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SzPct val="75000"/>
              <a:defRPr/>
            </a:lvl1pPr>
            <a:lvl4pPr>
              <a:buSzPct val="75000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July 11-14, 2022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B76625-23C5-43C8-92E9-60FC3C4956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2022 Herrick Conferences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371601"/>
            <a:ext cx="38862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1"/>
            <a:ext cx="38862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July 11-14, 2022</a:t>
            </a:r>
          </a:p>
        </p:txBody>
      </p:sp>
      <p:sp>
        <p:nvSpPr>
          <p:cNvPr id="6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2022 Herrick Conferences</a:t>
            </a:r>
          </a:p>
        </p:txBody>
      </p:sp>
      <p:sp>
        <p:nvSpPr>
          <p:cNvPr id="7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6F1F1E-0337-4399-B55F-8FA409D06A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98438"/>
            <a:ext cx="7924800" cy="63976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47799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33600"/>
            <a:ext cx="4040188" cy="38862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447799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33600"/>
            <a:ext cx="4041775" cy="38862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July 11-14, 2022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57C62F-2C2C-45E4-AC87-915A63DE9F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2022 Herrick Conferences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July 11-14, 2022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0D81C5-8DA5-4D6E-A6C6-B8D0B634C0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2022 Herrick Conferences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July 11-14, 2022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C3ADC5-1173-4EBA-B2FC-C4BCE1F36F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2022 Herrick Conferences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7772400" cy="838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371600"/>
            <a:ext cx="3886200" cy="50530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648200" y="1371600"/>
            <a:ext cx="3886200" cy="5053013"/>
          </a:xfrm>
        </p:spPr>
        <p:txBody>
          <a:bodyPr/>
          <a:lstStyle/>
          <a:p>
            <a:pPr lvl="0"/>
            <a:r>
              <a:rPr lang="en-US" noProof="0"/>
              <a:t>Click icon to add chart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July 11-14, 2022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06CB34-3F0D-4DF5-BE1F-F3C385FEDC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2022 Herrick Conferences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7772400" cy="838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609600" y="1371600"/>
            <a:ext cx="3886200" cy="5053013"/>
          </a:xfrm>
        </p:spPr>
        <p:txBody>
          <a:bodyPr/>
          <a:lstStyle/>
          <a:p>
            <a:pPr lvl="0"/>
            <a:r>
              <a:rPr lang="en-US" noProof="0"/>
              <a:t>Click icon to add clip art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371600"/>
            <a:ext cx="3886200" cy="50530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July 11-14, 2022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9BB523-A4E6-4D01-9CF1-3BDC117A40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2022 Herrick Conferences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7A7C08BB-3B14-94CF-1B5C-6A10BBC87395}"/>
              </a:ext>
            </a:extLst>
          </p:cNvPr>
          <p:cNvSpPr/>
          <p:nvPr userDrawn="1"/>
        </p:nvSpPr>
        <p:spPr bwMode="auto">
          <a:xfrm>
            <a:off x="0" y="6354762"/>
            <a:ext cx="9144000" cy="515903"/>
          </a:xfrm>
          <a:prstGeom prst="rect">
            <a:avLst/>
          </a:prstGeom>
          <a:solidFill>
            <a:srgbClr val="6F727B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FFFF00"/>
              </a:solidFill>
              <a:effectLst/>
              <a:latin typeface="Arial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F56D614-1BB7-83F7-0022-5B6992C8CAF4}"/>
              </a:ext>
            </a:extLst>
          </p:cNvPr>
          <p:cNvSpPr/>
          <p:nvPr userDrawn="1"/>
        </p:nvSpPr>
        <p:spPr bwMode="auto">
          <a:xfrm>
            <a:off x="0" y="-22826"/>
            <a:ext cx="9144000" cy="960051"/>
          </a:xfrm>
          <a:prstGeom prst="rect">
            <a:avLst/>
          </a:prstGeom>
          <a:solidFill>
            <a:srgbClr val="6F727B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FFFF00"/>
              </a:solidFill>
              <a:effectLst/>
              <a:latin typeface="Arial" charset="0"/>
            </a:endParaRPr>
          </a:p>
        </p:txBody>
      </p:sp>
      <p:sp>
        <p:nvSpPr>
          <p:cNvPr id="2051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371600"/>
            <a:ext cx="79248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205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152400"/>
            <a:ext cx="7901348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2"/>
          </p:nvPr>
        </p:nvSpPr>
        <p:spPr>
          <a:xfrm>
            <a:off x="304800" y="64166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/>
              <a:t>July 11-14, 2022</a:t>
            </a: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dirty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/>
              <a:t>2022 Herrick Conferences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4"/>
          </p:nvPr>
        </p:nvSpPr>
        <p:spPr>
          <a:xfrm>
            <a:off x="6553200" y="64166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9E32CE1-E03D-4BA3-91DC-06F3DB24AE8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D2AB7812-071E-2E41-CE9C-D26BBD5F5758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7994732" y="-43146"/>
            <a:ext cx="980371" cy="98037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77" r:id="rId4"/>
    <p:sldLayoutId id="2147483681" r:id="rId5"/>
    <p:sldLayoutId id="2147483682" r:id="rId6"/>
    <p:sldLayoutId id="2147483683" r:id="rId7"/>
    <p:sldLayoutId id="2147483688" r:id="rId8"/>
    <p:sldLayoutId id="2147483689" r:id="rId9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ook Antiqua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ook Antiqua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ook Antiqua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ook Antiqua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ook Antiqua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ook Antiqua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ook Antiqua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ook Antiqua" pitchFamily="18" charset="0"/>
        </a:defRPr>
      </a:lvl9pPr>
    </p:titleStyle>
    <p:bodyStyle>
      <a:lvl1pPr marL="342900" indent="-3429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SzPct val="75000"/>
        <a:buFont typeface="Monotype Sorts" pitchFamily="2" charset="2"/>
        <a:buChar char="l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Char char="»"/>
        <a:defRPr sz="22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419600"/>
            <a:ext cx="6400800" cy="1752600"/>
          </a:xfrm>
        </p:spPr>
        <p:txBody>
          <a:bodyPr/>
          <a:lstStyle/>
          <a:p>
            <a:r>
              <a:rPr lang="en-US" dirty="0"/>
              <a:t>Author(s)</a:t>
            </a:r>
          </a:p>
          <a:p>
            <a:r>
              <a:rPr lang="en-US" dirty="0"/>
              <a:t>Affiliation(s)</a:t>
            </a:r>
          </a:p>
          <a:p>
            <a:r>
              <a:rPr lang="en-US" dirty="0"/>
              <a:t>Email(s)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9CDD4-B7AD-8ADA-3C0D-6899538A1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5D16B-2A59-31F4-D9C4-208A030E6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6D6F74-312B-CA26-25F2-8E1B44EC0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July 11-14, 2022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E5CC6F-9162-29DA-B38C-150B4818BA9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7B76625-23C5-43C8-92E9-60FC3C49567E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3FD6D0-65B4-18AC-806B-D62F47E3DC3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 Herrick Conferences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064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5047C-C3F4-7513-53C2-EC6A231B3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1236E9-7BC9-4FB3-AA65-013C258673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58903D-FADA-49A8-C46B-BEC50DD3086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BD7F9E-A41C-A4B4-2F99-C70D8414C8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5D9CDA-F4C5-DEBF-A27F-28B5FF93375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0731A9-9412-ED4E-3F21-CB674E8B3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July 11-14, 2022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D9ED473-4EC7-43F2-4CA3-48D10169601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E57C62F-2C2C-45E4-AC87-915A63DE9F1F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F180D53-39B3-155A-8828-01E9BBB68C9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2022 Herrick Conferences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906355"/>
      </p:ext>
    </p:extLst>
  </p:cSld>
  <p:clrMapOvr>
    <a:masterClrMapping/>
  </p:clrMapOvr>
</p:sld>
</file>

<file path=ppt/theme/theme1.xml><?xml version="1.0" encoding="utf-8"?>
<a:theme xmlns:a="http://schemas.openxmlformats.org/drawingml/2006/main" name="2014 Compressor Short Cours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CECECE"/>
      </a:lt2>
      <a:accent1>
        <a:srgbClr val="EBEBEB"/>
      </a:accent1>
      <a:accent2>
        <a:srgbClr val="232323"/>
      </a:accent2>
      <a:accent3>
        <a:srgbClr val="FFFFFF"/>
      </a:accent3>
      <a:accent4>
        <a:srgbClr val="000000"/>
      </a:accent4>
      <a:accent5>
        <a:srgbClr val="F3F3F3"/>
      </a:accent5>
      <a:accent6>
        <a:srgbClr val="1F1F1F"/>
      </a:accent6>
      <a:hlink>
        <a:srgbClr val="9C9C9C"/>
      </a:hlink>
      <a:folHlink>
        <a:srgbClr val="676767"/>
      </a:folHlink>
    </a:clrScheme>
    <a:fontScheme name="Presentation Template">
      <a:majorFont>
        <a:latin typeface="Book Antiqu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FFFF00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FFFF00"/>
            </a:solidFill>
            <a:effectLst/>
            <a:latin typeface="Arial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 smtClean="0">
            <a:solidFill>
              <a:schemeClr val="tx1"/>
            </a:solidFill>
          </a:defRPr>
        </a:defPPr>
      </a:lstStyle>
    </a:txDef>
  </a:objectDefaults>
  <a:extraClrSchemeLst>
    <a:extraClrScheme>
      <a:clrScheme name="Presentation Templat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 Templat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Templat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Templat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Templat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Templat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2014 Compressor Short Course Template</Template>
  <TotalTime>1840</TotalTime>
  <Words>29</Words>
  <Application>Microsoft Office PowerPoint</Application>
  <PresentationFormat>On-screen Show (4:3)</PresentationFormat>
  <Paragraphs>10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Monotype Sorts</vt:lpstr>
      <vt:lpstr>Arial</vt:lpstr>
      <vt:lpstr>Book Antiqua</vt:lpstr>
      <vt:lpstr>Tahoma</vt:lpstr>
      <vt:lpstr>Times New Roman</vt:lpstr>
      <vt:lpstr>2014 Compressor Short Course Template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groll</dc:creator>
  <cp:lastModifiedBy>Lichen Wu</cp:lastModifiedBy>
  <cp:revision>42</cp:revision>
  <dcterms:created xsi:type="dcterms:W3CDTF">2014-06-04T16:11:28Z</dcterms:created>
  <dcterms:modified xsi:type="dcterms:W3CDTF">2022-06-03T19:43:22Z</dcterms:modified>
</cp:coreProperties>
</file>