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58"/>
            <p14:sldId id="256"/>
            <p14:sldId id="261"/>
          </p14:sldIdLst>
        </p14:section>
        <p14:section name="Recycle" id="{BA297783-5C5E-4B9E-90AC-CBFD6EBA9D59}">
          <p14:sldIdLst>
            <p14:sldId id="259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10" Type="http://schemas.openxmlformats.org/officeDocument/2006/relationships/image" Target="../media/image32.png"/><Relationship Id="rId19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2.png"/><Relationship Id="rId5" Type="http://schemas.openxmlformats.org/officeDocument/2006/relationships/image" Target="../media/image5.png"/><Relationship Id="rId15" Type="http://schemas.openxmlformats.org/officeDocument/2006/relationships/image" Target="../media/image15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1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145</Words>
  <Application>Microsoft Office PowerPoint</Application>
  <PresentationFormat>Widescreen</PresentationFormat>
  <Paragraphs>103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20</cp:revision>
  <dcterms:created xsi:type="dcterms:W3CDTF">2022-03-10T01:49:37Z</dcterms:created>
  <dcterms:modified xsi:type="dcterms:W3CDTF">2022-03-22T04:12:09Z</dcterms:modified>
</cp:coreProperties>
</file>