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CFC47-B9BE-4346-8D1B-742A915765FC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4A076-7B01-4E4C-83F7-3ACB419D1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99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4A076-7B01-4E4C-83F7-3ACB419D17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2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7D4-38C1-41D4-9957-AA774AFCD62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AC4-EC5C-40C5-A4B1-C1BB19A8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22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7D4-38C1-41D4-9957-AA774AFCD62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AC4-EC5C-40C5-A4B1-C1BB19A8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1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7D4-38C1-41D4-9957-AA774AFCD62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AC4-EC5C-40C5-A4B1-C1BB19A8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43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7D4-38C1-41D4-9957-AA774AFCD62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AC4-EC5C-40C5-A4B1-C1BB19A8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9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7D4-38C1-41D4-9957-AA774AFCD62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AC4-EC5C-40C5-A4B1-C1BB19A8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7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7D4-38C1-41D4-9957-AA774AFCD62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AC4-EC5C-40C5-A4B1-C1BB19A8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2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7D4-38C1-41D4-9957-AA774AFCD62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AC4-EC5C-40C5-A4B1-C1BB19A8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3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7D4-38C1-41D4-9957-AA774AFCD62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AC4-EC5C-40C5-A4B1-C1BB19A8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7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7D4-38C1-41D4-9957-AA774AFCD62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AC4-EC5C-40C5-A4B1-C1BB19A8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9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7D4-38C1-41D4-9957-AA774AFCD62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AC4-EC5C-40C5-A4B1-C1BB19A8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7D4-38C1-41D4-9957-AA774AFCD62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BAC4-EC5C-40C5-A4B1-C1BB19A8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1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17D4-38C1-41D4-9957-AA774AFCD62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BAC4-EC5C-40C5-A4B1-C1BB19A8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1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3736590" y="2973052"/>
            <a:ext cx="1640889" cy="334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Presenter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1334919" y="2973052"/>
            <a:ext cx="1640889" cy="337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Mediator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3736589" y="934430"/>
            <a:ext cx="1640887" cy="337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TKeyView</a:t>
            </a:r>
            <a:endParaRPr lang="en-US" altLang="zh-CN" dirty="0"/>
          </a:p>
        </p:txBody>
      </p:sp>
      <p:sp>
        <p:nvSpPr>
          <p:cNvPr id="7" name="矩形: 圆角 6"/>
          <p:cNvSpPr/>
          <p:nvPr/>
        </p:nvSpPr>
        <p:spPr>
          <a:xfrm>
            <a:off x="3736588" y="1953741"/>
            <a:ext cx="1640888" cy="337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OrderView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3736588" y="5008714"/>
            <a:ext cx="1640890" cy="337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LogView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3736588" y="3989403"/>
            <a:ext cx="1640888" cy="337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TradeInfoView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6340120" y="4070521"/>
            <a:ext cx="1834960" cy="334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TKeyModel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6340119" y="3251833"/>
            <a:ext cx="1834961" cy="334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OrderModel</a:t>
            </a:r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>
          <a:xfrm>
            <a:off x="6340120" y="2433145"/>
            <a:ext cx="1834961" cy="334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TradeInfoModel</a:t>
            </a:r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6340120" y="1619351"/>
            <a:ext cx="1834961" cy="334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LogModel</a:t>
            </a:r>
            <a:endParaRPr lang="en-US" altLang="zh-CN" dirty="0"/>
          </a:p>
        </p:txBody>
      </p:sp>
      <p:cxnSp>
        <p:nvCxnSpPr>
          <p:cNvPr id="26" name="直接箭头连接符 25"/>
          <p:cNvCxnSpPr>
            <a:stCxn id="5" idx="0"/>
            <a:endCxn id="6" idx="1"/>
          </p:cNvCxnSpPr>
          <p:nvPr/>
        </p:nvCxnSpPr>
        <p:spPr>
          <a:xfrm flipV="1">
            <a:off x="2155364" y="1103105"/>
            <a:ext cx="1581225" cy="1869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0"/>
            <a:endCxn id="7" idx="1"/>
          </p:cNvCxnSpPr>
          <p:nvPr/>
        </p:nvCxnSpPr>
        <p:spPr>
          <a:xfrm flipV="1">
            <a:off x="2155364" y="2122416"/>
            <a:ext cx="1581224" cy="850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3"/>
            <a:endCxn id="4" idx="1"/>
          </p:cNvCxnSpPr>
          <p:nvPr/>
        </p:nvCxnSpPr>
        <p:spPr>
          <a:xfrm flipV="1">
            <a:off x="2975808" y="3140247"/>
            <a:ext cx="760782" cy="14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2"/>
            <a:endCxn id="9" idx="1"/>
          </p:cNvCxnSpPr>
          <p:nvPr/>
        </p:nvCxnSpPr>
        <p:spPr>
          <a:xfrm>
            <a:off x="2155364" y="3310402"/>
            <a:ext cx="1581224" cy="847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2"/>
            <a:endCxn id="8" idx="1"/>
          </p:cNvCxnSpPr>
          <p:nvPr/>
        </p:nvCxnSpPr>
        <p:spPr>
          <a:xfrm>
            <a:off x="2155364" y="3310402"/>
            <a:ext cx="1581224" cy="1866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3"/>
            <a:endCxn id="13" idx="1"/>
          </p:cNvCxnSpPr>
          <p:nvPr/>
        </p:nvCxnSpPr>
        <p:spPr>
          <a:xfrm flipV="1">
            <a:off x="5377479" y="1786546"/>
            <a:ext cx="962641" cy="135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" idx="3"/>
            <a:endCxn id="12" idx="1"/>
          </p:cNvCxnSpPr>
          <p:nvPr/>
        </p:nvCxnSpPr>
        <p:spPr>
          <a:xfrm flipV="1">
            <a:off x="5377479" y="2600340"/>
            <a:ext cx="962641" cy="53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3"/>
            <a:endCxn id="11" idx="1"/>
          </p:cNvCxnSpPr>
          <p:nvPr/>
        </p:nvCxnSpPr>
        <p:spPr>
          <a:xfrm>
            <a:off x="5377479" y="3140247"/>
            <a:ext cx="962640" cy="27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" idx="3"/>
            <a:endCxn id="10" idx="1"/>
          </p:cNvCxnSpPr>
          <p:nvPr/>
        </p:nvCxnSpPr>
        <p:spPr>
          <a:xfrm>
            <a:off x="5377479" y="3140247"/>
            <a:ext cx="962641" cy="109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08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/>
          <p:cNvSpPr/>
          <p:nvPr/>
        </p:nvSpPr>
        <p:spPr>
          <a:xfrm>
            <a:off x="1876147" y="3249228"/>
            <a:ext cx="1740024" cy="532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/>
              <a:t>LogPresenter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4450672" y="2095131"/>
            <a:ext cx="2601157" cy="2840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PresenterTotal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4881238" y="5301450"/>
            <a:ext cx="1740024" cy="532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/>
              <a:t>OrderPresenter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7886329" y="3249228"/>
            <a:ext cx="2246051" cy="532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/>
              <a:t>TradeInfoPresenter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1876147" y="2095131"/>
            <a:ext cx="1740024" cy="5859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LogView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1876147" y="4456591"/>
            <a:ext cx="1740024" cy="58592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LogModel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462076" y="2681057"/>
            <a:ext cx="0" cy="56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3048000" y="2681058"/>
            <a:ext cx="6" cy="56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9" idx="0"/>
          </p:cNvCxnSpPr>
          <p:nvPr/>
        </p:nvCxnSpPr>
        <p:spPr>
          <a:xfrm>
            <a:off x="2746159" y="3781888"/>
            <a:ext cx="0" cy="67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1"/>
            <a:endCxn id="12" idx="3"/>
          </p:cNvCxnSpPr>
          <p:nvPr/>
        </p:nvCxnSpPr>
        <p:spPr>
          <a:xfrm flipH="1">
            <a:off x="3616171" y="3515558"/>
            <a:ext cx="834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</p:cNvCxnSpPr>
          <p:nvPr/>
        </p:nvCxnSpPr>
        <p:spPr>
          <a:xfrm>
            <a:off x="7051829" y="3515558"/>
            <a:ext cx="834500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7890768" y="2219419"/>
            <a:ext cx="2241612" cy="5859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TradeInfoView</a:t>
            </a:r>
            <a:endParaRPr lang="zh-CN" altLang="en-US" dirty="0"/>
          </a:p>
        </p:txBody>
      </p:sp>
      <p:sp>
        <p:nvSpPr>
          <p:cNvPr id="39" name="矩形: 圆角 38"/>
          <p:cNvSpPr/>
          <p:nvPr/>
        </p:nvSpPr>
        <p:spPr>
          <a:xfrm>
            <a:off x="7924800" y="4225771"/>
            <a:ext cx="2207580" cy="58592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TradeInfoModel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8694198" y="2805345"/>
            <a:ext cx="1482" cy="4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9271247" y="2805346"/>
            <a:ext cx="1479" cy="44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7" idx="2"/>
          </p:cNvCxnSpPr>
          <p:nvPr/>
        </p:nvCxnSpPr>
        <p:spPr>
          <a:xfrm flipH="1">
            <a:off x="9009354" y="3781888"/>
            <a:ext cx="1" cy="4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/>
          <p:cNvSpPr/>
          <p:nvPr/>
        </p:nvSpPr>
        <p:spPr>
          <a:xfrm>
            <a:off x="2518296" y="5301450"/>
            <a:ext cx="1597981" cy="5415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OrderView</a:t>
            </a:r>
            <a:endParaRPr lang="zh-CN" altLang="en-US" dirty="0"/>
          </a:p>
        </p:txBody>
      </p:sp>
      <p:sp>
        <p:nvSpPr>
          <p:cNvPr id="49" name="矩形: 圆角 48"/>
          <p:cNvSpPr/>
          <p:nvPr/>
        </p:nvSpPr>
        <p:spPr>
          <a:xfrm>
            <a:off x="7386221" y="5301450"/>
            <a:ext cx="1540275" cy="5326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OrderModel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116279" y="5461247"/>
            <a:ext cx="76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4116278" y="5665433"/>
            <a:ext cx="76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6621262" y="5563341"/>
            <a:ext cx="76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3" idx="2"/>
          </p:cNvCxnSpPr>
          <p:nvPr/>
        </p:nvCxnSpPr>
        <p:spPr>
          <a:xfrm>
            <a:off x="5751251" y="4935985"/>
            <a:ext cx="4438" cy="36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278384" y="443883"/>
            <a:ext cx="825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PresenterTotal</a:t>
            </a:r>
            <a:r>
              <a:rPr lang="zh-CN" altLang="en-US" dirty="0"/>
              <a:t>继承回调，分发消息，处理模块间交互</a:t>
            </a:r>
            <a:endParaRPr lang="en-US" altLang="zh-CN" dirty="0"/>
          </a:p>
          <a:p>
            <a:r>
              <a:rPr lang="zh-CN" altLang="en-US" dirty="0"/>
              <a:t>总模块可以有一个接口放在子模块中，以实现模块间通信</a:t>
            </a:r>
            <a:endParaRPr lang="en-US" altLang="zh-CN" dirty="0"/>
          </a:p>
        </p:txBody>
      </p:sp>
      <p:sp>
        <p:nvSpPr>
          <p:cNvPr id="25" name="矩形: 圆角 24"/>
          <p:cNvSpPr/>
          <p:nvPr/>
        </p:nvSpPr>
        <p:spPr>
          <a:xfrm>
            <a:off x="4881238" y="1185579"/>
            <a:ext cx="1740024" cy="532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/>
              <a:t>TKeyPresenter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7" name="矩形: 圆角 26"/>
          <p:cNvSpPr/>
          <p:nvPr/>
        </p:nvSpPr>
        <p:spPr>
          <a:xfrm>
            <a:off x="2518296" y="1185579"/>
            <a:ext cx="1597981" cy="5415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TKeyView</a:t>
            </a:r>
            <a:endParaRPr lang="zh-CN" altLang="en-US" dirty="0"/>
          </a:p>
        </p:txBody>
      </p:sp>
      <p:sp>
        <p:nvSpPr>
          <p:cNvPr id="29" name="矩形: 圆角 28"/>
          <p:cNvSpPr/>
          <p:nvPr/>
        </p:nvSpPr>
        <p:spPr>
          <a:xfrm>
            <a:off x="7386221" y="1185579"/>
            <a:ext cx="1540275" cy="5326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TKeyModel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116279" y="1345376"/>
            <a:ext cx="76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116278" y="1549562"/>
            <a:ext cx="76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621262" y="1447470"/>
            <a:ext cx="76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0"/>
            <a:endCxn id="25" idx="2"/>
          </p:cNvCxnSpPr>
          <p:nvPr/>
        </p:nvCxnSpPr>
        <p:spPr>
          <a:xfrm flipH="1" flipV="1">
            <a:off x="5751250" y="1718239"/>
            <a:ext cx="1" cy="37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85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3048000" y="660649"/>
            <a:ext cx="1296140" cy="5859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5109099" y="660649"/>
            <a:ext cx="1296140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Presenter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7170198" y="660649"/>
            <a:ext cx="1296140" cy="58592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344140" y="802691"/>
            <a:ext cx="76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344140" y="1095654"/>
            <a:ext cx="76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405239" y="953612"/>
            <a:ext cx="76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1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57</Words>
  <Application>Microsoft Office PowerPoint</Application>
  <PresentationFormat>宽屏</PresentationFormat>
  <Paragraphs>29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夏中崇</dc:creator>
  <cp:lastModifiedBy>夏中崇</cp:lastModifiedBy>
  <cp:revision>15</cp:revision>
  <dcterms:created xsi:type="dcterms:W3CDTF">2016-07-25T00:54:49Z</dcterms:created>
  <dcterms:modified xsi:type="dcterms:W3CDTF">2016-07-25T07:10:52Z</dcterms:modified>
</cp:coreProperties>
</file>