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基于FPGA的片上网络自适应路由算法的设计与实现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学生：江岑倩</a:t>
            </a:r>
            <a:endParaRPr lang="x-none" altLang="en-US"/>
          </a:p>
          <a:p>
            <a:r>
              <a:rPr lang="x-none" altLang="en-US"/>
              <a:t>指导教师：蔡旻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实验结果分析：</a:t>
            </a:r>
            <a:r>
              <a:rPr lang="x-none" altLang="en-US">
                <a:sym typeface="+mn-ea"/>
              </a:rPr>
              <a:t>吞吐率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图表：三张子图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结论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实验结果分析：平均包时延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图表：三张子图</a:t>
            </a:r>
            <a:endParaRPr lang="x-none" altLang="en-US"/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结论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结束语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en-US"/>
              <a:t>工作总结</a:t>
            </a:r>
            <a:endParaRPr lang="x-none" altLang="en-US"/>
          </a:p>
          <a:p>
            <a:pPr lvl="1"/>
            <a:r>
              <a:rPr lang="x-none" altLang="en-US" sz="2400"/>
              <a:t>前期工作</a:t>
            </a:r>
            <a:endParaRPr lang="x-none" altLang="en-US" sz="2400"/>
          </a:p>
          <a:p>
            <a:pPr lvl="2"/>
            <a:r>
              <a:rPr lang="x-none" altLang="en-US" sz="2000"/>
              <a:t>NoC、ACO和FPGA文献阅读</a:t>
            </a:r>
            <a:endParaRPr lang="x-none" altLang="en-US" sz="2000"/>
          </a:p>
          <a:p>
            <a:pPr lvl="2"/>
            <a:r>
              <a:rPr lang="x-none" altLang="en-US" sz="2000"/>
              <a:t>基于MOJO开发板的FPGA编程练习</a:t>
            </a:r>
            <a:endParaRPr lang="x-none" altLang="en-US" sz="2000"/>
          </a:p>
          <a:p>
            <a:pPr lvl="1"/>
            <a:r>
              <a:rPr lang="x-none" altLang="en-US" sz="2400"/>
              <a:t>核心工作</a:t>
            </a:r>
            <a:endParaRPr lang="x-none" altLang="en-US" sz="2400"/>
          </a:p>
          <a:p>
            <a:pPr lvl="2"/>
            <a:r>
              <a:rPr lang="x-none" altLang="en-US" sz="2000"/>
              <a:t>Odd Even路由算法的FPGA设计、实现与仿真</a:t>
            </a:r>
            <a:endParaRPr lang="x-none" altLang="en-US" sz="2000"/>
          </a:p>
          <a:p>
            <a:pPr lvl="2"/>
            <a:r>
              <a:rPr lang="x-none" altLang="en-US" sz="2000"/>
              <a:t>ACO选择算法的FPGA设计与实现与仿真</a:t>
            </a:r>
            <a:endParaRPr lang="x-none" altLang="en-US" sz="2000"/>
          </a:p>
          <a:p>
            <a:endParaRPr lang="x-none" altLang="en-US"/>
          </a:p>
          <a:p>
            <a:r>
              <a:rPr lang="x-none" altLang="en-US"/>
              <a:t>不足与可改进</a:t>
            </a:r>
            <a:r>
              <a:rPr lang="x-none" altLang="en-US">
                <a:sym typeface="+mn-ea"/>
              </a:rPr>
              <a:t>之处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 sz="2055"/>
              <a:t>扩大结点数</a:t>
            </a:r>
            <a:r>
              <a:rPr lang="x-none" altLang="en-US" sz="2055">
                <a:sym typeface="+mn-ea"/>
              </a:rPr>
              <a:t>、完善路由器架构</a:t>
            </a:r>
            <a:r>
              <a:rPr lang="x-none" altLang="en-US" sz="2055"/>
              <a:t>、优化ACO选择算法</a:t>
            </a:r>
            <a:endParaRPr lang="x-none" altLang="en-US" sz="205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谢谢！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目录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背景</a:t>
            </a:r>
            <a:endParaRPr lang="x-none" altLang="en-US"/>
          </a:p>
          <a:p>
            <a:r>
              <a:rPr lang="x-none" altLang="en-US"/>
              <a:t>相关工作</a:t>
            </a:r>
            <a:endParaRPr lang="x-none" altLang="en-US"/>
          </a:p>
          <a:p>
            <a:r>
              <a:rPr lang="x-none" altLang="en-US"/>
              <a:t>我的工作</a:t>
            </a:r>
            <a:endParaRPr lang="x-none" altLang="en-US"/>
          </a:p>
          <a:p>
            <a:r>
              <a:rPr lang="x-none" altLang="en-US"/>
              <a:t>实验环境</a:t>
            </a:r>
            <a:endParaRPr lang="x-none" altLang="en-US"/>
          </a:p>
          <a:p>
            <a:r>
              <a:rPr lang="x-none" altLang="en-US"/>
              <a:t>实验配置</a:t>
            </a:r>
            <a:endParaRPr lang="x-none" altLang="en-US"/>
          </a:p>
          <a:p>
            <a:r>
              <a:rPr lang="x-none" altLang="en-US">
                <a:sym typeface="+mn-ea"/>
              </a:rPr>
              <a:t>主要</a:t>
            </a:r>
            <a:r>
              <a:rPr lang="x-none" altLang="en-US"/>
              <a:t>性能指标</a:t>
            </a:r>
            <a:endParaRPr lang="x-none" altLang="en-US"/>
          </a:p>
          <a:p>
            <a:r>
              <a:rPr lang="x-none" altLang="en-US"/>
              <a:t>实验结果与分析</a:t>
            </a:r>
            <a:endParaRPr lang="x-none" altLang="en-US"/>
          </a:p>
          <a:p>
            <a:r>
              <a:rPr lang="x-none" altLang="en-US"/>
              <a:t>结束语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背景：片上网络与路由算法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en-US"/>
              <a:t>多核芯片上集成的核心数越来越多</a:t>
            </a:r>
            <a:endParaRPr lang="x-none" altLang="en-US"/>
          </a:p>
          <a:p>
            <a:r>
              <a:rPr lang="x-none" altLang="en-US"/>
              <a:t>片上网络</a:t>
            </a:r>
            <a:endParaRPr lang="x-none" altLang="en-US"/>
          </a:p>
          <a:p>
            <a:pPr lvl="1"/>
            <a:r>
              <a:rPr lang="x-none" altLang="en-US"/>
              <a:t>比传统的总线互连可扩展性更好、功耗更低</a:t>
            </a:r>
            <a:endParaRPr lang="x-none" altLang="en-US"/>
          </a:p>
          <a:p>
            <a:pPr lvl="0"/>
            <a:endParaRPr lang="x-none" altLang="en-US"/>
          </a:p>
          <a:p>
            <a:pPr lvl="0"/>
            <a:r>
              <a:rPr lang="x-none" altLang="en-US" sz="2800">
                <a:sym typeface="+mn-ea"/>
              </a:rPr>
              <a:t>每个核心上运行的应用其数据访问特征不一样</a:t>
            </a:r>
            <a:endParaRPr lang="x-none" altLang="en-US" sz="2800">
              <a:sym typeface="+mn-ea"/>
            </a:endParaRPr>
          </a:p>
          <a:p>
            <a:pPr lvl="1"/>
            <a:r>
              <a:rPr lang="x-none" altLang="en-US" sz="2400">
                <a:sym typeface="+mn-ea"/>
              </a:rPr>
              <a:t>数据密集型 vs. 计算密集型</a:t>
            </a:r>
            <a:endParaRPr lang="x-none" altLang="en-US" sz="2400"/>
          </a:p>
          <a:p>
            <a:pPr lvl="0"/>
            <a:r>
              <a:rPr lang="x-none" altLang="en-US"/>
              <a:t>自适应路由算法</a:t>
            </a:r>
            <a:endParaRPr lang="x-none" altLang="en-US"/>
          </a:p>
          <a:p>
            <a:pPr lvl="1"/>
            <a:r>
              <a:rPr lang="x-none" altLang="en-US"/>
              <a:t>比确定性路由算法更能适应不均匀的片上网络流量分布</a:t>
            </a:r>
            <a:endParaRPr lang="x-none" altLang="en-US"/>
          </a:p>
          <a:p>
            <a:pPr lvl="0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相关工作：自适应路由算法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路由算法：从所有输出端口列表中选出可用的输出端口列表</a:t>
            </a:r>
            <a:endParaRPr lang="x-none" altLang="en-US"/>
          </a:p>
          <a:p>
            <a:pPr lvl="1"/>
            <a:r>
              <a:rPr lang="x-none" altLang="en-US" sz="2400"/>
              <a:t>Odd Even Turn Model（奇偶转弯）路由算法</a:t>
            </a:r>
            <a:endParaRPr lang="x-none" altLang="en-US" sz="2400"/>
          </a:p>
          <a:p>
            <a:pPr lvl="0"/>
            <a:endParaRPr lang="x-none" altLang="en-US"/>
          </a:p>
          <a:p>
            <a:pPr lvl="0"/>
            <a:r>
              <a:rPr lang="x-none" altLang="en-US"/>
              <a:t>选择算法：从可用的输出端口列表中选出最合适的输出端口</a:t>
            </a:r>
            <a:endParaRPr lang="x-none" altLang="en-US"/>
          </a:p>
          <a:p>
            <a:pPr lvl="1"/>
            <a:r>
              <a:rPr lang="x-none" altLang="en-US"/>
              <a:t>Buffer Level （缓存水平）选择算法</a:t>
            </a:r>
            <a:endParaRPr lang="x-none" altLang="en-US"/>
          </a:p>
          <a:p>
            <a:pPr lvl="1"/>
            <a:r>
              <a:rPr lang="x-none" altLang="en-US"/>
              <a:t>Neighbor on Path （NoP，路径邻居）选择算法</a:t>
            </a:r>
            <a:endParaRPr lang="x-none" altLang="en-US"/>
          </a:p>
          <a:p>
            <a:pPr lvl="1"/>
            <a:r>
              <a:rPr lang="x-none" altLang="en-US"/>
              <a:t>上述两种算法都未考虑网络状态的历史信息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相关工作：蚁群优化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en-US"/>
              <a:t>蚁群优化（Ant Colony Optimization, ACO）</a:t>
            </a:r>
            <a:endParaRPr lang="x-none" altLang="en-US"/>
          </a:p>
          <a:p>
            <a:pPr lvl="1"/>
            <a:r>
              <a:rPr lang="x-none" altLang="en-US"/>
              <a:t>源自自然界中的蚁群觅食行为</a:t>
            </a:r>
            <a:endParaRPr lang="x-none" altLang="en-US"/>
          </a:p>
          <a:p>
            <a:pPr lvl="1"/>
            <a:r>
              <a:rPr lang="x-none" altLang="en-US"/>
              <a:t>模拟基于信息素的信息交换与反馈机制</a:t>
            </a:r>
            <a:endParaRPr lang="x-none" altLang="en-US"/>
          </a:p>
          <a:p>
            <a:pPr lvl="1"/>
            <a:r>
              <a:rPr lang="x-none" altLang="en-US"/>
              <a:t>算法呈现出并行与分布特性</a:t>
            </a:r>
            <a:endParaRPr lang="x-none" altLang="en-US"/>
          </a:p>
          <a:p>
            <a:pPr lvl="0"/>
            <a:endParaRPr lang="x-none" altLang="en-US" sz="2800"/>
          </a:p>
          <a:p>
            <a:pPr lvl="0"/>
            <a:r>
              <a:rPr lang="x-none" altLang="en-US" sz="2800">
                <a:sym typeface="+mn-ea"/>
              </a:rPr>
              <a:t>基于蚁群优化的自适应路由选择算法</a:t>
            </a:r>
            <a:endParaRPr lang="x-none" altLang="en-US" sz="2800">
              <a:sym typeface="+mn-ea"/>
            </a:endParaRPr>
          </a:p>
          <a:p>
            <a:pPr lvl="1"/>
            <a:r>
              <a:rPr lang="x-none" altLang="en-US" sz="2400">
                <a:sym typeface="+mn-ea"/>
              </a:rPr>
              <a:t>基本思想：结合了基于信息素的路由表设计以及基于缓冲水平的本地模型</a:t>
            </a:r>
            <a:endParaRPr lang="x-none" altLang="en-US" sz="2400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例：AntNet，...</a:t>
            </a:r>
            <a:endParaRPr lang="x-none" altLang="en-US">
              <a:sym typeface="+mn-ea"/>
            </a:endParaRPr>
          </a:p>
          <a:p>
            <a:pPr lvl="0"/>
            <a:endParaRPr lang="x-none" altLang="en-US" sz="2400"/>
          </a:p>
          <a:p>
            <a:pPr lvl="1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sym typeface="+mn-ea"/>
              </a:rPr>
              <a:t>我的工作：基于蚁群优化的自适应路由选择算法的FPGA设计与实现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en-US" sz="2800"/>
              <a:t>基本思想</a:t>
            </a:r>
            <a:endParaRPr lang="x-none" altLang="en-US" sz="2800"/>
          </a:p>
          <a:p>
            <a:pPr lvl="1"/>
            <a:r>
              <a:rPr lang="x-none" altLang="en-US" sz="2400"/>
              <a:t>用信息素来表达网络状态的历史信息</a:t>
            </a:r>
            <a:endParaRPr lang="x-none" altLang="en-US" sz="2400"/>
          </a:p>
          <a:p>
            <a:pPr lvl="1"/>
            <a:r>
              <a:rPr lang="x-none" altLang="en-US" sz="2400"/>
              <a:t>根据网络状态的历史信息和当前信息进行路由选择</a:t>
            </a:r>
            <a:endParaRPr lang="x-none" altLang="en-US" sz="2400"/>
          </a:p>
          <a:p>
            <a:endParaRPr lang="x-none" altLang="en-US" sz="2800"/>
          </a:p>
          <a:p>
            <a:r>
              <a:rPr lang="x-none" altLang="en-US" sz="2800"/>
              <a:t>具体实现</a:t>
            </a:r>
            <a:endParaRPr lang="x-none" altLang="en-US" sz="2800"/>
          </a:p>
          <a:p>
            <a:pPr lvl="1"/>
            <a:r>
              <a:rPr lang="x-none" altLang="en-US" sz="2400"/>
              <a:t>新增两种消息包：正向蚂蚁包和逆向蚂蚁包</a:t>
            </a:r>
            <a:endParaRPr lang="x-none" altLang="en-US" sz="2400"/>
          </a:p>
          <a:p>
            <a:pPr lvl="1"/>
            <a:r>
              <a:rPr lang="x-none" altLang="en-US" sz="2400"/>
              <a:t>采用了基于信息素的路由表结构</a:t>
            </a:r>
            <a:endParaRPr lang="x-none" altLang="en-US" sz="2400"/>
          </a:p>
          <a:p>
            <a:pPr lvl="1"/>
            <a:r>
              <a:rPr lang="x-none" altLang="en-US" sz="2400"/>
              <a:t>采用了结合了信息素浓度和邻居结点缓冲水平的路由选择机制</a:t>
            </a:r>
            <a:endParaRPr lang="x-none" altLang="en-US" sz="2400"/>
          </a:p>
          <a:p>
            <a:pPr lvl="1"/>
            <a:r>
              <a:rPr lang="x-none" altLang="en-US" sz="2400"/>
              <a:t>正向蚂蚁包和数据包采用路由表进行路由，正向蚂蚁包到达目的结点后转换为逆向蚂蚁包，并在原路返回的过程中更新所经结点路由表中的信息素浓度</a:t>
            </a:r>
            <a:endParaRPr lang="x-none" altLang="en-US" sz="2400"/>
          </a:p>
          <a:p>
            <a:pPr lvl="1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实验环境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en-US"/>
              <a:t>开发环境：Altera Quartus Prime 15.1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开发流程：FPGA设计收入-&gt;仿真-&gt;输出实验结果-&gt;实验结果统计</a:t>
            </a:r>
            <a:endParaRPr lang="x-none" altLang="en-US"/>
          </a:p>
          <a:p>
            <a:pPr lvl="1"/>
            <a:r>
              <a:rPr lang="x-none" altLang="en-US" sz="2400"/>
              <a:t>采用Testbench对单个结点和整个网络进行测试</a:t>
            </a:r>
            <a:endParaRPr lang="x-none" altLang="en-US" sz="2400"/>
          </a:p>
          <a:p>
            <a:pPr lvl="1"/>
            <a:r>
              <a:rPr lang="x-none" altLang="en-US" sz="2400"/>
              <a:t>采用$display语句输出片上网络的性能指标</a:t>
            </a:r>
            <a:endParaRPr lang="x-none" altLang="en-US" sz="2400"/>
          </a:p>
          <a:p>
            <a:endParaRPr lang="x-none" altLang="en-US"/>
          </a:p>
          <a:p>
            <a:r>
              <a:rPr lang="x-none" altLang="en-US"/>
              <a:t>硬件描述语言：SystemVerilog</a:t>
            </a:r>
            <a:endParaRPr lang="x-none" altLang="en-US"/>
          </a:p>
          <a:p>
            <a:pPr lvl="1"/>
            <a:r>
              <a:rPr lang="x-none" altLang="en-US"/>
              <a:t>采用结构体（struct）定义消息包的结构</a:t>
            </a:r>
            <a:endParaRPr lang="x-none" altLang="en-US"/>
          </a:p>
          <a:p>
            <a:pPr lvl="1"/>
            <a:r>
              <a:rPr lang="x-none" altLang="en-US"/>
              <a:t>...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实验配置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en-US">
                <a:sym typeface="+mn-ea"/>
              </a:rPr>
              <a:t>网格</a:t>
            </a:r>
            <a:r>
              <a:rPr lang="x-none" altLang="en-US"/>
              <a:t>（</a:t>
            </a:r>
            <a:r>
              <a:rPr lang="x-none" altLang="en-US">
                <a:sym typeface="+mn-ea"/>
              </a:rPr>
              <a:t>Mesh</a:t>
            </a:r>
            <a:r>
              <a:rPr lang="x-none" altLang="en-US"/>
              <a:t>）拓扑结构，4x4=16个结点；缓冲长度：4 packets</a:t>
            </a:r>
            <a:endParaRPr lang="x-none" altLang="en-US"/>
          </a:p>
          <a:p>
            <a:pPr lvl="0"/>
            <a:r>
              <a:rPr lang="x-none" altLang="en-US"/>
              <a:t>三种Synthetic Traffics：Uniform，Transpose和Hotspot</a:t>
            </a:r>
            <a:endParaRPr lang="x-none" altLang="en-US"/>
          </a:p>
          <a:p>
            <a:pPr lvl="0"/>
            <a:r>
              <a:rPr lang="x-none" altLang="en-US"/>
              <a:t>包注入率（Packet Injection Rate）：0.01～0.6 packets/node/cycle</a:t>
            </a:r>
            <a:endParaRPr lang="x-none" altLang="en-US"/>
          </a:p>
          <a:p>
            <a:pPr lvl="0"/>
            <a:r>
              <a:rPr lang="x-none" altLang="en-US"/>
              <a:t>Max cycles</a:t>
            </a:r>
            <a:endParaRPr lang="x-none" altLang="en-US"/>
          </a:p>
          <a:p>
            <a:pPr lvl="1"/>
            <a:r>
              <a:rPr lang="x-none" altLang="en-US"/>
              <a:t>Warmup: 1000, Measure: 10000, No Measure: 3000, Drain: 3000</a:t>
            </a:r>
            <a:endParaRPr lang="x-none" altLang="en-US"/>
          </a:p>
          <a:p>
            <a:pPr lvl="0"/>
            <a:r>
              <a:rPr lang="x-none" altLang="en-US"/>
              <a:t>ACO路由选择算法</a:t>
            </a:r>
            <a:endParaRPr lang="x-none" altLang="en-US"/>
          </a:p>
          <a:p>
            <a:pPr lvl="1"/>
            <a:r>
              <a:rPr lang="x-none" altLang="en-US"/>
              <a:t>路由选择因子alpha=0；激励因子rf=1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主要性能指标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吞吐率（Throughput）= #Packets transmitted/node/cycle</a:t>
            </a:r>
            <a:endParaRPr lang="x-none" altLang="en-US"/>
          </a:p>
          <a:p>
            <a:pPr lvl="0"/>
            <a:endParaRPr lang="x-none" altLang="en-US"/>
          </a:p>
          <a:p>
            <a:pPr lvl="0"/>
            <a:r>
              <a:rPr lang="x-none" altLang="en-US"/>
              <a:t>平均包延迟（Average Packet Delay）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Kingsoft Office WPP</Application>
  <PresentationFormat>Widescreen</PresentationFormat>
  <Paragraphs>167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基于蚁群优化的自适应路由选择算法</vt:lpstr>
      <vt:lpstr>PowerPoint 演示文稿</vt:lpstr>
      <vt:lpstr>实验环境</vt:lpstr>
      <vt:lpstr>PowerPoint 演示文稿</vt:lpstr>
      <vt:lpstr>PowerPoint 演示文稿</vt:lpstr>
      <vt:lpstr>实验结果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基于FPGA的片上网络自适应路由算法的设计与实现</dc:title>
  <dc:creator>itecgo</dc:creator>
  <cp:lastModifiedBy>itecgo</cp:lastModifiedBy>
  <cp:revision>48</cp:revision>
  <dcterms:created xsi:type="dcterms:W3CDTF">2016-06-05T06:16:01Z</dcterms:created>
  <dcterms:modified xsi:type="dcterms:W3CDTF">2016-06-05T06:16:01Z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