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基于FPGA的片上网络自适应路由算法的设计与实现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学生：江岑倩</a:t>
            </a:r>
            <a:endParaRPr lang="x-none" altLang="en-US"/>
          </a:p>
          <a:p>
            <a:r>
              <a:rPr lang="x-none" altLang="en-US"/>
              <a:t>指导教师：蔡旻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目录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课题背景</a:t>
            </a:r>
            <a:endParaRPr lang="x-none" altLang="en-US"/>
          </a:p>
          <a:p>
            <a:r>
              <a:rPr lang="x-none" altLang="en-US"/>
              <a:t>研究意义</a:t>
            </a:r>
            <a:endParaRPr lang="x-none" altLang="en-US"/>
          </a:p>
          <a:p>
            <a:r>
              <a:rPr lang="x-none" altLang="en-US"/>
              <a:t>相关工作</a:t>
            </a:r>
            <a:endParaRPr lang="x-none" altLang="en-US"/>
          </a:p>
          <a:p>
            <a:r>
              <a:rPr lang="x-none" altLang="en-US"/>
              <a:t>我的工作</a:t>
            </a:r>
            <a:endParaRPr lang="x-none" altLang="en-US"/>
          </a:p>
          <a:p>
            <a:r>
              <a:rPr lang="x-none" altLang="en-US"/>
              <a:t>实验环境</a:t>
            </a:r>
            <a:endParaRPr lang="x-none" altLang="en-US"/>
          </a:p>
          <a:p>
            <a:r>
              <a:rPr lang="x-none" altLang="en-US"/>
              <a:t>实验结果与分析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课题背景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多核芯片上集成的核心数越来越多</a:t>
            </a:r>
            <a:endParaRPr lang="x-none" altLang="en-US"/>
          </a:p>
          <a:p>
            <a:r>
              <a:rPr lang="x-none" altLang="en-US"/>
              <a:t>每个核心上运行的应用其数据访问特征不一样</a:t>
            </a:r>
            <a:endParaRPr lang="x-none" altLang="en-US"/>
          </a:p>
          <a:p>
            <a:pPr lvl="1"/>
            <a:r>
              <a:rPr lang="x-none" altLang="en-US"/>
              <a:t>数据密集型(Data Intensive) vs. 计算密集型 (Compute Intensive)</a:t>
            </a:r>
            <a:endParaRPr lang="x-none" altLang="en-US"/>
          </a:p>
          <a:p>
            <a:pPr lvl="0"/>
            <a:r>
              <a:rPr lang="x-none" altLang="en-US"/>
              <a:t>导致芯片上每个核心或存储部件的通信量分布不均匀</a:t>
            </a:r>
            <a:endParaRPr lang="x-none" altLang="en-US"/>
          </a:p>
          <a:p>
            <a:pPr lvl="0"/>
            <a:endParaRPr lang="x-none" altLang="en-US"/>
          </a:p>
          <a:p>
            <a:pPr lvl="0"/>
            <a:r>
              <a:rPr lang="x-none" altLang="en-US"/>
              <a:t>片上网络：比传统的总线互连可扩展性更好、功耗更低</a:t>
            </a:r>
            <a:endParaRPr lang="x-none" altLang="en-US"/>
          </a:p>
          <a:p>
            <a:pPr lvl="0"/>
            <a:r>
              <a:rPr lang="x-none" altLang="en-US"/>
              <a:t>自适应路由算法：比确定性路由算法更能适应不均匀的片上网络流量分布</a:t>
            </a:r>
            <a:endParaRPr lang="x-none" altLang="en-US"/>
          </a:p>
          <a:p>
            <a:pPr lvl="0"/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课题背景（续）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自适应路由算法</a:t>
            </a:r>
            <a:endParaRPr lang="x-none" altLang="en-US"/>
          </a:p>
          <a:p>
            <a:pPr lvl="1"/>
            <a:r>
              <a:rPr lang="x-none" altLang="en-US"/>
              <a:t>路由算法：从所有输出端口列表中选择出可用的输出端口列表</a:t>
            </a:r>
            <a:endParaRPr lang="x-none" altLang="en-US"/>
          </a:p>
          <a:p>
            <a:pPr lvl="2"/>
            <a:r>
              <a:rPr lang="x-none" altLang="en-US" sz="2000"/>
              <a:t>Odd Even Turn Model（奇偶转弯）路由算法</a:t>
            </a:r>
            <a:endParaRPr lang="x-none" altLang="en-US" sz="2000"/>
          </a:p>
          <a:p>
            <a:pPr lvl="1"/>
            <a:r>
              <a:rPr lang="x-none" altLang="en-US"/>
              <a:t>选择算法：从可用的输出端口列表中选择出最合适的输出端口</a:t>
            </a:r>
            <a:endParaRPr lang="x-none" altLang="en-US"/>
          </a:p>
          <a:p>
            <a:pPr lvl="2"/>
            <a:r>
              <a:rPr lang="x-none" altLang="en-US"/>
              <a:t>Buffer Level （缓存水平）选择算法</a:t>
            </a:r>
            <a:endParaRPr lang="x-none" altLang="en-US"/>
          </a:p>
          <a:p>
            <a:pPr lvl="2"/>
            <a:r>
              <a:rPr lang="x-none" altLang="en-US"/>
              <a:t>Neighbor on Path （NoP，路径邻居）选择算法</a:t>
            </a:r>
            <a:endParaRPr lang="x-none" altLang="en-US"/>
          </a:p>
          <a:p>
            <a:pPr lvl="2"/>
            <a:r>
              <a:rPr lang="x-none" altLang="en-US"/>
              <a:t>上述两种算法都未考虑网络状态的历史信息</a:t>
            </a:r>
            <a:endParaRPr lang="x-none" altLang="en-US"/>
          </a:p>
          <a:p>
            <a:pPr lvl="0"/>
            <a:endParaRPr lang="x-none" altLang="en-US"/>
          </a:p>
          <a:p>
            <a:pPr lvl="0"/>
            <a:r>
              <a:rPr lang="x-none" altLang="en-US"/>
              <a:t>基于蚁群优化的自适应路由选择算法</a:t>
            </a:r>
            <a:endParaRPr lang="x-none" altLang="en-US"/>
          </a:p>
          <a:p>
            <a:pPr lvl="1"/>
            <a:r>
              <a:rPr lang="x-none" altLang="en-US"/>
              <a:t>结合了基于信息素的路由表设计以及基于缓冲水平的本地模型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蚁群优化（Ant Colony Optimization, ACO）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en-US"/>
              <a:t>蚁群优化（Ant Colony Optimization, ACO）思想</a:t>
            </a:r>
            <a:endParaRPr lang="x-none" altLang="en-US"/>
          </a:p>
          <a:p>
            <a:pPr lvl="1"/>
            <a:r>
              <a:rPr lang="x-none" altLang="en-US"/>
              <a:t>自然界中的蚁群觅食行为</a:t>
            </a:r>
            <a:endParaRPr lang="x-none" altLang="en-US"/>
          </a:p>
          <a:p>
            <a:pPr lvl="1"/>
            <a:r>
              <a:rPr lang="x-none" altLang="en-US"/>
              <a:t>基于信息素的信息交换</a:t>
            </a:r>
            <a:endParaRPr lang="x-none" altLang="en-US"/>
          </a:p>
          <a:p>
            <a:pPr lvl="1"/>
            <a:r>
              <a:rPr lang="x-none" altLang="en-US"/>
              <a:t>呈现出并行与分布特性</a:t>
            </a:r>
            <a:endParaRPr lang="x-none" altLang="en-US"/>
          </a:p>
          <a:p>
            <a:pPr lvl="0"/>
            <a:endParaRPr lang="x-none" altLang="en-US" sz="2800"/>
          </a:p>
          <a:p>
            <a:pPr lvl="0"/>
            <a:r>
              <a:rPr lang="x-none" altLang="en-US" sz="2800"/>
              <a:t>TSP问题及基于蚁群优化的TSP问题求解示意图</a:t>
            </a:r>
            <a:endParaRPr lang="x-none" altLang="en-US" sz="2400"/>
          </a:p>
          <a:p>
            <a:pPr lvl="1"/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基于蚁群优化的自适应路由选择算法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en-US" sz="2800"/>
              <a:t>基本思想</a:t>
            </a:r>
            <a:endParaRPr lang="x-none" altLang="en-US" sz="2800"/>
          </a:p>
          <a:p>
            <a:pPr lvl="1"/>
            <a:r>
              <a:rPr lang="x-none" altLang="en-US" sz="2400"/>
              <a:t>在自适应路由选择算法中，用信息素来表达网络状态的时间信息，使得路由选择策略能根据网络状态的历史信息和当前信息进行调整</a:t>
            </a:r>
            <a:endParaRPr lang="x-none" altLang="en-US" sz="2400"/>
          </a:p>
          <a:p>
            <a:endParaRPr lang="x-none" altLang="en-US" sz="2800"/>
          </a:p>
          <a:p>
            <a:r>
              <a:rPr lang="x-none" altLang="en-US" sz="2800"/>
              <a:t>具体做法</a:t>
            </a:r>
            <a:endParaRPr lang="x-none" altLang="en-US" sz="2800"/>
          </a:p>
          <a:p>
            <a:pPr lvl="1"/>
            <a:r>
              <a:rPr lang="x-none" altLang="en-US" sz="2400"/>
              <a:t>新增两种消息包：正向蚂蚁包和逆向蚂蚁包</a:t>
            </a:r>
            <a:endParaRPr lang="x-none" altLang="en-US" sz="2400"/>
          </a:p>
          <a:p>
            <a:pPr lvl="1"/>
            <a:r>
              <a:rPr lang="x-none" altLang="en-US" sz="2400"/>
              <a:t>采用了基于信息素的路由表结构</a:t>
            </a:r>
            <a:endParaRPr lang="x-none" altLang="en-US" sz="2400"/>
          </a:p>
          <a:p>
            <a:pPr lvl="1"/>
            <a:r>
              <a:rPr lang="x-none" altLang="en-US" sz="2400"/>
              <a:t>采用了结合了信息素浓度和邻居结点缓冲水平的路由选择机制</a:t>
            </a:r>
            <a:endParaRPr lang="x-none" altLang="en-US" sz="2400"/>
          </a:p>
          <a:p>
            <a:pPr lvl="1"/>
            <a:r>
              <a:rPr lang="x-none" altLang="en-US" sz="2400"/>
              <a:t>正向蚂蚁包和数据包采用路由表进行路由，正向蚂蚁包到达目的结点后转换为逆向蚂蚁包，并在原路返回的过程中更新所经结点路由表中的信息素浓度</a:t>
            </a:r>
            <a:endParaRPr lang="x-none" altLang="en-US" sz="2400"/>
          </a:p>
          <a:p>
            <a:pPr lvl="1"/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Kingsoft Office WPP</Application>
  <PresentationFormat>Widescreen</PresentationFormat>
  <Paragraphs>60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基于蚁群优化的自适应路由选择算法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基于FPGA的片上网络自适应路由算法的设计与实现</dc:title>
  <dc:creator>itecgo</dc:creator>
  <cp:lastModifiedBy>itecgo</cp:lastModifiedBy>
  <cp:revision>1</cp:revision>
  <dcterms:created xsi:type="dcterms:W3CDTF">2016-06-05T05:19:03Z</dcterms:created>
  <dcterms:modified xsi:type="dcterms:W3CDTF">2016-06-05T05:19:03Z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