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Nunito" pitchFamily="2" charset="0"/>
      <p:regular r:id="rId26"/>
      <p:bold r:id="rId27"/>
      <p:italic r:id="rId28"/>
      <p:boldItalic r:id="rId29"/>
    </p:embeddedFont>
    <p:embeddedFont>
      <p:font typeface="Nunito Medium" panose="020B0604020202020204" charset="0"/>
      <p:regular r:id="rId30"/>
      <p:bold r:id="rId31"/>
      <p:italic r:id="rId32"/>
      <p:boldItalic r:id="rId33"/>
    </p:embeddedFont>
    <p:embeddedFont>
      <p:font typeface="Nunito SemiBold" pitchFamily="2" charset="0"/>
      <p:regular r:id="rId34"/>
      <p:bold r:id="rId35"/>
      <p:italic r:id="rId36"/>
      <p:boldItalic r:id="rId37"/>
    </p:embeddedFont>
    <p:embeddedFont>
      <p:font typeface="PT Sans" panose="020B0503020203020204" pitchFamily="34" charset="0"/>
      <p:regular r:id="rId38"/>
      <p:bold r:id="rId39"/>
      <p:italic r:id="rId40"/>
      <p:boldItalic r:id="rId41"/>
    </p:embeddedFont>
    <p:embeddedFont>
      <p:font typeface="Roboto Condensed Light" panose="02000000000000000000" pitchFamily="2" charset="0"/>
      <p:regular r:id="rId42"/>
    </p:embeddedFont>
    <p:embeddedFont>
      <p:font typeface="Rubik" panose="020B0604020202020204" charset="-79"/>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343540-89DE-42E6-837C-609E6B94CEE7}">
  <a:tblStyle styleId="{17343540-89DE-42E6-837C-609E6B94CE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72" y="36"/>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72d6455a93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72d6455a9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d6c00e730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991f9e5d3b_1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991f9e5d3b_1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991f9e5d3b_1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991f9e5d3b_1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991f9e5d3b_1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991f9e5d3b_1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991f9e5d3b_1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991f9e5d3b_1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991f9e5d3b_1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991f9e5d3b_1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991f9e5d3b_1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991f9e5d3b_1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991f9e5d3b_1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991f9e5d3b_1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991f9e5d3b_1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991f9e5d3b_1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991f9e5d3b_1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991f9e5d3b_1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99f2f57a71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991f9e5d3b_1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991f9e5d3b_1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991f9e5d3b_1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991f9e5d3b_1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9a5594007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9a5594007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991f9e5d3b_1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991f9e5d3b_1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d6c00e730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98f5bcc616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98f5bcc616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99f2f57a71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99f2f57a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98f5bcc616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98f5bcc616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98f5bcc616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98f5bcc616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98f5bcc616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98f5bcc61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874050"/>
            <a:ext cx="4801200" cy="2579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44700" y="3471000"/>
            <a:ext cx="3937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flipH="1">
            <a:off x="6662150" y="3797850"/>
            <a:ext cx="3564800" cy="1463365"/>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4250800" y="-282661"/>
            <a:ext cx="1690432" cy="1594162"/>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649692" y="4125725"/>
            <a:ext cx="2211242" cy="208527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662125" y="-771425"/>
            <a:ext cx="3564800" cy="1463365"/>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flipH="1">
            <a:off x="-929200" y="-453886"/>
            <a:ext cx="1690432" cy="1594162"/>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flipH="1">
            <a:off x="-291767" y="4700475"/>
            <a:ext cx="2211242" cy="208527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2"/>
        <p:cNvGrpSpPr/>
        <p:nvPr/>
      </p:nvGrpSpPr>
      <p:grpSpPr>
        <a:xfrm>
          <a:off x="0" y="0"/>
          <a:ext cx="0" cy="0"/>
          <a:chOff x="0" y="0"/>
          <a:chExt cx="0" cy="0"/>
        </a:xfrm>
      </p:grpSpPr>
      <p:sp>
        <p:nvSpPr>
          <p:cNvPr id="83" name="Google Shape;83;p11"/>
          <p:cNvSpPr/>
          <p:nvPr/>
        </p:nvSpPr>
        <p:spPr>
          <a:xfrm rot="-10799933">
            <a:off x="5735990" y="-573246"/>
            <a:ext cx="2881217" cy="222530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rot="-5400000">
            <a:off x="7698039" y="2752310"/>
            <a:ext cx="1673202" cy="334832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rot="-10799944" flipH="1">
            <a:off x="-287500" y="-267100"/>
            <a:ext cx="4557760" cy="1613004"/>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flipH="1">
            <a:off x="-664492" y="3383837"/>
            <a:ext cx="2211242" cy="208527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txBox="1">
            <a:spLocks noGrp="1"/>
          </p:cNvSpPr>
          <p:nvPr>
            <p:ph type="title" hasCustomPrompt="1"/>
          </p:nvPr>
        </p:nvSpPr>
        <p:spPr>
          <a:xfrm>
            <a:off x="2394450" y="2775275"/>
            <a:ext cx="4355100" cy="110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8" name="Google Shape;88;p11"/>
          <p:cNvSpPr txBox="1">
            <a:spLocks noGrp="1"/>
          </p:cNvSpPr>
          <p:nvPr>
            <p:ph type="subTitle" idx="1"/>
          </p:nvPr>
        </p:nvSpPr>
        <p:spPr>
          <a:xfrm>
            <a:off x="1883900" y="4018629"/>
            <a:ext cx="5376300" cy="4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89" name="Google Shape;89;p11"/>
          <p:cNvSpPr/>
          <p:nvPr/>
        </p:nvSpPr>
        <p:spPr>
          <a:xfrm rot="-9696904" flipH="1">
            <a:off x="1209624" y="-973535"/>
            <a:ext cx="3564836" cy="1760886"/>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rot="-5400000">
            <a:off x="7240628" y="-889702"/>
            <a:ext cx="2478300" cy="2170156"/>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flipH="1">
            <a:off x="-1658347" y="3653325"/>
            <a:ext cx="2942522" cy="1843268"/>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rot="-1800016" flipH="1">
            <a:off x="4336060" y="4448533"/>
            <a:ext cx="2301160" cy="217013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4"/>
        <p:cNvGrpSpPr/>
        <p:nvPr/>
      </p:nvGrpSpPr>
      <p:grpSpPr>
        <a:xfrm>
          <a:off x="0" y="0"/>
          <a:ext cx="0" cy="0"/>
          <a:chOff x="0" y="0"/>
          <a:chExt cx="0" cy="0"/>
        </a:xfrm>
      </p:grpSpPr>
      <p:sp>
        <p:nvSpPr>
          <p:cNvPr id="95" name="Google Shape;95;p13"/>
          <p:cNvSpPr/>
          <p:nvPr/>
        </p:nvSpPr>
        <p:spPr>
          <a:xfrm rot="-1193892" flipH="1">
            <a:off x="7189215" y="3540409"/>
            <a:ext cx="3625205" cy="2046967"/>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flipH="1">
            <a:off x="-952093" y="3300725"/>
            <a:ext cx="2561668" cy="2295540"/>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8" name="Google Shape;98;p13"/>
          <p:cNvSpPr txBox="1">
            <a:spLocks noGrp="1"/>
          </p:cNvSpPr>
          <p:nvPr>
            <p:ph type="title" idx="2"/>
          </p:nvPr>
        </p:nvSpPr>
        <p:spPr>
          <a:xfrm>
            <a:off x="556075" y="2009750"/>
            <a:ext cx="2655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 name="Google Shape;99;p13"/>
          <p:cNvSpPr txBox="1">
            <a:spLocks noGrp="1"/>
          </p:cNvSpPr>
          <p:nvPr>
            <p:ph type="subTitle" idx="1"/>
          </p:nvPr>
        </p:nvSpPr>
        <p:spPr>
          <a:xfrm>
            <a:off x="720000" y="2443863"/>
            <a:ext cx="232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13"/>
          <p:cNvSpPr txBox="1">
            <a:spLocks noGrp="1"/>
          </p:cNvSpPr>
          <p:nvPr>
            <p:ph type="title" idx="3" hasCustomPrompt="1"/>
          </p:nvPr>
        </p:nvSpPr>
        <p:spPr>
          <a:xfrm>
            <a:off x="1361100" y="1488100"/>
            <a:ext cx="10449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1" name="Google Shape;101;p13"/>
          <p:cNvSpPr txBox="1">
            <a:spLocks noGrp="1"/>
          </p:cNvSpPr>
          <p:nvPr>
            <p:ph type="title" idx="4"/>
          </p:nvPr>
        </p:nvSpPr>
        <p:spPr>
          <a:xfrm>
            <a:off x="3244500" y="2009750"/>
            <a:ext cx="2655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5"/>
          </p:nvPr>
        </p:nvSpPr>
        <p:spPr>
          <a:xfrm>
            <a:off x="3408450" y="2443863"/>
            <a:ext cx="232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3" name="Google Shape;103;p13"/>
          <p:cNvSpPr txBox="1">
            <a:spLocks noGrp="1"/>
          </p:cNvSpPr>
          <p:nvPr>
            <p:ph type="title" idx="6" hasCustomPrompt="1"/>
          </p:nvPr>
        </p:nvSpPr>
        <p:spPr>
          <a:xfrm>
            <a:off x="4049550" y="1488100"/>
            <a:ext cx="10449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4" name="Google Shape;104;p13"/>
          <p:cNvSpPr txBox="1">
            <a:spLocks noGrp="1"/>
          </p:cNvSpPr>
          <p:nvPr>
            <p:ph type="title" idx="7"/>
          </p:nvPr>
        </p:nvSpPr>
        <p:spPr>
          <a:xfrm>
            <a:off x="5932950" y="2009750"/>
            <a:ext cx="2655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 name="Google Shape;105;p13"/>
          <p:cNvSpPr txBox="1">
            <a:spLocks noGrp="1"/>
          </p:cNvSpPr>
          <p:nvPr>
            <p:ph type="subTitle" idx="8"/>
          </p:nvPr>
        </p:nvSpPr>
        <p:spPr>
          <a:xfrm>
            <a:off x="6096900" y="2443863"/>
            <a:ext cx="232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 name="Google Shape;106;p13"/>
          <p:cNvSpPr txBox="1">
            <a:spLocks noGrp="1"/>
          </p:cNvSpPr>
          <p:nvPr>
            <p:ph type="title" idx="9" hasCustomPrompt="1"/>
          </p:nvPr>
        </p:nvSpPr>
        <p:spPr>
          <a:xfrm>
            <a:off x="6738000" y="1488100"/>
            <a:ext cx="10449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7" name="Google Shape;107;p13"/>
          <p:cNvSpPr txBox="1">
            <a:spLocks noGrp="1"/>
          </p:cNvSpPr>
          <p:nvPr>
            <p:ph type="title" idx="13"/>
          </p:nvPr>
        </p:nvSpPr>
        <p:spPr>
          <a:xfrm>
            <a:off x="1900275" y="3697075"/>
            <a:ext cx="2655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14"/>
          </p:nvPr>
        </p:nvSpPr>
        <p:spPr>
          <a:xfrm>
            <a:off x="2064225" y="4131188"/>
            <a:ext cx="232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 name="Google Shape;109;p13"/>
          <p:cNvSpPr txBox="1">
            <a:spLocks noGrp="1"/>
          </p:cNvSpPr>
          <p:nvPr>
            <p:ph type="title" idx="15" hasCustomPrompt="1"/>
          </p:nvPr>
        </p:nvSpPr>
        <p:spPr>
          <a:xfrm>
            <a:off x="2705325" y="3175400"/>
            <a:ext cx="10449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0" name="Google Shape;110;p13"/>
          <p:cNvSpPr txBox="1">
            <a:spLocks noGrp="1"/>
          </p:cNvSpPr>
          <p:nvPr>
            <p:ph type="title" idx="16"/>
          </p:nvPr>
        </p:nvSpPr>
        <p:spPr>
          <a:xfrm>
            <a:off x="4588675" y="3697075"/>
            <a:ext cx="2655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13"/>
          <p:cNvSpPr txBox="1">
            <a:spLocks noGrp="1"/>
          </p:cNvSpPr>
          <p:nvPr>
            <p:ph type="subTitle" idx="17"/>
          </p:nvPr>
        </p:nvSpPr>
        <p:spPr>
          <a:xfrm>
            <a:off x="4752675" y="4131188"/>
            <a:ext cx="232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13"/>
          <p:cNvSpPr txBox="1">
            <a:spLocks noGrp="1"/>
          </p:cNvSpPr>
          <p:nvPr>
            <p:ph type="title" idx="18" hasCustomPrompt="1"/>
          </p:nvPr>
        </p:nvSpPr>
        <p:spPr>
          <a:xfrm>
            <a:off x="5393775" y="3175400"/>
            <a:ext cx="1044900" cy="44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3" name="Google Shape;113;p13"/>
          <p:cNvSpPr/>
          <p:nvPr/>
        </p:nvSpPr>
        <p:spPr>
          <a:xfrm flipH="1">
            <a:off x="7219425" y="4031014"/>
            <a:ext cx="3564800" cy="1760883"/>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flipH="1">
            <a:off x="3308883" y="4772875"/>
            <a:ext cx="2211242" cy="208527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rot="8775529" flipH="1">
            <a:off x="-2144109" y="-666027"/>
            <a:ext cx="3564861" cy="1760903"/>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6"/>
        <p:cNvGrpSpPr/>
        <p:nvPr/>
      </p:nvGrpSpPr>
      <p:grpSpPr>
        <a:xfrm>
          <a:off x="0" y="0"/>
          <a:ext cx="0" cy="0"/>
          <a:chOff x="0" y="0"/>
          <a:chExt cx="0" cy="0"/>
        </a:xfrm>
      </p:grpSpPr>
      <p:sp>
        <p:nvSpPr>
          <p:cNvPr id="117" name="Google Shape;117;p14"/>
          <p:cNvSpPr/>
          <p:nvPr/>
        </p:nvSpPr>
        <p:spPr>
          <a:xfrm rot="5400000" flipH="1">
            <a:off x="987116" y="2831646"/>
            <a:ext cx="1214726" cy="3618232"/>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flipH="1">
            <a:off x="7260101" y="3210376"/>
            <a:ext cx="1957153" cy="360871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rot="-7066481" flipH="1">
            <a:off x="3549011" y="-1892672"/>
            <a:ext cx="1957171" cy="360872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rot="-3464752" flipH="1">
            <a:off x="7800159" y="-1415053"/>
            <a:ext cx="1957158" cy="3608730"/>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a:spLocks noGrp="1"/>
          </p:cNvSpPr>
          <p:nvPr>
            <p:ph type="title"/>
          </p:nvPr>
        </p:nvSpPr>
        <p:spPr>
          <a:xfrm flipH="1">
            <a:off x="855300" y="2938925"/>
            <a:ext cx="3348300" cy="461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2" name="Google Shape;122;p14"/>
          <p:cNvSpPr txBox="1">
            <a:spLocks noGrp="1"/>
          </p:cNvSpPr>
          <p:nvPr>
            <p:ph type="subTitle" idx="1"/>
          </p:nvPr>
        </p:nvSpPr>
        <p:spPr>
          <a:xfrm flipH="1">
            <a:off x="713025" y="1466925"/>
            <a:ext cx="3720000" cy="14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20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23" name="Google Shape;123;p14"/>
          <p:cNvSpPr/>
          <p:nvPr/>
        </p:nvSpPr>
        <p:spPr>
          <a:xfrm rot="9605313" flipH="1">
            <a:off x="-428087" y="-1173387"/>
            <a:ext cx="2301201" cy="217018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flipH="1">
            <a:off x="5745733" y="4248750"/>
            <a:ext cx="2211242" cy="208527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6300019">
            <a:off x="8455282" y="325"/>
            <a:ext cx="2636353" cy="2131344"/>
          </a:xfrm>
          <a:custGeom>
            <a:avLst/>
            <a:gdLst/>
            <a:ahLst/>
            <a:cxnLst/>
            <a:rect l="l" t="t" r="r" b="b"/>
            <a:pathLst>
              <a:path w="24917" h="20144" extrusionOk="0">
                <a:moveTo>
                  <a:pt x="10688" y="0"/>
                </a:moveTo>
                <a:cubicBezTo>
                  <a:pt x="6602" y="0"/>
                  <a:pt x="3292" y="3310"/>
                  <a:pt x="3292" y="7396"/>
                </a:cubicBezTo>
                <a:cubicBezTo>
                  <a:pt x="3292" y="7449"/>
                  <a:pt x="3292" y="7494"/>
                  <a:pt x="3292" y="7547"/>
                </a:cubicBezTo>
                <a:cubicBezTo>
                  <a:pt x="1339" y="8556"/>
                  <a:pt x="0" y="10598"/>
                  <a:pt x="0" y="12954"/>
                </a:cubicBezTo>
                <a:cubicBezTo>
                  <a:pt x="0" y="15889"/>
                  <a:pt x="2088" y="18342"/>
                  <a:pt x="4854" y="18913"/>
                </a:cubicBezTo>
                <a:cubicBezTo>
                  <a:pt x="4916" y="19341"/>
                  <a:pt x="5023" y="19751"/>
                  <a:pt x="5148" y="20144"/>
                </a:cubicBezTo>
                <a:lnTo>
                  <a:pt x="23686" y="20144"/>
                </a:lnTo>
                <a:cubicBezTo>
                  <a:pt x="24221" y="19466"/>
                  <a:pt x="24542" y="18601"/>
                  <a:pt x="24542" y="17655"/>
                </a:cubicBezTo>
                <a:cubicBezTo>
                  <a:pt x="24542" y="16263"/>
                  <a:pt x="23838" y="15032"/>
                  <a:pt x="22767" y="14310"/>
                </a:cubicBezTo>
                <a:cubicBezTo>
                  <a:pt x="24087" y="13123"/>
                  <a:pt x="24917" y="11410"/>
                  <a:pt x="24917" y="9501"/>
                </a:cubicBezTo>
                <a:cubicBezTo>
                  <a:pt x="24917" y="5942"/>
                  <a:pt x="22035" y="3060"/>
                  <a:pt x="18476" y="3060"/>
                </a:cubicBezTo>
                <a:cubicBezTo>
                  <a:pt x="17905" y="3060"/>
                  <a:pt x="17361" y="3132"/>
                  <a:pt x="16834" y="3274"/>
                </a:cubicBezTo>
                <a:cubicBezTo>
                  <a:pt x="15505" y="1303"/>
                  <a:pt x="13248" y="0"/>
                  <a:pt x="10688"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rot="2328818" flipH="1">
            <a:off x="-1046130" y="4193147"/>
            <a:ext cx="4040760" cy="2196474"/>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p:cSld name="CUSTOM">
    <p:spTree>
      <p:nvGrpSpPr>
        <p:cNvPr id="1" name="Shape 127"/>
        <p:cNvGrpSpPr/>
        <p:nvPr/>
      </p:nvGrpSpPr>
      <p:grpSpPr>
        <a:xfrm>
          <a:off x="0" y="0"/>
          <a:ext cx="0" cy="0"/>
          <a:chOff x="0" y="0"/>
          <a:chExt cx="0" cy="0"/>
        </a:xfrm>
      </p:grpSpPr>
      <p:sp>
        <p:nvSpPr>
          <p:cNvPr id="128" name="Google Shape;128;p15"/>
          <p:cNvSpPr/>
          <p:nvPr/>
        </p:nvSpPr>
        <p:spPr>
          <a:xfrm flipH="1">
            <a:off x="7385901" y="2571751"/>
            <a:ext cx="1957153" cy="360871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746989" y="4078957"/>
            <a:ext cx="4573164" cy="2459428"/>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10799937" flipH="1">
            <a:off x="-1419800" y="-820113"/>
            <a:ext cx="4040788" cy="2196480"/>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rot="-10799937" flipH="1">
            <a:off x="5270450" y="-1619388"/>
            <a:ext cx="4040788" cy="2196480"/>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txBox="1">
            <a:spLocks noGrp="1"/>
          </p:cNvSpPr>
          <p:nvPr>
            <p:ph type="title"/>
          </p:nvPr>
        </p:nvSpPr>
        <p:spPr>
          <a:xfrm>
            <a:off x="1001725" y="1514166"/>
            <a:ext cx="2757900" cy="120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3" name="Google Shape;133;p15"/>
          <p:cNvSpPr txBox="1">
            <a:spLocks noGrp="1"/>
          </p:cNvSpPr>
          <p:nvPr>
            <p:ph type="subTitle" idx="1"/>
          </p:nvPr>
        </p:nvSpPr>
        <p:spPr>
          <a:xfrm>
            <a:off x="935075" y="2717991"/>
            <a:ext cx="2891100" cy="10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 name="Google Shape;134;p15"/>
          <p:cNvSpPr/>
          <p:nvPr/>
        </p:nvSpPr>
        <p:spPr>
          <a:xfrm rot="-6300019">
            <a:off x="8438182" y="629650"/>
            <a:ext cx="2636353" cy="2131344"/>
          </a:xfrm>
          <a:custGeom>
            <a:avLst/>
            <a:gdLst/>
            <a:ahLst/>
            <a:cxnLst/>
            <a:rect l="l" t="t" r="r" b="b"/>
            <a:pathLst>
              <a:path w="24917" h="20144" extrusionOk="0">
                <a:moveTo>
                  <a:pt x="10688" y="0"/>
                </a:moveTo>
                <a:cubicBezTo>
                  <a:pt x="6602" y="0"/>
                  <a:pt x="3292" y="3310"/>
                  <a:pt x="3292" y="7396"/>
                </a:cubicBezTo>
                <a:cubicBezTo>
                  <a:pt x="3292" y="7449"/>
                  <a:pt x="3292" y="7494"/>
                  <a:pt x="3292" y="7547"/>
                </a:cubicBezTo>
                <a:cubicBezTo>
                  <a:pt x="1339" y="8556"/>
                  <a:pt x="0" y="10598"/>
                  <a:pt x="0" y="12954"/>
                </a:cubicBezTo>
                <a:cubicBezTo>
                  <a:pt x="0" y="15889"/>
                  <a:pt x="2088" y="18342"/>
                  <a:pt x="4854" y="18913"/>
                </a:cubicBezTo>
                <a:cubicBezTo>
                  <a:pt x="4916" y="19341"/>
                  <a:pt x="5023" y="19751"/>
                  <a:pt x="5148" y="20144"/>
                </a:cubicBezTo>
                <a:lnTo>
                  <a:pt x="23686" y="20144"/>
                </a:lnTo>
                <a:cubicBezTo>
                  <a:pt x="24221" y="19466"/>
                  <a:pt x="24542" y="18601"/>
                  <a:pt x="24542" y="17655"/>
                </a:cubicBezTo>
                <a:cubicBezTo>
                  <a:pt x="24542" y="16263"/>
                  <a:pt x="23838" y="15032"/>
                  <a:pt x="22767" y="14310"/>
                </a:cubicBezTo>
                <a:cubicBezTo>
                  <a:pt x="24087" y="13123"/>
                  <a:pt x="24917" y="11410"/>
                  <a:pt x="24917" y="9501"/>
                </a:cubicBezTo>
                <a:cubicBezTo>
                  <a:pt x="24917" y="5942"/>
                  <a:pt x="22035" y="3060"/>
                  <a:pt x="18476" y="3060"/>
                </a:cubicBezTo>
                <a:cubicBezTo>
                  <a:pt x="17905" y="3060"/>
                  <a:pt x="17361" y="3132"/>
                  <a:pt x="16834" y="3274"/>
                </a:cubicBezTo>
                <a:cubicBezTo>
                  <a:pt x="15505" y="1303"/>
                  <a:pt x="13248" y="0"/>
                  <a:pt x="10688"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2700089" flipH="1">
            <a:off x="-625973" y="4488439"/>
            <a:ext cx="4040770" cy="2196469"/>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9605313" flipH="1">
            <a:off x="4905113" y="-1555862"/>
            <a:ext cx="2301201" cy="217018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8622385" flipH="1">
            <a:off x="386015" y="-1736128"/>
            <a:ext cx="2910175" cy="2744512"/>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38"/>
        <p:cNvGrpSpPr/>
        <p:nvPr/>
      </p:nvGrpSpPr>
      <p:grpSpPr>
        <a:xfrm>
          <a:off x="0" y="0"/>
          <a:ext cx="0" cy="0"/>
          <a:chOff x="0" y="0"/>
          <a:chExt cx="0" cy="0"/>
        </a:xfrm>
      </p:grpSpPr>
      <p:sp>
        <p:nvSpPr>
          <p:cNvPr id="139" name="Google Shape;139;p16"/>
          <p:cNvSpPr/>
          <p:nvPr/>
        </p:nvSpPr>
        <p:spPr>
          <a:xfrm rot="-5400000">
            <a:off x="6273401" y="2430372"/>
            <a:ext cx="1673202" cy="4658305"/>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rot="4431303" flipH="1">
            <a:off x="-688096" y="2714277"/>
            <a:ext cx="2190249" cy="5491344"/>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rot="-7066481" flipH="1">
            <a:off x="5645911" y="-1900097"/>
            <a:ext cx="1957171" cy="360872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txBox="1">
            <a:spLocks noGrp="1"/>
          </p:cNvSpPr>
          <p:nvPr>
            <p:ph type="title"/>
          </p:nvPr>
        </p:nvSpPr>
        <p:spPr>
          <a:xfrm>
            <a:off x="5087425" y="1879771"/>
            <a:ext cx="2912700" cy="4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3" name="Google Shape;143;p16"/>
          <p:cNvSpPr txBox="1">
            <a:spLocks noGrp="1"/>
          </p:cNvSpPr>
          <p:nvPr>
            <p:ph type="subTitle" idx="1"/>
          </p:nvPr>
        </p:nvSpPr>
        <p:spPr>
          <a:xfrm>
            <a:off x="4780850" y="2410246"/>
            <a:ext cx="3525900" cy="8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16"/>
          <p:cNvSpPr/>
          <p:nvPr/>
        </p:nvSpPr>
        <p:spPr>
          <a:xfrm rot="4499981">
            <a:off x="-1628037" y="-1161396"/>
            <a:ext cx="2636353" cy="2131344"/>
          </a:xfrm>
          <a:custGeom>
            <a:avLst/>
            <a:gdLst/>
            <a:ahLst/>
            <a:cxnLst/>
            <a:rect l="l" t="t" r="r" b="b"/>
            <a:pathLst>
              <a:path w="24917" h="20144" extrusionOk="0">
                <a:moveTo>
                  <a:pt x="10688" y="0"/>
                </a:moveTo>
                <a:cubicBezTo>
                  <a:pt x="6602" y="0"/>
                  <a:pt x="3292" y="3310"/>
                  <a:pt x="3292" y="7396"/>
                </a:cubicBezTo>
                <a:cubicBezTo>
                  <a:pt x="3292" y="7449"/>
                  <a:pt x="3292" y="7494"/>
                  <a:pt x="3292" y="7547"/>
                </a:cubicBezTo>
                <a:cubicBezTo>
                  <a:pt x="1339" y="8556"/>
                  <a:pt x="0" y="10598"/>
                  <a:pt x="0" y="12954"/>
                </a:cubicBezTo>
                <a:cubicBezTo>
                  <a:pt x="0" y="15889"/>
                  <a:pt x="2088" y="18342"/>
                  <a:pt x="4854" y="18913"/>
                </a:cubicBezTo>
                <a:cubicBezTo>
                  <a:pt x="4916" y="19341"/>
                  <a:pt x="5023" y="19751"/>
                  <a:pt x="5148" y="20144"/>
                </a:cubicBezTo>
                <a:lnTo>
                  <a:pt x="23686" y="20144"/>
                </a:lnTo>
                <a:cubicBezTo>
                  <a:pt x="24221" y="19466"/>
                  <a:pt x="24542" y="18601"/>
                  <a:pt x="24542" y="17655"/>
                </a:cubicBezTo>
                <a:cubicBezTo>
                  <a:pt x="24542" y="16263"/>
                  <a:pt x="23838" y="15032"/>
                  <a:pt x="22767" y="14310"/>
                </a:cubicBezTo>
                <a:cubicBezTo>
                  <a:pt x="24087" y="13123"/>
                  <a:pt x="24917" y="11410"/>
                  <a:pt x="24917" y="9501"/>
                </a:cubicBezTo>
                <a:cubicBezTo>
                  <a:pt x="24917" y="5942"/>
                  <a:pt x="22035" y="3060"/>
                  <a:pt x="18476" y="3060"/>
                </a:cubicBezTo>
                <a:cubicBezTo>
                  <a:pt x="17905" y="3060"/>
                  <a:pt x="17361" y="3132"/>
                  <a:pt x="16834" y="3274"/>
                </a:cubicBezTo>
                <a:cubicBezTo>
                  <a:pt x="15505" y="1303"/>
                  <a:pt x="13248" y="0"/>
                  <a:pt x="10688"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rot="7212933">
            <a:off x="6231842" y="-2229628"/>
            <a:ext cx="1957192" cy="3773794"/>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029921" flipH="1">
            <a:off x="5863382" y="3959071"/>
            <a:ext cx="4040783" cy="2196489"/>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147"/>
        <p:cNvGrpSpPr/>
        <p:nvPr/>
      </p:nvGrpSpPr>
      <p:grpSpPr>
        <a:xfrm>
          <a:off x="0" y="0"/>
          <a:ext cx="0" cy="0"/>
          <a:chOff x="0" y="0"/>
          <a:chExt cx="0" cy="0"/>
        </a:xfrm>
      </p:grpSpPr>
      <p:sp>
        <p:nvSpPr>
          <p:cNvPr id="148" name="Google Shape;148;p17"/>
          <p:cNvSpPr/>
          <p:nvPr/>
        </p:nvSpPr>
        <p:spPr>
          <a:xfrm flipH="1">
            <a:off x="7283651" y="3082401"/>
            <a:ext cx="1957153" cy="360871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621680" y="3901500"/>
            <a:ext cx="3796580" cy="2459428"/>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rot="-7066481" flipH="1">
            <a:off x="3030961" y="-1892672"/>
            <a:ext cx="1957171" cy="360872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rot="-3464752" flipH="1">
            <a:off x="7800159" y="-1415053"/>
            <a:ext cx="1957158" cy="3608730"/>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txBox="1">
            <a:spLocks noGrp="1"/>
          </p:cNvSpPr>
          <p:nvPr>
            <p:ph type="title"/>
          </p:nvPr>
        </p:nvSpPr>
        <p:spPr>
          <a:xfrm>
            <a:off x="1107150" y="1886101"/>
            <a:ext cx="2893800" cy="4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3" name="Google Shape;153;p17"/>
          <p:cNvSpPr txBox="1">
            <a:spLocks noGrp="1"/>
          </p:cNvSpPr>
          <p:nvPr>
            <p:ph type="subTitle" idx="1"/>
          </p:nvPr>
        </p:nvSpPr>
        <p:spPr>
          <a:xfrm>
            <a:off x="1059900" y="2401751"/>
            <a:ext cx="2988300" cy="9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4" name="Google Shape;154;p17"/>
          <p:cNvSpPr/>
          <p:nvPr/>
        </p:nvSpPr>
        <p:spPr>
          <a:xfrm rot="-5400000" flipH="1">
            <a:off x="7934615" y="-695765"/>
            <a:ext cx="2301179" cy="2170156"/>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flipH="1">
            <a:off x="-141392" y="3678000"/>
            <a:ext cx="2211242" cy="208527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rot="-1800016" flipH="1">
            <a:off x="5037372" y="4107908"/>
            <a:ext cx="2301160" cy="217013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_1">
    <p:spTree>
      <p:nvGrpSpPr>
        <p:cNvPr id="1" name="Shape 157"/>
        <p:cNvGrpSpPr/>
        <p:nvPr/>
      </p:nvGrpSpPr>
      <p:grpSpPr>
        <a:xfrm>
          <a:off x="0" y="0"/>
          <a:ext cx="0" cy="0"/>
          <a:chOff x="0" y="0"/>
          <a:chExt cx="0" cy="0"/>
        </a:xfrm>
      </p:grpSpPr>
      <p:sp>
        <p:nvSpPr>
          <p:cNvPr id="158" name="Google Shape;158;p18"/>
          <p:cNvSpPr/>
          <p:nvPr/>
        </p:nvSpPr>
        <p:spPr>
          <a:xfrm rot="5400000" flipH="1">
            <a:off x="972316" y="3038871"/>
            <a:ext cx="1214726" cy="3618232"/>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flipH="1">
            <a:off x="7260851" y="2988351"/>
            <a:ext cx="1957153" cy="360871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rot="4735546" flipH="1">
            <a:off x="-1144549" y="1382159"/>
            <a:ext cx="2655008" cy="2379177"/>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rot="-8886958" flipH="1">
            <a:off x="8365413" y="818742"/>
            <a:ext cx="2655004" cy="237916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txBox="1">
            <a:spLocks noGrp="1"/>
          </p:cNvSpPr>
          <p:nvPr>
            <p:ph type="subTitle" idx="1"/>
          </p:nvPr>
        </p:nvSpPr>
        <p:spPr>
          <a:xfrm>
            <a:off x="2150575" y="1635550"/>
            <a:ext cx="4843200" cy="272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63" name="Google Shape;163;p18"/>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4" name="Google Shape;164;p18"/>
          <p:cNvSpPr/>
          <p:nvPr/>
        </p:nvSpPr>
        <p:spPr>
          <a:xfrm rot="2220612" flipH="1">
            <a:off x="-892912" y="4306428"/>
            <a:ext cx="3564811" cy="1760859"/>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rot="-1995914" flipH="1">
            <a:off x="6018745" y="4240614"/>
            <a:ext cx="2211249" cy="2085278"/>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rot="-6148283" flipH="1">
            <a:off x="8381170" y="559119"/>
            <a:ext cx="2211265" cy="2085268"/>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rot="8666573" flipH="1">
            <a:off x="-1404451" y="-1203777"/>
            <a:ext cx="2211273" cy="2085252"/>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68"/>
        <p:cNvGrpSpPr/>
        <p:nvPr/>
      </p:nvGrpSpPr>
      <p:grpSpPr>
        <a:xfrm>
          <a:off x="0" y="0"/>
          <a:ext cx="0" cy="0"/>
          <a:chOff x="0" y="0"/>
          <a:chExt cx="0" cy="0"/>
        </a:xfrm>
      </p:grpSpPr>
      <p:sp>
        <p:nvSpPr>
          <p:cNvPr id="169" name="Google Shape;169;p19"/>
          <p:cNvSpPr/>
          <p:nvPr/>
        </p:nvSpPr>
        <p:spPr>
          <a:xfrm rot="-5400000">
            <a:off x="7483269" y="2713113"/>
            <a:ext cx="1661193" cy="4357331"/>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rot="69">
            <a:off x="-1231774" y="4113274"/>
            <a:ext cx="3687755" cy="1922435"/>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72" name="Google Shape;172;p19"/>
          <p:cNvSpPr txBox="1">
            <a:spLocks noGrp="1"/>
          </p:cNvSpPr>
          <p:nvPr>
            <p:ph type="title" idx="2"/>
          </p:nvPr>
        </p:nvSpPr>
        <p:spPr>
          <a:xfrm>
            <a:off x="1228300" y="2800350"/>
            <a:ext cx="15942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19"/>
          <p:cNvSpPr txBox="1">
            <a:spLocks noGrp="1"/>
          </p:cNvSpPr>
          <p:nvPr>
            <p:ph type="subTitle" idx="1"/>
          </p:nvPr>
        </p:nvSpPr>
        <p:spPr>
          <a:xfrm>
            <a:off x="937700" y="32665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4" name="Google Shape;174;p19"/>
          <p:cNvSpPr txBox="1">
            <a:spLocks noGrp="1"/>
          </p:cNvSpPr>
          <p:nvPr>
            <p:ph type="title" idx="3"/>
          </p:nvPr>
        </p:nvSpPr>
        <p:spPr>
          <a:xfrm>
            <a:off x="3785574" y="2800350"/>
            <a:ext cx="1580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19"/>
          <p:cNvSpPr txBox="1">
            <a:spLocks noGrp="1"/>
          </p:cNvSpPr>
          <p:nvPr>
            <p:ph type="subTitle" idx="4"/>
          </p:nvPr>
        </p:nvSpPr>
        <p:spPr>
          <a:xfrm>
            <a:off x="3484421" y="32665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19"/>
          <p:cNvSpPr txBox="1">
            <a:spLocks noGrp="1"/>
          </p:cNvSpPr>
          <p:nvPr>
            <p:ph type="title" idx="5"/>
          </p:nvPr>
        </p:nvSpPr>
        <p:spPr>
          <a:xfrm>
            <a:off x="6328749" y="2800350"/>
            <a:ext cx="1580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 name="Google Shape;177;p19"/>
          <p:cNvSpPr txBox="1">
            <a:spLocks noGrp="1"/>
          </p:cNvSpPr>
          <p:nvPr>
            <p:ph type="subTitle" idx="6"/>
          </p:nvPr>
        </p:nvSpPr>
        <p:spPr>
          <a:xfrm>
            <a:off x="6031149" y="3266575"/>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8" name="Google Shape;178;p19"/>
          <p:cNvSpPr/>
          <p:nvPr/>
        </p:nvSpPr>
        <p:spPr>
          <a:xfrm flipH="1">
            <a:off x="7333775" y="3801776"/>
            <a:ext cx="3564800" cy="1760883"/>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flipH="1">
            <a:off x="-877117" y="4031850"/>
            <a:ext cx="2211242" cy="208527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rot="2700000" flipH="1">
            <a:off x="-1601666" y="238665"/>
            <a:ext cx="2211280" cy="2085247"/>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6_3">
    <p:spTree>
      <p:nvGrpSpPr>
        <p:cNvPr id="1" name="Shape 181"/>
        <p:cNvGrpSpPr/>
        <p:nvPr/>
      </p:nvGrpSpPr>
      <p:grpSpPr>
        <a:xfrm>
          <a:off x="0" y="0"/>
          <a:ext cx="0" cy="0"/>
          <a:chOff x="0" y="0"/>
          <a:chExt cx="0" cy="0"/>
        </a:xfrm>
      </p:grpSpPr>
      <p:sp>
        <p:nvSpPr>
          <p:cNvPr id="182" name="Google Shape;182;p20"/>
          <p:cNvSpPr/>
          <p:nvPr/>
        </p:nvSpPr>
        <p:spPr>
          <a:xfrm rot="3688970" flipH="1">
            <a:off x="101636" y="3506074"/>
            <a:ext cx="1957183" cy="3608739"/>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rot="-4451464">
            <a:off x="4951170" y="3611439"/>
            <a:ext cx="1957179" cy="3773799"/>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rot="-7351884" flipH="1">
            <a:off x="8254395" y="1478364"/>
            <a:ext cx="2654991" cy="2379176"/>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6" name="Google Shape;186;p20"/>
          <p:cNvSpPr txBox="1">
            <a:spLocks noGrp="1"/>
          </p:cNvSpPr>
          <p:nvPr>
            <p:ph type="title" idx="2"/>
          </p:nvPr>
        </p:nvSpPr>
        <p:spPr>
          <a:xfrm>
            <a:off x="691098" y="2601400"/>
            <a:ext cx="24894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7" name="Google Shape;187;p20"/>
          <p:cNvSpPr txBox="1">
            <a:spLocks noGrp="1"/>
          </p:cNvSpPr>
          <p:nvPr>
            <p:ph type="subTitle" idx="1"/>
          </p:nvPr>
        </p:nvSpPr>
        <p:spPr>
          <a:xfrm>
            <a:off x="848148" y="1738750"/>
            <a:ext cx="2175300" cy="801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8" name="Google Shape;188;p20"/>
          <p:cNvSpPr txBox="1">
            <a:spLocks noGrp="1"/>
          </p:cNvSpPr>
          <p:nvPr>
            <p:ph type="title" idx="3"/>
          </p:nvPr>
        </p:nvSpPr>
        <p:spPr>
          <a:xfrm>
            <a:off x="3327400" y="2601400"/>
            <a:ext cx="24894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9" name="Google Shape;189;p20"/>
          <p:cNvSpPr txBox="1">
            <a:spLocks noGrp="1"/>
          </p:cNvSpPr>
          <p:nvPr>
            <p:ph type="subTitle" idx="4"/>
          </p:nvPr>
        </p:nvSpPr>
        <p:spPr>
          <a:xfrm>
            <a:off x="3484421" y="1738750"/>
            <a:ext cx="2175300" cy="801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0" name="Google Shape;190;p20"/>
          <p:cNvSpPr txBox="1">
            <a:spLocks noGrp="1"/>
          </p:cNvSpPr>
          <p:nvPr>
            <p:ph type="title" idx="5"/>
          </p:nvPr>
        </p:nvSpPr>
        <p:spPr>
          <a:xfrm>
            <a:off x="5963702" y="2601400"/>
            <a:ext cx="24894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 name="Google Shape;191;p20"/>
          <p:cNvSpPr txBox="1">
            <a:spLocks noGrp="1"/>
          </p:cNvSpPr>
          <p:nvPr>
            <p:ph type="subTitle" idx="6"/>
          </p:nvPr>
        </p:nvSpPr>
        <p:spPr>
          <a:xfrm>
            <a:off x="6120752" y="1738750"/>
            <a:ext cx="2175300" cy="801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2" name="Google Shape;192;p20"/>
          <p:cNvSpPr/>
          <p:nvPr/>
        </p:nvSpPr>
        <p:spPr>
          <a:xfrm flipH="1">
            <a:off x="-674792" y="4042700"/>
            <a:ext cx="2211242" cy="208527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rot="-1800016" flipH="1">
            <a:off x="8253460" y="4353908"/>
            <a:ext cx="2301160" cy="217013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rot="-1800016" flipH="1">
            <a:off x="8684435" y="1826808"/>
            <a:ext cx="2301160" cy="217013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rot="-5400000">
            <a:off x="7256664" y="2884600"/>
            <a:ext cx="1560287" cy="3122364"/>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flipH="1">
            <a:off x="6202000" y="-330702"/>
            <a:ext cx="2745021" cy="222530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63">
            <a:off x="-1478993" y="3894912"/>
            <a:ext cx="4040788" cy="2106455"/>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758150" y="2324187"/>
            <a:ext cx="3576900" cy="156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567725" y="1180887"/>
            <a:ext cx="1957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698125" y="3888688"/>
            <a:ext cx="3696900" cy="39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 name="Google Shape;24;p3"/>
          <p:cNvSpPr/>
          <p:nvPr/>
        </p:nvSpPr>
        <p:spPr>
          <a:xfrm rot="7971330" flipH="1">
            <a:off x="-1524737" y="-891319"/>
            <a:ext cx="3564823" cy="1760883"/>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flipH="1">
            <a:off x="7610765" y="195285"/>
            <a:ext cx="2301179" cy="2170156"/>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429117" y="4144225"/>
            <a:ext cx="2211242" cy="208527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6_2">
    <p:spTree>
      <p:nvGrpSpPr>
        <p:cNvPr id="1" name="Shape 195"/>
        <p:cNvGrpSpPr/>
        <p:nvPr/>
      </p:nvGrpSpPr>
      <p:grpSpPr>
        <a:xfrm>
          <a:off x="0" y="0"/>
          <a:ext cx="0" cy="0"/>
          <a:chOff x="0" y="0"/>
          <a:chExt cx="0" cy="0"/>
        </a:xfrm>
      </p:grpSpPr>
      <p:sp>
        <p:nvSpPr>
          <p:cNvPr id="196" name="Google Shape;196;p21"/>
          <p:cNvSpPr/>
          <p:nvPr/>
        </p:nvSpPr>
        <p:spPr>
          <a:xfrm rot="3953057" flipH="1">
            <a:off x="3345280" y="3428421"/>
            <a:ext cx="1957184" cy="3608715"/>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flipH="1">
            <a:off x="8029801" y="2174301"/>
            <a:ext cx="1957153" cy="360871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1"/>
          <p:cNvSpPr/>
          <p:nvPr/>
        </p:nvSpPr>
        <p:spPr>
          <a:xfrm rot="2309644" flipH="1">
            <a:off x="-1610769" y="2951878"/>
            <a:ext cx="2654962" cy="237918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0" name="Google Shape;200;p21"/>
          <p:cNvSpPr txBox="1">
            <a:spLocks noGrp="1"/>
          </p:cNvSpPr>
          <p:nvPr>
            <p:ph type="title" idx="2"/>
          </p:nvPr>
        </p:nvSpPr>
        <p:spPr>
          <a:xfrm>
            <a:off x="1559175" y="1682850"/>
            <a:ext cx="2175300" cy="39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 name="Google Shape;201;p21"/>
          <p:cNvSpPr txBox="1">
            <a:spLocks noGrp="1"/>
          </p:cNvSpPr>
          <p:nvPr>
            <p:ph type="subTitle" idx="1"/>
          </p:nvPr>
        </p:nvSpPr>
        <p:spPr>
          <a:xfrm>
            <a:off x="1559188" y="3872450"/>
            <a:ext cx="2175300" cy="6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2" name="Google Shape;202;p21"/>
          <p:cNvSpPr txBox="1">
            <a:spLocks noGrp="1"/>
          </p:cNvSpPr>
          <p:nvPr>
            <p:ph type="title" idx="3"/>
          </p:nvPr>
        </p:nvSpPr>
        <p:spPr>
          <a:xfrm>
            <a:off x="5409298" y="1682850"/>
            <a:ext cx="2175300" cy="39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3" name="Google Shape;203;p21"/>
          <p:cNvSpPr txBox="1">
            <a:spLocks noGrp="1"/>
          </p:cNvSpPr>
          <p:nvPr>
            <p:ph type="subTitle" idx="4"/>
          </p:nvPr>
        </p:nvSpPr>
        <p:spPr>
          <a:xfrm>
            <a:off x="5409312" y="3872450"/>
            <a:ext cx="2175300" cy="6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21"/>
          <p:cNvSpPr/>
          <p:nvPr/>
        </p:nvSpPr>
        <p:spPr>
          <a:xfrm rot="4134218" flipH="1">
            <a:off x="-1590088" y="1949735"/>
            <a:ext cx="2613615" cy="246477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rot="-1800056" flipH="1">
            <a:off x="8675597" y="1043920"/>
            <a:ext cx="2700371" cy="2546629"/>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rot="-1800056" flipH="1">
            <a:off x="2973697" y="4376970"/>
            <a:ext cx="2700371" cy="2546629"/>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07"/>
        <p:cNvGrpSpPr/>
        <p:nvPr/>
      </p:nvGrpSpPr>
      <p:grpSpPr>
        <a:xfrm>
          <a:off x="0" y="0"/>
          <a:ext cx="0" cy="0"/>
          <a:chOff x="0" y="0"/>
          <a:chExt cx="0" cy="0"/>
        </a:xfrm>
      </p:grpSpPr>
      <p:sp>
        <p:nvSpPr>
          <p:cNvPr id="208" name="Google Shape;208;p22"/>
          <p:cNvSpPr/>
          <p:nvPr/>
        </p:nvSpPr>
        <p:spPr>
          <a:xfrm rot="875179" flipH="1">
            <a:off x="3621532" y="4403558"/>
            <a:ext cx="2654988" cy="237916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rot="4304109" flipH="1">
            <a:off x="-1573786" y="1472367"/>
            <a:ext cx="2655012" cy="2379178"/>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rot="-7857240" flipH="1">
            <a:off x="7987964" y="1621212"/>
            <a:ext cx="2655001" cy="2379165"/>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2" name="Google Shape;212;p22"/>
          <p:cNvSpPr txBox="1">
            <a:spLocks noGrp="1"/>
          </p:cNvSpPr>
          <p:nvPr>
            <p:ph type="title" idx="2"/>
          </p:nvPr>
        </p:nvSpPr>
        <p:spPr>
          <a:xfrm>
            <a:off x="1436388" y="1947675"/>
            <a:ext cx="24675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22"/>
          <p:cNvSpPr txBox="1">
            <a:spLocks noGrp="1"/>
          </p:cNvSpPr>
          <p:nvPr>
            <p:ph type="subTitle" idx="1"/>
          </p:nvPr>
        </p:nvSpPr>
        <p:spPr>
          <a:xfrm>
            <a:off x="1436400" y="2375596"/>
            <a:ext cx="246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4" name="Google Shape;214;p22"/>
          <p:cNvSpPr txBox="1">
            <a:spLocks noGrp="1"/>
          </p:cNvSpPr>
          <p:nvPr>
            <p:ph type="title" idx="3"/>
          </p:nvPr>
        </p:nvSpPr>
        <p:spPr>
          <a:xfrm>
            <a:off x="5240050" y="1947675"/>
            <a:ext cx="24675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22"/>
          <p:cNvSpPr txBox="1">
            <a:spLocks noGrp="1"/>
          </p:cNvSpPr>
          <p:nvPr>
            <p:ph type="subTitle" idx="4"/>
          </p:nvPr>
        </p:nvSpPr>
        <p:spPr>
          <a:xfrm>
            <a:off x="5240050" y="2375596"/>
            <a:ext cx="246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6" name="Google Shape;216;p22"/>
          <p:cNvSpPr txBox="1">
            <a:spLocks noGrp="1"/>
          </p:cNvSpPr>
          <p:nvPr>
            <p:ph type="title" idx="5"/>
          </p:nvPr>
        </p:nvSpPr>
        <p:spPr>
          <a:xfrm>
            <a:off x="1436388" y="3679650"/>
            <a:ext cx="24675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22"/>
          <p:cNvSpPr txBox="1">
            <a:spLocks noGrp="1"/>
          </p:cNvSpPr>
          <p:nvPr>
            <p:ph type="subTitle" idx="6"/>
          </p:nvPr>
        </p:nvSpPr>
        <p:spPr>
          <a:xfrm>
            <a:off x="1436400" y="4107600"/>
            <a:ext cx="246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8" name="Google Shape;218;p22"/>
          <p:cNvSpPr txBox="1">
            <a:spLocks noGrp="1"/>
          </p:cNvSpPr>
          <p:nvPr>
            <p:ph type="title" idx="7"/>
          </p:nvPr>
        </p:nvSpPr>
        <p:spPr>
          <a:xfrm>
            <a:off x="5240050" y="3679650"/>
            <a:ext cx="24675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22"/>
          <p:cNvSpPr txBox="1">
            <a:spLocks noGrp="1"/>
          </p:cNvSpPr>
          <p:nvPr>
            <p:ph type="subTitle" idx="8"/>
          </p:nvPr>
        </p:nvSpPr>
        <p:spPr>
          <a:xfrm>
            <a:off x="5240050" y="4107600"/>
            <a:ext cx="2467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0" name="Google Shape;220;p22"/>
          <p:cNvSpPr/>
          <p:nvPr/>
        </p:nvSpPr>
        <p:spPr>
          <a:xfrm rot="7180994" flipH="1">
            <a:off x="-2028696" y="1781514"/>
            <a:ext cx="3564812" cy="1760884"/>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rot="-5400000" flipH="1">
            <a:off x="7950793" y="2945695"/>
            <a:ext cx="3071363" cy="2896500"/>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rot="-981798" flipH="1">
            <a:off x="3184069" y="4481568"/>
            <a:ext cx="3071364" cy="289649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23"/>
        <p:cNvGrpSpPr/>
        <p:nvPr/>
      </p:nvGrpSpPr>
      <p:grpSpPr>
        <a:xfrm>
          <a:off x="0" y="0"/>
          <a:ext cx="0" cy="0"/>
          <a:chOff x="0" y="0"/>
          <a:chExt cx="0" cy="0"/>
        </a:xfrm>
      </p:grpSpPr>
      <p:sp>
        <p:nvSpPr>
          <p:cNvPr id="224" name="Google Shape;224;p23"/>
          <p:cNvSpPr/>
          <p:nvPr/>
        </p:nvSpPr>
        <p:spPr>
          <a:xfrm rot="4304109" flipH="1">
            <a:off x="-1558986" y="2429267"/>
            <a:ext cx="2655012" cy="2379178"/>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rot="-7857240" flipH="1">
            <a:off x="7995364" y="2381712"/>
            <a:ext cx="2655001" cy="2379165"/>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rot="-1966463" flipH="1">
            <a:off x="3125550" y="4431811"/>
            <a:ext cx="2655005" cy="2379178"/>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8" name="Google Shape;228;p23"/>
          <p:cNvSpPr txBox="1">
            <a:spLocks noGrp="1"/>
          </p:cNvSpPr>
          <p:nvPr>
            <p:ph type="title" idx="2"/>
          </p:nvPr>
        </p:nvSpPr>
        <p:spPr>
          <a:xfrm>
            <a:off x="1257725" y="1947650"/>
            <a:ext cx="16731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23"/>
          <p:cNvSpPr txBox="1">
            <a:spLocks noGrp="1"/>
          </p:cNvSpPr>
          <p:nvPr>
            <p:ph type="subTitle" idx="1"/>
          </p:nvPr>
        </p:nvSpPr>
        <p:spPr>
          <a:xfrm>
            <a:off x="1101200" y="2375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0" name="Google Shape;230;p23"/>
          <p:cNvSpPr txBox="1">
            <a:spLocks noGrp="1"/>
          </p:cNvSpPr>
          <p:nvPr>
            <p:ph type="title" idx="3"/>
          </p:nvPr>
        </p:nvSpPr>
        <p:spPr>
          <a:xfrm>
            <a:off x="3735402" y="1947650"/>
            <a:ext cx="16731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23"/>
          <p:cNvSpPr txBox="1">
            <a:spLocks noGrp="1"/>
          </p:cNvSpPr>
          <p:nvPr>
            <p:ph type="subTitle" idx="4"/>
          </p:nvPr>
        </p:nvSpPr>
        <p:spPr>
          <a:xfrm>
            <a:off x="3578950" y="2375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2" name="Google Shape;232;p23"/>
          <p:cNvSpPr txBox="1">
            <a:spLocks noGrp="1"/>
          </p:cNvSpPr>
          <p:nvPr>
            <p:ph type="title" idx="5"/>
          </p:nvPr>
        </p:nvSpPr>
        <p:spPr>
          <a:xfrm>
            <a:off x="1257725" y="3641325"/>
            <a:ext cx="16731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23"/>
          <p:cNvSpPr txBox="1">
            <a:spLocks noGrp="1"/>
          </p:cNvSpPr>
          <p:nvPr>
            <p:ph type="subTitle" idx="6"/>
          </p:nvPr>
        </p:nvSpPr>
        <p:spPr>
          <a:xfrm>
            <a:off x="1101200" y="4083788"/>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4" name="Google Shape;234;p23"/>
          <p:cNvSpPr txBox="1">
            <a:spLocks noGrp="1"/>
          </p:cNvSpPr>
          <p:nvPr>
            <p:ph type="title" idx="7"/>
          </p:nvPr>
        </p:nvSpPr>
        <p:spPr>
          <a:xfrm>
            <a:off x="3735400" y="3641325"/>
            <a:ext cx="16731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23"/>
          <p:cNvSpPr txBox="1">
            <a:spLocks noGrp="1"/>
          </p:cNvSpPr>
          <p:nvPr>
            <p:ph type="subTitle" idx="8"/>
          </p:nvPr>
        </p:nvSpPr>
        <p:spPr>
          <a:xfrm>
            <a:off x="3578997" y="4083788"/>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6" name="Google Shape;236;p23"/>
          <p:cNvSpPr txBox="1">
            <a:spLocks noGrp="1"/>
          </p:cNvSpPr>
          <p:nvPr>
            <p:ph type="title" idx="9"/>
          </p:nvPr>
        </p:nvSpPr>
        <p:spPr>
          <a:xfrm>
            <a:off x="6213175" y="1947650"/>
            <a:ext cx="16731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7" name="Google Shape;237;p23"/>
          <p:cNvSpPr txBox="1">
            <a:spLocks noGrp="1"/>
          </p:cNvSpPr>
          <p:nvPr>
            <p:ph type="subTitle" idx="13"/>
          </p:nvPr>
        </p:nvSpPr>
        <p:spPr>
          <a:xfrm>
            <a:off x="6056725" y="2375600"/>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8" name="Google Shape;238;p23"/>
          <p:cNvSpPr txBox="1">
            <a:spLocks noGrp="1"/>
          </p:cNvSpPr>
          <p:nvPr>
            <p:ph type="title" idx="14"/>
          </p:nvPr>
        </p:nvSpPr>
        <p:spPr>
          <a:xfrm>
            <a:off x="6213175" y="3641325"/>
            <a:ext cx="16731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9" name="Google Shape;239;p23"/>
          <p:cNvSpPr txBox="1">
            <a:spLocks noGrp="1"/>
          </p:cNvSpPr>
          <p:nvPr>
            <p:ph type="subTitle" idx="15"/>
          </p:nvPr>
        </p:nvSpPr>
        <p:spPr>
          <a:xfrm>
            <a:off x="6056825" y="4083788"/>
            <a:ext cx="1986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0" name="Google Shape;240;p23"/>
          <p:cNvSpPr/>
          <p:nvPr/>
        </p:nvSpPr>
        <p:spPr>
          <a:xfrm rot="5400000" flipH="1">
            <a:off x="-2053388" y="2849612"/>
            <a:ext cx="3564800" cy="1760883"/>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rot="-5400000" flipH="1">
            <a:off x="8448260" y="86251"/>
            <a:ext cx="3028978" cy="2856499"/>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rot="560245" flipH="1">
            <a:off x="4027815" y="4855252"/>
            <a:ext cx="3564760" cy="1760893"/>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43"/>
        <p:cNvGrpSpPr/>
        <p:nvPr/>
      </p:nvGrpSpPr>
      <p:grpSpPr>
        <a:xfrm>
          <a:off x="0" y="0"/>
          <a:ext cx="0" cy="0"/>
          <a:chOff x="0" y="0"/>
          <a:chExt cx="0" cy="0"/>
        </a:xfrm>
      </p:grpSpPr>
      <p:sp>
        <p:nvSpPr>
          <p:cNvPr id="244" name="Google Shape;244;p24"/>
          <p:cNvSpPr/>
          <p:nvPr/>
        </p:nvSpPr>
        <p:spPr>
          <a:xfrm rot="5400000">
            <a:off x="-841484" y="3299138"/>
            <a:ext cx="3459347" cy="245937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flipH="1">
            <a:off x="7785526" y="2285301"/>
            <a:ext cx="1957153" cy="360871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rot="-10799937" flipH="1">
            <a:off x="-953525" y="-1010213"/>
            <a:ext cx="4040788" cy="2196480"/>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rot="-7373677" flipH="1">
            <a:off x="5906921" y="-1105884"/>
            <a:ext cx="4040803" cy="2196462"/>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txBox="1">
            <a:spLocks noGrp="1"/>
          </p:cNvSpPr>
          <p:nvPr>
            <p:ph type="title" hasCustomPrompt="1"/>
          </p:nvPr>
        </p:nvSpPr>
        <p:spPr>
          <a:xfrm>
            <a:off x="2623200" y="842274"/>
            <a:ext cx="38976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9" name="Google Shape;249;p24"/>
          <p:cNvSpPr txBox="1">
            <a:spLocks noGrp="1"/>
          </p:cNvSpPr>
          <p:nvPr>
            <p:ph type="subTitle" idx="1"/>
          </p:nvPr>
        </p:nvSpPr>
        <p:spPr>
          <a:xfrm>
            <a:off x="2623200" y="1597524"/>
            <a:ext cx="3897600" cy="29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50" name="Google Shape;250;p24"/>
          <p:cNvSpPr txBox="1">
            <a:spLocks noGrp="1"/>
          </p:cNvSpPr>
          <p:nvPr>
            <p:ph type="title" idx="2" hasCustomPrompt="1"/>
          </p:nvPr>
        </p:nvSpPr>
        <p:spPr>
          <a:xfrm>
            <a:off x="2623200" y="2153561"/>
            <a:ext cx="38976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1" name="Google Shape;251;p24"/>
          <p:cNvSpPr txBox="1">
            <a:spLocks noGrp="1"/>
          </p:cNvSpPr>
          <p:nvPr>
            <p:ph type="subTitle" idx="3"/>
          </p:nvPr>
        </p:nvSpPr>
        <p:spPr>
          <a:xfrm>
            <a:off x="2623200" y="2908849"/>
            <a:ext cx="3897600" cy="29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52" name="Google Shape;252;p24"/>
          <p:cNvSpPr txBox="1">
            <a:spLocks noGrp="1"/>
          </p:cNvSpPr>
          <p:nvPr>
            <p:ph type="title" idx="4" hasCustomPrompt="1"/>
          </p:nvPr>
        </p:nvSpPr>
        <p:spPr>
          <a:xfrm>
            <a:off x="2623200" y="3464898"/>
            <a:ext cx="38976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3" name="Google Shape;253;p24"/>
          <p:cNvSpPr txBox="1">
            <a:spLocks noGrp="1"/>
          </p:cNvSpPr>
          <p:nvPr>
            <p:ph type="subTitle" idx="5"/>
          </p:nvPr>
        </p:nvSpPr>
        <p:spPr>
          <a:xfrm>
            <a:off x="2623200" y="4220173"/>
            <a:ext cx="3897600" cy="29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54" name="Google Shape;254;p24"/>
          <p:cNvSpPr/>
          <p:nvPr/>
        </p:nvSpPr>
        <p:spPr>
          <a:xfrm rot="-10291400" flipH="1">
            <a:off x="817450" y="-1171720"/>
            <a:ext cx="3564829" cy="1760868"/>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rot="-7880944" flipH="1">
            <a:off x="7824323" y="-1087829"/>
            <a:ext cx="2911927" cy="2746082"/>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flipH="1">
            <a:off x="-746685" y="3048001"/>
            <a:ext cx="2785835" cy="262714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rot="-1800016" flipH="1">
            <a:off x="6454460" y="4449458"/>
            <a:ext cx="2301160" cy="217013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258"/>
        <p:cNvGrpSpPr/>
        <p:nvPr/>
      </p:nvGrpSpPr>
      <p:grpSpPr>
        <a:xfrm>
          <a:off x="0" y="0"/>
          <a:ext cx="0" cy="0"/>
          <a:chOff x="0" y="0"/>
          <a:chExt cx="0" cy="0"/>
        </a:xfrm>
      </p:grpSpPr>
      <p:sp>
        <p:nvSpPr>
          <p:cNvPr id="259" name="Google Shape;259;p25"/>
          <p:cNvSpPr/>
          <p:nvPr/>
        </p:nvSpPr>
        <p:spPr>
          <a:xfrm rot="-2055477" flipH="1">
            <a:off x="7466943" y="3518814"/>
            <a:ext cx="3730544" cy="2106450"/>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2309644" flipH="1">
            <a:off x="-1718419" y="3139503"/>
            <a:ext cx="2654962" cy="237918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rot="2309644" flipH="1">
            <a:off x="-1817994" y="-1331034"/>
            <a:ext cx="2654962" cy="237918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263" name="Google Shape;263;p25"/>
          <p:cNvSpPr/>
          <p:nvPr/>
        </p:nvSpPr>
        <p:spPr>
          <a:xfrm rot="7656427" flipH="1">
            <a:off x="-1641087" y="-1042851"/>
            <a:ext cx="2301189" cy="2170136"/>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flipH="1">
            <a:off x="-1596130" y="3411300"/>
            <a:ext cx="2211242" cy="208527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rot="800189" flipH="1">
            <a:off x="6771964" y="4714880"/>
            <a:ext cx="2301145" cy="2170138"/>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rot="-6706837" flipH="1">
            <a:off x="8519423" y="-216894"/>
            <a:ext cx="2211233" cy="208529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67"/>
        <p:cNvGrpSpPr/>
        <p:nvPr/>
      </p:nvGrpSpPr>
      <p:grpSpPr>
        <a:xfrm>
          <a:off x="0" y="0"/>
          <a:ext cx="0" cy="0"/>
          <a:chOff x="0" y="0"/>
          <a:chExt cx="0" cy="0"/>
        </a:xfrm>
      </p:grpSpPr>
      <p:sp>
        <p:nvSpPr>
          <p:cNvPr id="268" name="Google Shape;268;p26"/>
          <p:cNvSpPr/>
          <p:nvPr/>
        </p:nvSpPr>
        <p:spPr>
          <a:xfrm rot="-5400000">
            <a:off x="7698039" y="2752310"/>
            <a:ext cx="1673202" cy="334832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rot="-10799933">
            <a:off x="4416915" y="-573246"/>
            <a:ext cx="2881217" cy="222530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4451464">
            <a:off x="-528930" y="3724989"/>
            <a:ext cx="1957179" cy="3773799"/>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10799952">
            <a:off x="8251618" y="-1480440"/>
            <a:ext cx="1957181" cy="3773805"/>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txBox="1"/>
          <p:nvPr/>
        </p:nvSpPr>
        <p:spPr>
          <a:xfrm>
            <a:off x="720000" y="3540653"/>
            <a:ext cx="30063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Nunito"/>
                <a:ea typeface="Nunito"/>
                <a:cs typeface="Nunito"/>
                <a:sym typeface="Nunito"/>
              </a:rPr>
              <a:t>CREDITS: This presentation template was created by </a:t>
            </a:r>
            <a:r>
              <a:rPr lang="en" sz="1000" b="1">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000">
                <a:solidFill>
                  <a:schemeClr val="dk1"/>
                </a:solidFill>
                <a:latin typeface="Nunito"/>
                <a:ea typeface="Nunito"/>
                <a:cs typeface="Nunito"/>
                <a:sym typeface="Nunito"/>
              </a:rPr>
              <a:t>, including icons by </a:t>
            </a:r>
            <a:r>
              <a:rPr lang="en" sz="1000"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000" b="1">
                <a:solidFill>
                  <a:schemeClr val="dk1"/>
                </a:solidFill>
                <a:latin typeface="Nunito"/>
                <a:ea typeface="Nunito"/>
                <a:cs typeface="Nunito"/>
                <a:sym typeface="Nunito"/>
              </a:rPr>
              <a:t> </a:t>
            </a:r>
            <a:r>
              <a:rPr lang="en" sz="1000">
                <a:solidFill>
                  <a:schemeClr val="dk1"/>
                </a:solidFill>
                <a:latin typeface="Nunito"/>
                <a:ea typeface="Nunito"/>
                <a:cs typeface="Nunito"/>
                <a:sym typeface="Nunito"/>
              </a:rPr>
              <a:t>and infographics &amp; images by </a:t>
            </a:r>
            <a:r>
              <a:rPr lang="en" sz="1000"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000" b="1">
              <a:solidFill>
                <a:schemeClr val="dk1"/>
              </a:solidFill>
              <a:latin typeface="Nunito"/>
              <a:ea typeface="Nunito"/>
              <a:cs typeface="Nunito"/>
              <a:sym typeface="Nunito"/>
            </a:endParaRPr>
          </a:p>
        </p:txBody>
      </p:sp>
      <p:sp>
        <p:nvSpPr>
          <p:cNvPr id="273" name="Google Shape;273;p26"/>
          <p:cNvSpPr txBox="1">
            <a:spLocks noGrp="1"/>
          </p:cNvSpPr>
          <p:nvPr>
            <p:ph type="title"/>
          </p:nvPr>
        </p:nvSpPr>
        <p:spPr>
          <a:xfrm>
            <a:off x="822099" y="877875"/>
            <a:ext cx="3041100" cy="6531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4" name="Google Shape;274;p26"/>
          <p:cNvSpPr txBox="1">
            <a:spLocks noGrp="1"/>
          </p:cNvSpPr>
          <p:nvPr>
            <p:ph type="subTitle" idx="1"/>
          </p:nvPr>
        </p:nvSpPr>
        <p:spPr>
          <a:xfrm>
            <a:off x="713100" y="1593625"/>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5" name="Google Shape;275;p26"/>
          <p:cNvSpPr/>
          <p:nvPr/>
        </p:nvSpPr>
        <p:spPr>
          <a:xfrm rot="-5400000" flipH="1">
            <a:off x="8308227" y="119347"/>
            <a:ext cx="2301179" cy="2170156"/>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rot="-1800016" flipH="1">
            <a:off x="6700960" y="4019783"/>
            <a:ext cx="2301160" cy="217013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rot="3856096" flipH="1">
            <a:off x="3176702" y="4737098"/>
            <a:ext cx="2301160" cy="2170137"/>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rot="-10291400" flipH="1">
            <a:off x="3973525" y="-1136120"/>
            <a:ext cx="3564829" cy="1760868"/>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9"/>
        <p:cNvGrpSpPr/>
        <p:nvPr/>
      </p:nvGrpSpPr>
      <p:grpSpPr>
        <a:xfrm>
          <a:off x="0" y="0"/>
          <a:ext cx="0" cy="0"/>
          <a:chOff x="0" y="0"/>
          <a:chExt cx="0" cy="0"/>
        </a:xfrm>
      </p:grpSpPr>
      <p:sp>
        <p:nvSpPr>
          <p:cNvPr id="280" name="Google Shape;280;p27"/>
          <p:cNvSpPr/>
          <p:nvPr/>
        </p:nvSpPr>
        <p:spPr>
          <a:xfrm rot="-5400000">
            <a:off x="7483269" y="2713113"/>
            <a:ext cx="1661193" cy="4357331"/>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rot="69">
            <a:off x="-1231774" y="4113274"/>
            <a:ext cx="3687755" cy="1922435"/>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flipH="1">
            <a:off x="7333775" y="3801776"/>
            <a:ext cx="3564800" cy="1760883"/>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flipH="1">
            <a:off x="-877117" y="4031850"/>
            <a:ext cx="2211242" cy="208527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rot="2700000" flipH="1">
            <a:off x="-1601666" y="238665"/>
            <a:ext cx="2211280" cy="2085247"/>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5"/>
        <p:cNvGrpSpPr/>
        <p:nvPr/>
      </p:nvGrpSpPr>
      <p:grpSpPr>
        <a:xfrm>
          <a:off x="0" y="0"/>
          <a:ext cx="0" cy="0"/>
          <a:chOff x="0" y="0"/>
          <a:chExt cx="0" cy="0"/>
        </a:xfrm>
      </p:grpSpPr>
      <p:sp>
        <p:nvSpPr>
          <p:cNvPr id="286" name="Google Shape;286;p28"/>
          <p:cNvSpPr/>
          <p:nvPr/>
        </p:nvSpPr>
        <p:spPr>
          <a:xfrm>
            <a:off x="8120852" y="3870797"/>
            <a:ext cx="2127413" cy="1719895"/>
          </a:xfrm>
          <a:custGeom>
            <a:avLst/>
            <a:gdLst/>
            <a:ahLst/>
            <a:cxnLst/>
            <a:rect l="l" t="t" r="r" b="b"/>
            <a:pathLst>
              <a:path w="24917" h="20144" extrusionOk="0">
                <a:moveTo>
                  <a:pt x="10688" y="0"/>
                </a:moveTo>
                <a:cubicBezTo>
                  <a:pt x="6602" y="0"/>
                  <a:pt x="3292" y="3310"/>
                  <a:pt x="3292" y="7396"/>
                </a:cubicBezTo>
                <a:cubicBezTo>
                  <a:pt x="3292" y="7449"/>
                  <a:pt x="3292" y="7494"/>
                  <a:pt x="3292" y="7547"/>
                </a:cubicBezTo>
                <a:cubicBezTo>
                  <a:pt x="1339" y="8556"/>
                  <a:pt x="0" y="10598"/>
                  <a:pt x="0" y="12954"/>
                </a:cubicBezTo>
                <a:cubicBezTo>
                  <a:pt x="0" y="15889"/>
                  <a:pt x="2088" y="18342"/>
                  <a:pt x="4854" y="18913"/>
                </a:cubicBezTo>
                <a:cubicBezTo>
                  <a:pt x="4916" y="19341"/>
                  <a:pt x="5023" y="19751"/>
                  <a:pt x="5148" y="20144"/>
                </a:cubicBezTo>
                <a:lnTo>
                  <a:pt x="23686" y="20144"/>
                </a:lnTo>
                <a:cubicBezTo>
                  <a:pt x="24221" y="19466"/>
                  <a:pt x="24542" y="18601"/>
                  <a:pt x="24542" y="17655"/>
                </a:cubicBezTo>
                <a:cubicBezTo>
                  <a:pt x="24542" y="16263"/>
                  <a:pt x="23838" y="15032"/>
                  <a:pt x="22767" y="14310"/>
                </a:cubicBezTo>
                <a:cubicBezTo>
                  <a:pt x="24087" y="13123"/>
                  <a:pt x="24917" y="11410"/>
                  <a:pt x="24917" y="9501"/>
                </a:cubicBezTo>
                <a:cubicBezTo>
                  <a:pt x="24917" y="5942"/>
                  <a:pt x="22035" y="3060"/>
                  <a:pt x="18476" y="3060"/>
                </a:cubicBezTo>
                <a:cubicBezTo>
                  <a:pt x="17905" y="3060"/>
                  <a:pt x="17361" y="3132"/>
                  <a:pt x="16834" y="3274"/>
                </a:cubicBezTo>
                <a:cubicBezTo>
                  <a:pt x="15505" y="1303"/>
                  <a:pt x="13248" y="0"/>
                  <a:pt x="106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rot="1273449" flipH="1">
            <a:off x="-718479" y="4011197"/>
            <a:ext cx="2211220" cy="2085297"/>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273449" flipH="1">
            <a:off x="3810771" y="4929497"/>
            <a:ext cx="2211220" cy="2085297"/>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1111673" y="4261372"/>
            <a:ext cx="2127413" cy="1719895"/>
          </a:xfrm>
          <a:custGeom>
            <a:avLst/>
            <a:gdLst/>
            <a:ahLst/>
            <a:cxnLst/>
            <a:rect l="l" t="t" r="r" b="b"/>
            <a:pathLst>
              <a:path w="24917" h="20144" extrusionOk="0">
                <a:moveTo>
                  <a:pt x="10688" y="0"/>
                </a:moveTo>
                <a:cubicBezTo>
                  <a:pt x="6602" y="0"/>
                  <a:pt x="3292" y="3310"/>
                  <a:pt x="3292" y="7396"/>
                </a:cubicBezTo>
                <a:cubicBezTo>
                  <a:pt x="3292" y="7449"/>
                  <a:pt x="3292" y="7494"/>
                  <a:pt x="3292" y="7547"/>
                </a:cubicBezTo>
                <a:cubicBezTo>
                  <a:pt x="1339" y="8556"/>
                  <a:pt x="0" y="10598"/>
                  <a:pt x="0" y="12954"/>
                </a:cubicBezTo>
                <a:cubicBezTo>
                  <a:pt x="0" y="15889"/>
                  <a:pt x="2088" y="18342"/>
                  <a:pt x="4854" y="18913"/>
                </a:cubicBezTo>
                <a:cubicBezTo>
                  <a:pt x="4916" y="19341"/>
                  <a:pt x="5023" y="19751"/>
                  <a:pt x="5148" y="20144"/>
                </a:cubicBezTo>
                <a:lnTo>
                  <a:pt x="23686" y="20144"/>
                </a:lnTo>
                <a:cubicBezTo>
                  <a:pt x="24221" y="19466"/>
                  <a:pt x="24542" y="18601"/>
                  <a:pt x="24542" y="17655"/>
                </a:cubicBezTo>
                <a:cubicBezTo>
                  <a:pt x="24542" y="16263"/>
                  <a:pt x="23838" y="15032"/>
                  <a:pt x="22767" y="14310"/>
                </a:cubicBezTo>
                <a:cubicBezTo>
                  <a:pt x="24087" y="13123"/>
                  <a:pt x="24917" y="11410"/>
                  <a:pt x="24917" y="9501"/>
                </a:cubicBezTo>
                <a:cubicBezTo>
                  <a:pt x="24917" y="5942"/>
                  <a:pt x="22035" y="3060"/>
                  <a:pt x="18476" y="3060"/>
                </a:cubicBezTo>
                <a:cubicBezTo>
                  <a:pt x="17905" y="3060"/>
                  <a:pt x="17361" y="3132"/>
                  <a:pt x="16834" y="3274"/>
                </a:cubicBezTo>
                <a:cubicBezTo>
                  <a:pt x="15505" y="1303"/>
                  <a:pt x="13248" y="0"/>
                  <a:pt x="10688"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48">
            <a:off x="8350973" y="3061244"/>
            <a:ext cx="1957181" cy="3773805"/>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8666573" flipH="1">
            <a:off x="-509101" y="-1051377"/>
            <a:ext cx="2211273" cy="2085252"/>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92"/>
        <p:cNvGrpSpPr/>
        <p:nvPr/>
      </p:nvGrpSpPr>
      <p:grpSpPr>
        <a:xfrm>
          <a:off x="0" y="0"/>
          <a:ext cx="0" cy="0"/>
          <a:chOff x="0" y="0"/>
          <a:chExt cx="0" cy="0"/>
        </a:xfrm>
      </p:grpSpPr>
      <p:sp>
        <p:nvSpPr>
          <p:cNvPr id="293" name="Google Shape;293;p29"/>
          <p:cNvSpPr/>
          <p:nvPr/>
        </p:nvSpPr>
        <p:spPr>
          <a:xfrm rot="-5400000">
            <a:off x="7698039" y="2752310"/>
            <a:ext cx="1673202" cy="334832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rot="-10799933">
            <a:off x="4416915" y="-573246"/>
            <a:ext cx="2881217" cy="222530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rot="-4451464">
            <a:off x="2938170" y="3611439"/>
            <a:ext cx="1957179" cy="3773799"/>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rot="10799952">
            <a:off x="8251618" y="-1480440"/>
            <a:ext cx="1957181" cy="3773805"/>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rot="-5400000" flipH="1">
            <a:off x="8079627" y="-833865"/>
            <a:ext cx="2301179" cy="2170156"/>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rot="-1800016" flipH="1">
            <a:off x="6700960" y="4019783"/>
            <a:ext cx="2301160" cy="217013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rot="3856096" flipH="1">
            <a:off x="-1106648" y="4241798"/>
            <a:ext cx="2301160" cy="2170137"/>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rot="-10291400" flipH="1">
            <a:off x="-824875" y="-1136120"/>
            <a:ext cx="3564829" cy="1760868"/>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flipH="1">
            <a:off x="3040116" y="4783810"/>
            <a:ext cx="2301179" cy="2170156"/>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302"/>
        <p:cNvGrpSpPr/>
        <p:nvPr/>
      </p:nvGrpSpPr>
      <p:grpSpPr>
        <a:xfrm>
          <a:off x="0" y="0"/>
          <a:ext cx="0" cy="0"/>
          <a:chOff x="0" y="0"/>
          <a:chExt cx="0" cy="0"/>
        </a:xfrm>
      </p:grpSpPr>
      <p:sp>
        <p:nvSpPr>
          <p:cNvPr id="303" name="Google Shape;303;p30"/>
          <p:cNvSpPr/>
          <p:nvPr/>
        </p:nvSpPr>
        <p:spPr>
          <a:xfrm rot="5400000">
            <a:off x="-841484" y="3299138"/>
            <a:ext cx="3459347" cy="245937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flipH="1">
            <a:off x="7785526" y="2285301"/>
            <a:ext cx="1957153" cy="360871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10799937" flipH="1">
            <a:off x="-953525" y="-1010213"/>
            <a:ext cx="4040788" cy="2196480"/>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7373677" flipH="1">
            <a:off x="5906921" y="-1105884"/>
            <a:ext cx="4040803" cy="2196462"/>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10291400" flipH="1">
            <a:off x="-154100" y="-986120"/>
            <a:ext cx="3564829" cy="1760868"/>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rot="-7880944" flipH="1">
            <a:off x="7462373" y="-1285004"/>
            <a:ext cx="2911927" cy="2746082"/>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044015" y="4248151"/>
            <a:ext cx="2785835" cy="262714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rot="-1800016" flipH="1">
            <a:off x="5095985" y="4275233"/>
            <a:ext cx="2301160" cy="217013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8268877" y="3478547"/>
            <a:ext cx="2127413" cy="1719895"/>
          </a:xfrm>
          <a:custGeom>
            <a:avLst/>
            <a:gdLst/>
            <a:ahLst/>
            <a:cxnLst/>
            <a:rect l="l" t="t" r="r" b="b"/>
            <a:pathLst>
              <a:path w="24917" h="20144" extrusionOk="0">
                <a:moveTo>
                  <a:pt x="10688" y="0"/>
                </a:moveTo>
                <a:cubicBezTo>
                  <a:pt x="6602" y="0"/>
                  <a:pt x="3292" y="3310"/>
                  <a:pt x="3292" y="7396"/>
                </a:cubicBezTo>
                <a:cubicBezTo>
                  <a:pt x="3292" y="7449"/>
                  <a:pt x="3292" y="7494"/>
                  <a:pt x="3292" y="7547"/>
                </a:cubicBezTo>
                <a:cubicBezTo>
                  <a:pt x="1339" y="8556"/>
                  <a:pt x="0" y="10598"/>
                  <a:pt x="0" y="12954"/>
                </a:cubicBezTo>
                <a:cubicBezTo>
                  <a:pt x="0" y="15889"/>
                  <a:pt x="2088" y="18342"/>
                  <a:pt x="4854" y="18913"/>
                </a:cubicBezTo>
                <a:cubicBezTo>
                  <a:pt x="4916" y="19341"/>
                  <a:pt x="5023" y="19751"/>
                  <a:pt x="5148" y="20144"/>
                </a:cubicBezTo>
                <a:lnTo>
                  <a:pt x="23686" y="20144"/>
                </a:lnTo>
                <a:cubicBezTo>
                  <a:pt x="24221" y="19466"/>
                  <a:pt x="24542" y="18601"/>
                  <a:pt x="24542" y="17655"/>
                </a:cubicBezTo>
                <a:cubicBezTo>
                  <a:pt x="24542" y="16263"/>
                  <a:pt x="23838" y="15032"/>
                  <a:pt x="22767" y="14310"/>
                </a:cubicBezTo>
                <a:cubicBezTo>
                  <a:pt x="24087" y="13123"/>
                  <a:pt x="24917" y="11410"/>
                  <a:pt x="24917" y="9501"/>
                </a:cubicBezTo>
                <a:cubicBezTo>
                  <a:pt x="24917" y="5942"/>
                  <a:pt x="22035" y="3060"/>
                  <a:pt x="18476" y="3060"/>
                </a:cubicBezTo>
                <a:cubicBezTo>
                  <a:pt x="17905" y="3060"/>
                  <a:pt x="17361" y="3132"/>
                  <a:pt x="16834" y="3274"/>
                </a:cubicBezTo>
                <a:cubicBezTo>
                  <a:pt x="15505" y="1303"/>
                  <a:pt x="13248" y="0"/>
                  <a:pt x="106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4451464">
            <a:off x="1511295" y="3752039"/>
            <a:ext cx="1957179" cy="3773799"/>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1" name="Google Shape;31;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
        <p:nvSpPr>
          <p:cNvPr id="32" name="Google Shape;32;p4"/>
          <p:cNvSpPr/>
          <p:nvPr/>
        </p:nvSpPr>
        <p:spPr>
          <a:xfrm>
            <a:off x="8840127" y="-807003"/>
            <a:ext cx="2127413" cy="1719895"/>
          </a:xfrm>
          <a:custGeom>
            <a:avLst/>
            <a:gdLst/>
            <a:ahLst/>
            <a:cxnLst/>
            <a:rect l="l" t="t" r="r" b="b"/>
            <a:pathLst>
              <a:path w="24917" h="20144" extrusionOk="0">
                <a:moveTo>
                  <a:pt x="10688" y="0"/>
                </a:moveTo>
                <a:cubicBezTo>
                  <a:pt x="6602" y="0"/>
                  <a:pt x="3292" y="3310"/>
                  <a:pt x="3292" y="7396"/>
                </a:cubicBezTo>
                <a:cubicBezTo>
                  <a:pt x="3292" y="7449"/>
                  <a:pt x="3292" y="7494"/>
                  <a:pt x="3292" y="7547"/>
                </a:cubicBezTo>
                <a:cubicBezTo>
                  <a:pt x="1339" y="8556"/>
                  <a:pt x="0" y="10598"/>
                  <a:pt x="0" y="12954"/>
                </a:cubicBezTo>
                <a:cubicBezTo>
                  <a:pt x="0" y="15889"/>
                  <a:pt x="2088" y="18342"/>
                  <a:pt x="4854" y="18913"/>
                </a:cubicBezTo>
                <a:cubicBezTo>
                  <a:pt x="4916" y="19341"/>
                  <a:pt x="5023" y="19751"/>
                  <a:pt x="5148" y="20144"/>
                </a:cubicBezTo>
                <a:lnTo>
                  <a:pt x="23686" y="20144"/>
                </a:lnTo>
                <a:cubicBezTo>
                  <a:pt x="24221" y="19466"/>
                  <a:pt x="24542" y="18601"/>
                  <a:pt x="24542" y="17655"/>
                </a:cubicBezTo>
                <a:cubicBezTo>
                  <a:pt x="24542" y="16263"/>
                  <a:pt x="23838" y="15032"/>
                  <a:pt x="22767" y="14310"/>
                </a:cubicBezTo>
                <a:cubicBezTo>
                  <a:pt x="24087" y="13123"/>
                  <a:pt x="24917" y="11410"/>
                  <a:pt x="24917" y="9501"/>
                </a:cubicBezTo>
                <a:cubicBezTo>
                  <a:pt x="24917" y="5942"/>
                  <a:pt x="22035" y="3060"/>
                  <a:pt x="18476" y="3060"/>
                </a:cubicBezTo>
                <a:cubicBezTo>
                  <a:pt x="17905" y="3060"/>
                  <a:pt x="17361" y="3132"/>
                  <a:pt x="16834" y="3274"/>
                </a:cubicBezTo>
                <a:cubicBezTo>
                  <a:pt x="15505" y="1303"/>
                  <a:pt x="13248" y="0"/>
                  <a:pt x="10688"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3587067">
            <a:off x="2486438" y="3944319"/>
            <a:ext cx="1957192" cy="3773794"/>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p:nvPr/>
        </p:nvSpPr>
        <p:spPr>
          <a:xfrm rot="4431303" flipH="1">
            <a:off x="3086304" y="2714277"/>
            <a:ext cx="2190249" cy="5491344"/>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6711123" flipH="1">
            <a:off x="-2411578" y="2223835"/>
            <a:ext cx="4040752" cy="2196500"/>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7857240" flipH="1">
            <a:off x="8017564" y="1132099"/>
            <a:ext cx="2655001" cy="2379165"/>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 name="Google Shape;39;p5"/>
          <p:cNvSpPr txBox="1">
            <a:spLocks noGrp="1"/>
          </p:cNvSpPr>
          <p:nvPr>
            <p:ph type="title" idx="2"/>
          </p:nvPr>
        </p:nvSpPr>
        <p:spPr>
          <a:xfrm>
            <a:off x="1031475" y="2838600"/>
            <a:ext cx="32208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2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 name="Google Shape;40;p5"/>
          <p:cNvSpPr txBox="1">
            <a:spLocks noGrp="1"/>
          </p:cNvSpPr>
          <p:nvPr>
            <p:ph type="title" idx="3"/>
          </p:nvPr>
        </p:nvSpPr>
        <p:spPr>
          <a:xfrm>
            <a:off x="4891725" y="2838600"/>
            <a:ext cx="32208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2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1" name="Google Shape;41;p5"/>
          <p:cNvSpPr txBox="1">
            <a:spLocks noGrp="1"/>
          </p:cNvSpPr>
          <p:nvPr>
            <p:ph type="subTitle" idx="1"/>
          </p:nvPr>
        </p:nvSpPr>
        <p:spPr>
          <a:xfrm>
            <a:off x="4793775" y="3266575"/>
            <a:ext cx="34167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 name="Google Shape;42;p5"/>
          <p:cNvSpPr txBox="1">
            <a:spLocks noGrp="1"/>
          </p:cNvSpPr>
          <p:nvPr>
            <p:ph type="subTitle" idx="4"/>
          </p:nvPr>
        </p:nvSpPr>
        <p:spPr>
          <a:xfrm>
            <a:off x="933525" y="3266575"/>
            <a:ext cx="34167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5"/>
          <p:cNvSpPr/>
          <p:nvPr/>
        </p:nvSpPr>
        <p:spPr>
          <a:xfrm rot="-6300019">
            <a:off x="8226682" y="2256413"/>
            <a:ext cx="2636353" cy="2131344"/>
          </a:xfrm>
          <a:custGeom>
            <a:avLst/>
            <a:gdLst/>
            <a:ahLst/>
            <a:cxnLst/>
            <a:rect l="l" t="t" r="r" b="b"/>
            <a:pathLst>
              <a:path w="24917" h="20144" extrusionOk="0">
                <a:moveTo>
                  <a:pt x="10688" y="0"/>
                </a:moveTo>
                <a:cubicBezTo>
                  <a:pt x="6602" y="0"/>
                  <a:pt x="3292" y="3310"/>
                  <a:pt x="3292" y="7396"/>
                </a:cubicBezTo>
                <a:cubicBezTo>
                  <a:pt x="3292" y="7449"/>
                  <a:pt x="3292" y="7494"/>
                  <a:pt x="3292" y="7547"/>
                </a:cubicBezTo>
                <a:cubicBezTo>
                  <a:pt x="1339" y="8556"/>
                  <a:pt x="0" y="10598"/>
                  <a:pt x="0" y="12954"/>
                </a:cubicBezTo>
                <a:cubicBezTo>
                  <a:pt x="0" y="15889"/>
                  <a:pt x="2088" y="18342"/>
                  <a:pt x="4854" y="18913"/>
                </a:cubicBezTo>
                <a:cubicBezTo>
                  <a:pt x="4916" y="19341"/>
                  <a:pt x="5023" y="19751"/>
                  <a:pt x="5148" y="20144"/>
                </a:cubicBezTo>
                <a:lnTo>
                  <a:pt x="23686" y="20144"/>
                </a:lnTo>
                <a:cubicBezTo>
                  <a:pt x="24221" y="19466"/>
                  <a:pt x="24542" y="18601"/>
                  <a:pt x="24542" y="17655"/>
                </a:cubicBezTo>
                <a:cubicBezTo>
                  <a:pt x="24542" y="16263"/>
                  <a:pt x="23838" y="15032"/>
                  <a:pt x="22767" y="14310"/>
                </a:cubicBezTo>
                <a:cubicBezTo>
                  <a:pt x="24087" y="13123"/>
                  <a:pt x="24917" y="11410"/>
                  <a:pt x="24917" y="9501"/>
                </a:cubicBezTo>
                <a:cubicBezTo>
                  <a:pt x="24917" y="5942"/>
                  <a:pt x="22035" y="3060"/>
                  <a:pt x="18476" y="3060"/>
                </a:cubicBezTo>
                <a:cubicBezTo>
                  <a:pt x="17905" y="3060"/>
                  <a:pt x="17361" y="3132"/>
                  <a:pt x="16834" y="3274"/>
                </a:cubicBezTo>
                <a:cubicBezTo>
                  <a:pt x="15505" y="1303"/>
                  <a:pt x="13248" y="0"/>
                  <a:pt x="10688"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4092399">
            <a:off x="6036144" y="3497950"/>
            <a:ext cx="1957190" cy="3773800"/>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rot="6300093" flipH="1">
            <a:off x="-2364638" y="2819721"/>
            <a:ext cx="4040750" cy="2196480"/>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6"/>
          <p:cNvSpPr/>
          <p:nvPr/>
        </p:nvSpPr>
        <p:spPr>
          <a:xfrm>
            <a:off x="8120852" y="3870797"/>
            <a:ext cx="2127413" cy="1719895"/>
          </a:xfrm>
          <a:custGeom>
            <a:avLst/>
            <a:gdLst/>
            <a:ahLst/>
            <a:cxnLst/>
            <a:rect l="l" t="t" r="r" b="b"/>
            <a:pathLst>
              <a:path w="24917" h="20144" extrusionOk="0">
                <a:moveTo>
                  <a:pt x="10688" y="0"/>
                </a:moveTo>
                <a:cubicBezTo>
                  <a:pt x="6602" y="0"/>
                  <a:pt x="3292" y="3310"/>
                  <a:pt x="3292" y="7396"/>
                </a:cubicBezTo>
                <a:cubicBezTo>
                  <a:pt x="3292" y="7449"/>
                  <a:pt x="3292" y="7494"/>
                  <a:pt x="3292" y="7547"/>
                </a:cubicBezTo>
                <a:cubicBezTo>
                  <a:pt x="1339" y="8556"/>
                  <a:pt x="0" y="10598"/>
                  <a:pt x="0" y="12954"/>
                </a:cubicBezTo>
                <a:cubicBezTo>
                  <a:pt x="0" y="15889"/>
                  <a:pt x="2088" y="18342"/>
                  <a:pt x="4854" y="18913"/>
                </a:cubicBezTo>
                <a:cubicBezTo>
                  <a:pt x="4916" y="19341"/>
                  <a:pt x="5023" y="19751"/>
                  <a:pt x="5148" y="20144"/>
                </a:cubicBezTo>
                <a:lnTo>
                  <a:pt x="23686" y="20144"/>
                </a:lnTo>
                <a:cubicBezTo>
                  <a:pt x="24221" y="19466"/>
                  <a:pt x="24542" y="18601"/>
                  <a:pt x="24542" y="17655"/>
                </a:cubicBezTo>
                <a:cubicBezTo>
                  <a:pt x="24542" y="16263"/>
                  <a:pt x="23838" y="15032"/>
                  <a:pt x="22767" y="14310"/>
                </a:cubicBezTo>
                <a:cubicBezTo>
                  <a:pt x="24087" y="13123"/>
                  <a:pt x="24917" y="11410"/>
                  <a:pt x="24917" y="9501"/>
                </a:cubicBezTo>
                <a:cubicBezTo>
                  <a:pt x="24917" y="5942"/>
                  <a:pt x="22035" y="3060"/>
                  <a:pt x="18476" y="3060"/>
                </a:cubicBezTo>
                <a:cubicBezTo>
                  <a:pt x="17905" y="3060"/>
                  <a:pt x="17361" y="3132"/>
                  <a:pt x="16834" y="3274"/>
                </a:cubicBezTo>
                <a:cubicBezTo>
                  <a:pt x="15505" y="1303"/>
                  <a:pt x="13248" y="0"/>
                  <a:pt x="106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273449" flipH="1">
            <a:off x="-718479" y="4011197"/>
            <a:ext cx="2211220" cy="2085297"/>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273449" flipH="1">
            <a:off x="3810771" y="4929497"/>
            <a:ext cx="2211220" cy="2085297"/>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1" name="Google Shape;51;p6"/>
          <p:cNvSpPr/>
          <p:nvPr/>
        </p:nvSpPr>
        <p:spPr>
          <a:xfrm rot="5854195">
            <a:off x="-1492645" y="-817348"/>
            <a:ext cx="2127391" cy="1719876"/>
          </a:xfrm>
          <a:custGeom>
            <a:avLst/>
            <a:gdLst/>
            <a:ahLst/>
            <a:cxnLst/>
            <a:rect l="l" t="t" r="r" b="b"/>
            <a:pathLst>
              <a:path w="24917" h="20144" extrusionOk="0">
                <a:moveTo>
                  <a:pt x="10688" y="0"/>
                </a:moveTo>
                <a:cubicBezTo>
                  <a:pt x="6602" y="0"/>
                  <a:pt x="3292" y="3310"/>
                  <a:pt x="3292" y="7396"/>
                </a:cubicBezTo>
                <a:cubicBezTo>
                  <a:pt x="3292" y="7449"/>
                  <a:pt x="3292" y="7494"/>
                  <a:pt x="3292" y="7547"/>
                </a:cubicBezTo>
                <a:cubicBezTo>
                  <a:pt x="1339" y="8556"/>
                  <a:pt x="0" y="10598"/>
                  <a:pt x="0" y="12954"/>
                </a:cubicBezTo>
                <a:cubicBezTo>
                  <a:pt x="0" y="15889"/>
                  <a:pt x="2088" y="18342"/>
                  <a:pt x="4854" y="18913"/>
                </a:cubicBezTo>
                <a:cubicBezTo>
                  <a:pt x="4916" y="19341"/>
                  <a:pt x="5023" y="19751"/>
                  <a:pt x="5148" y="20144"/>
                </a:cubicBezTo>
                <a:lnTo>
                  <a:pt x="23686" y="20144"/>
                </a:lnTo>
                <a:cubicBezTo>
                  <a:pt x="24221" y="19466"/>
                  <a:pt x="24542" y="18601"/>
                  <a:pt x="24542" y="17655"/>
                </a:cubicBezTo>
                <a:cubicBezTo>
                  <a:pt x="24542" y="16263"/>
                  <a:pt x="23838" y="15032"/>
                  <a:pt x="22767" y="14310"/>
                </a:cubicBezTo>
                <a:cubicBezTo>
                  <a:pt x="24087" y="13123"/>
                  <a:pt x="24917" y="11410"/>
                  <a:pt x="24917" y="9501"/>
                </a:cubicBezTo>
                <a:cubicBezTo>
                  <a:pt x="24917" y="5942"/>
                  <a:pt x="22035" y="3060"/>
                  <a:pt x="18476" y="3060"/>
                </a:cubicBezTo>
                <a:cubicBezTo>
                  <a:pt x="17905" y="3060"/>
                  <a:pt x="17361" y="3132"/>
                  <a:pt x="16834" y="3274"/>
                </a:cubicBezTo>
                <a:cubicBezTo>
                  <a:pt x="15505" y="1303"/>
                  <a:pt x="13248" y="0"/>
                  <a:pt x="10688"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5400048">
            <a:off x="8350973" y="3061244"/>
            <a:ext cx="1957181" cy="3773805"/>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3930115">
            <a:off x="1191760" y="3755579"/>
            <a:ext cx="1957173" cy="3773803"/>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sp>
        <p:nvSpPr>
          <p:cNvPr id="55" name="Google Shape;55;p7"/>
          <p:cNvSpPr/>
          <p:nvPr/>
        </p:nvSpPr>
        <p:spPr>
          <a:xfrm rot="5400000" flipH="1">
            <a:off x="972316" y="3038871"/>
            <a:ext cx="1214726" cy="3618232"/>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flipH="1">
            <a:off x="7282301" y="2988351"/>
            <a:ext cx="1957153" cy="360871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7066481" flipH="1">
            <a:off x="4610811" y="-2077697"/>
            <a:ext cx="1957171" cy="360872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txBox="1">
            <a:spLocks noGrp="1"/>
          </p:cNvSpPr>
          <p:nvPr>
            <p:ph type="body" idx="1"/>
          </p:nvPr>
        </p:nvSpPr>
        <p:spPr>
          <a:xfrm>
            <a:off x="720000" y="1710050"/>
            <a:ext cx="4117800" cy="24105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59" name="Google Shape;59;p7"/>
          <p:cNvSpPr txBox="1">
            <a:spLocks noGrp="1"/>
          </p:cNvSpPr>
          <p:nvPr>
            <p:ph type="title"/>
          </p:nvPr>
        </p:nvSpPr>
        <p:spPr>
          <a:xfrm>
            <a:off x="720000" y="1015750"/>
            <a:ext cx="4060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0" name="Google Shape;60;p7"/>
          <p:cNvSpPr/>
          <p:nvPr/>
        </p:nvSpPr>
        <p:spPr>
          <a:xfrm rot="-4279870" flipH="1">
            <a:off x="7482201" y="1389762"/>
            <a:ext cx="3564748" cy="1760852"/>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9605313" flipH="1">
            <a:off x="4905113" y="-1555862"/>
            <a:ext cx="2301201" cy="217018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2"/>
        <p:cNvGrpSpPr/>
        <p:nvPr/>
      </p:nvGrpSpPr>
      <p:grpSpPr>
        <a:xfrm>
          <a:off x="0" y="0"/>
          <a:ext cx="0" cy="0"/>
          <a:chOff x="0" y="0"/>
          <a:chExt cx="0" cy="0"/>
        </a:xfrm>
      </p:grpSpPr>
      <p:sp>
        <p:nvSpPr>
          <p:cNvPr id="63" name="Google Shape;63;p8"/>
          <p:cNvSpPr/>
          <p:nvPr/>
        </p:nvSpPr>
        <p:spPr>
          <a:xfrm rot="10800000" flipH="1">
            <a:off x="6305625" y="-375127"/>
            <a:ext cx="2745021" cy="222530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6994964" y="2752297"/>
            <a:ext cx="1673202" cy="334832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10799937" flipH="1">
            <a:off x="-598325" y="-653523"/>
            <a:ext cx="4040788" cy="2276753"/>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flipH="1">
            <a:off x="-509092" y="3383837"/>
            <a:ext cx="2211242" cy="208527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txBox="1">
            <a:spLocks noGrp="1"/>
          </p:cNvSpPr>
          <p:nvPr>
            <p:ph type="title"/>
          </p:nvPr>
        </p:nvSpPr>
        <p:spPr>
          <a:xfrm>
            <a:off x="2317950" y="1658249"/>
            <a:ext cx="4508100" cy="1827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8" name="Google Shape;68;p8"/>
          <p:cNvSpPr/>
          <p:nvPr/>
        </p:nvSpPr>
        <p:spPr>
          <a:xfrm rot="-10291400" flipH="1">
            <a:off x="-1468550" y="-395570"/>
            <a:ext cx="3564829" cy="1760868"/>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5400000" flipH="1">
            <a:off x="7610765" y="918735"/>
            <a:ext cx="2301179" cy="2170156"/>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1246292" y="3411300"/>
            <a:ext cx="2211242" cy="2085271"/>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
        <p:cNvGrpSpPr/>
        <p:nvPr/>
      </p:nvGrpSpPr>
      <p:grpSpPr>
        <a:xfrm>
          <a:off x="0" y="0"/>
          <a:ext cx="0" cy="0"/>
          <a:chOff x="0" y="0"/>
          <a:chExt cx="0" cy="0"/>
        </a:xfrm>
      </p:grpSpPr>
      <p:sp>
        <p:nvSpPr>
          <p:cNvPr id="72" name="Google Shape;72;p9"/>
          <p:cNvSpPr/>
          <p:nvPr/>
        </p:nvSpPr>
        <p:spPr>
          <a:xfrm rot="5400000">
            <a:off x="-937709" y="3023638"/>
            <a:ext cx="3459347" cy="2459373"/>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flipH="1">
            <a:off x="7718951" y="1597026"/>
            <a:ext cx="1957153" cy="3608718"/>
          </a:xfrm>
          <a:custGeom>
            <a:avLst/>
            <a:gdLst/>
            <a:ahLst/>
            <a:cxnLst/>
            <a:rect l="l" t="t" r="r" b="b"/>
            <a:pathLst>
              <a:path w="10992" h="21997" extrusionOk="0">
                <a:moveTo>
                  <a:pt x="1279" y="0"/>
                </a:moveTo>
                <a:cubicBezTo>
                  <a:pt x="820" y="0"/>
                  <a:pt x="365" y="123"/>
                  <a:pt x="1" y="372"/>
                </a:cubicBezTo>
                <a:lnTo>
                  <a:pt x="1" y="21666"/>
                </a:lnTo>
                <a:lnTo>
                  <a:pt x="8110" y="21666"/>
                </a:lnTo>
                <a:cubicBezTo>
                  <a:pt x="8556" y="21773"/>
                  <a:pt x="9002" y="21889"/>
                  <a:pt x="9448" y="21996"/>
                </a:cubicBezTo>
                <a:cubicBezTo>
                  <a:pt x="9885" y="21657"/>
                  <a:pt x="9956" y="20988"/>
                  <a:pt x="9823" y="20435"/>
                </a:cubicBezTo>
                <a:cubicBezTo>
                  <a:pt x="9689" y="19882"/>
                  <a:pt x="9394" y="19382"/>
                  <a:pt x="9234" y="18838"/>
                </a:cubicBezTo>
                <a:cubicBezTo>
                  <a:pt x="8913" y="17723"/>
                  <a:pt x="9189" y="16510"/>
                  <a:pt x="9582" y="15412"/>
                </a:cubicBezTo>
                <a:cubicBezTo>
                  <a:pt x="9983" y="14315"/>
                  <a:pt x="10501" y="13254"/>
                  <a:pt x="10688" y="12103"/>
                </a:cubicBezTo>
                <a:cubicBezTo>
                  <a:pt x="10991" y="10220"/>
                  <a:pt x="10313" y="8195"/>
                  <a:pt x="8939" y="6911"/>
                </a:cubicBezTo>
                <a:cubicBezTo>
                  <a:pt x="8110" y="6126"/>
                  <a:pt x="7057" y="5617"/>
                  <a:pt x="6245" y="4814"/>
                </a:cubicBezTo>
                <a:cubicBezTo>
                  <a:pt x="5514" y="4083"/>
                  <a:pt x="5014" y="3137"/>
                  <a:pt x="4434" y="2272"/>
                </a:cubicBezTo>
                <a:cubicBezTo>
                  <a:pt x="3863" y="1398"/>
                  <a:pt x="3159" y="559"/>
                  <a:pt x="2204" y="175"/>
                </a:cubicBezTo>
                <a:cubicBezTo>
                  <a:pt x="1913" y="59"/>
                  <a:pt x="1595" y="0"/>
                  <a:pt x="1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txBox="1">
            <a:spLocks noGrp="1"/>
          </p:cNvSpPr>
          <p:nvPr>
            <p:ph type="title"/>
          </p:nvPr>
        </p:nvSpPr>
        <p:spPr>
          <a:xfrm>
            <a:off x="2510425" y="2444750"/>
            <a:ext cx="4123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5" name="Google Shape;75;p9"/>
          <p:cNvSpPr txBox="1">
            <a:spLocks noGrp="1"/>
          </p:cNvSpPr>
          <p:nvPr>
            <p:ph type="subTitle" idx="1"/>
          </p:nvPr>
        </p:nvSpPr>
        <p:spPr>
          <a:xfrm>
            <a:off x="2510525" y="3364400"/>
            <a:ext cx="4123200" cy="115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 name="Google Shape;76;p9"/>
          <p:cNvSpPr/>
          <p:nvPr/>
        </p:nvSpPr>
        <p:spPr>
          <a:xfrm rot="4780382" flipH="1">
            <a:off x="-1185981" y="3248176"/>
            <a:ext cx="3564768" cy="1760908"/>
          </a:xfrm>
          <a:custGeom>
            <a:avLst/>
            <a:gdLst/>
            <a:ahLst/>
            <a:cxnLst/>
            <a:rect l="l" t="t" r="r" b="b"/>
            <a:pathLst>
              <a:path w="29592" h="20106" extrusionOk="0">
                <a:moveTo>
                  <a:pt x="10185" y="1"/>
                </a:moveTo>
                <a:cubicBezTo>
                  <a:pt x="9074" y="1"/>
                  <a:pt x="7967" y="239"/>
                  <a:pt x="6968" y="738"/>
                </a:cubicBezTo>
                <a:cubicBezTo>
                  <a:pt x="5282" y="1586"/>
                  <a:pt x="3988" y="3022"/>
                  <a:pt x="2481" y="4146"/>
                </a:cubicBezTo>
                <a:cubicBezTo>
                  <a:pt x="1669" y="4753"/>
                  <a:pt x="768" y="5297"/>
                  <a:pt x="277" y="6180"/>
                </a:cubicBezTo>
                <a:cubicBezTo>
                  <a:pt x="152" y="6412"/>
                  <a:pt x="63" y="6644"/>
                  <a:pt x="1" y="6894"/>
                </a:cubicBezTo>
                <a:lnTo>
                  <a:pt x="1" y="20106"/>
                </a:lnTo>
                <a:lnTo>
                  <a:pt x="28976" y="20106"/>
                </a:lnTo>
                <a:cubicBezTo>
                  <a:pt x="29297" y="18366"/>
                  <a:pt x="29592" y="16618"/>
                  <a:pt x="29592" y="14860"/>
                </a:cubicBezTo>
                <a:cubicBezTo>
                  <a:pt x="29583" y="12871"/>
                  <a:pt x="29164" y="10837"/>
                  <a:pt x="28075" y="9178"/>
                </a:cubicBezTo>
                <a:cubicBezTo>
                  <a:pt x="26987" y="7518"/>
                  <a:pt x="25149" y="6287"/>
                  <a:pt x="23160" y="6234"/>
                </a:cubicBezTo>
                <a:cubicBezTo>
                  <a:pt x="23122" y="6233"/>
                  <a:pt x="23083" y="6233"/>
                  <a:pt x="23045" y="6233"/>
                </a:cubicBezTo>
                <a:cubicBezTo>
                  <a:pt x="22229" y="6233"/>
                  <a:pt x="21398" y="6404"/>
                  <a:pt x="20594" y="6404"/>
                </a:cubicBezTo>
                <a:cubicBezTo>
                  <a:pt x="20157" y="6404"/>
                  <a:pt x="19729" y="6353"/>
                  <a:pt x="19315" y="6198"/>
                </a:cubicBezTo>
                <a:cubicBezTo>
                  <a:pt x="17825" y="5654"/>
                  <a:pt x="17129" y="4012"/>
                  <a:pt x="16139" y="2772"/>
                </a:cubicBezTo>
                <a:cubicBezTo>
                  <a:pt x="14727" y="989"/>
                  <a:pt x="12448" y="1"/>
                  <a:pt x="10185" y="1"/>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flipH="1">
            <a:off x="8709539" y="2350416"/>
            <a:ext cx="3123461" cy="294554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rot="9915339" flipH="1">
            <a:off x="6728328" y="-1509523"/>
            <a:ext cx="3123465" cy="2945569"/>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5400000" flipH="1">
            <a:off x="-1767961" y="-1509509"/>
            <a:ext cx="3123461" cy="2945544"/>
          </a:xfrm>
          <a:custGeom>
            <a:avLst/>
            <a:gdLst/>
            <a:ahLst/>
            <a:cxnLst/>
            <a:rect l="l" t="t" r="r" b="b"/>
            <a:pathLst>
              <a:path w="22456" h="22192" extrusionOk="0">
                <a:moveTo>
                  <a:pt x="16184" y="0"/>
                </a:moveTo>
                <a:cubicBezTo>
                  <a:pt x="14461" y="0"/>
                  <a:pt x="12726" y="827"/>
                  <a:pt x="11732" y="2245"/>
                </a:cubicBezTo>
                <a:cubicBezTo>
                  <a:pt x="11277" y="2905"/>
                  <a:pt x="10974" y="3645"/>
                  <a:pt x="10555" y="4332"/>
                </a:cubicBezTo>
                <a:cubicBezTo>
                  <a:pt x="10135" y="5010"/>
                  <a:pt x="9564" y="5652"/>
                  <a:pt x="8806" y="5884"/>
                </a:cubicBezTo>
                <a:cubicBezTo>
                  <a:pt x="8459" y="5995"/>
                  <a:pt x="8095" y="6013"/>
                  <a:pt x="7728" y="6013"/>
                </a:cubicBezTo>
                <a:cubicBezTo>
                  <a:pt x="7546" y="6013"/>
                  <a:pt x="7363" y="6008"/>
                  <a:pt x="7181" y="6008"/>
                </a:cubicBezTo>
                <a:cubicBezTo>
                  <a:pt x="7137" y="6008"/>
                  <a:pt x="7093" y="6009"/>
                  <a:pt x="7049" y="6009"/>
                </a:cubicBezTo>
                <a:cubicBezTo>
                  <a:pt x="5452" y="6036"/>
                  <a:pt x="3846" y="6634"/>
                  <a:pt x="2713" y="7749"/>
                </a:cubicBezTo>
                <a:cubicBezTo>
                  <a:pt x="1571" y="8873"/>
                  <a:pt x="947" y="10532"/>
                  <a:pt x="1187" y="12111"/>
                </a:cubicBezTo>
                <a:cubicBezTo>
                  <a:pt x="1286" y="12709"/>
                  <a:pt x="1491" y="13289"/>
                  <a:pt x="1455" y="13895"/>
                </a:cubicBezTo>
                <a:cubicBezTo>
                  <a:pt x="1419" y="14556"/>
                  <a:pt x="1098" y="15162"/>
                  <a:pt x="840" y="15778"/>
                </a:cubicBezTo>
                <a:cubicBezTo>
                  <a:pt x="19" y="17803"/>
                  <a:pt x="1" y="20140"/>
                  <a:pt x="795" y="22183"/>
                </a:cubicBezTo>
                <a:lnTo>
                  <a:pt x="21064" y="22192"/>
                </a:lnTo>
                <a:cubicBezTo>
                  <a:pt x="21974" y="18891"/>
                  <a:pt x="22455" y="15278"/>
                  <a:pt x="21171" y="12093"/>
                </a:cubicBezTo>
                <a:cubicBezTo>
                  <a:pt x="20885" y="11389"/>
                  <a:pt x="20519" y="10702"/>
                  <a:pt x="20448" y="9943"/>
                </a:cubicBezTo>
                <a:cubicBezTo>
                  <a:pt x="20395" y="9221"/>
                  <a:pt x="20618" y="8507"/>
                  <a:pt x="20787" y="7811"/>
                </a:cubicBezTo>
                <a:cubicBezTo>
                  <a:pt x="21126" y="6455"/>
                  <a:pt x="21304" y="5037"/>
                  <a:pt x="21001" y="3672"/>
                </a:cubicBezTo>
                <a:cubicBezTo>
                  <a:pt x="20707" y="2316"/>
                  <a:pt x="19244" y="791"/>
                  <a:pt x="17941" y="309"/>
                </a:cubicBezTo>
                <a:cubicBezTo>
                  <a:pt x="17378" y="100"/>
                  <a:pt x="16782" y="0"/>
                  <a:pt x="16184" y="0"/>
                </a:cubicBezTo>
                <a:close/>
              </a:path>
            </a:pathLst>
          </a:cu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sp>
        <p:nvSpPr>
          <p:cNvPr id="81" name="Google Shape;81;p10"/>
          <p:cNvSpPr txBox="1">
            <a:spLocks noGrp="1"/>
          </p:cNvSpPr>
          <p:nvPr>
            <p:ph type="title"/>
          </p:nvPr>
        </p:nvSpPr>
        <p:spPr>
          <a:xfrm>
            <a:off x="2823725" y="586950"/>
            <a:ext cx="3496500" cy="9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25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200"/>
              <a:buFont typeface="Rubik"/>
              <a:buNone/>
              <a:defRPr sz="3200" b="1">
                <a:solidFill>
                  <a:schemeClr val="lt1"/>
                </a:solidFill>
                <a:latin typeface="Rubik"/>
                <a:ea typeface="Rubik"/>
                <a:cs typeface="Rubik"/>
                <a:sym typeface="Rubik"/>
              </a:defRPr>
            </a:lvl1pPr>
            <a:lvl2pPr lvl="1" rtl="0">
              <a:spcBef>
                <a:spcPts val="0"/>
              </a:spcBef>
              <a:spcAft>
                <a:spcPts val="0"/>
              </a:spcAft>
              <a:buClr>
                <a:schemeClr val="lt1"/>
              </a:buClr>
              <a:buSzPts val="3200"/>
              <a:buFont typeface="Rubik"/>
              <a:buNone/>
              <a:defRPr sz="3200" b="1">
                <a:solidFill>
                  <a:schemeClr val="lt1"/>
                </a:solidFill>
                <a:latin typeface="Rubik"/>
                <a:ea typeface="Rubik"/>
                <a:cs typeface="Rubik"/>
                <a:sym typeface="Rubik"/>
              </a:defRPr>
            </a:lvl2pPr>
            <a:lvl3pPr lvl="2" rtl="0">
              <a:spcBef>
                <a:spcPts val="0"/>
              </a:spcBef>
              <a:spcAft>
                <a:spcPts val="0"/>
              </a:spcAft>
              <a:buClr>
                <a:schemeClr val="lt1"/>
              </a:buClr>
              <a:buSzPts val="3200"/>
              <a:buFont typeface="Rubik"/>
              <a:buNone/>
              <a:defRPr sz="3200" b="1">
                <a:solidFill>
                  <a:schemeClr val="lt1"/>
                </a:solidFill>
                <a:latin typeface="Rubik"/>
                <a:ea typeface="Rubik"/>
                <a:cs typeface="Rubik"/>
                <a:sym typeface="Rubik"/>
              </a:defRPr>
            </a:lvl3pPr>
            <a:lvl4pPr lvl="3" rtl="0">
              <a:spcBef>
                <a:spcPts val="0"/>
              </a:spcBef>
              <a:spcAft>
                <a:spcPts val="0"/>
              </a:spcAft>
              <a:buClr>
                <a:schemeClr val="lt1"/>
              </a:buClr>
              <a:buSzPts val="3200"/>
              <a:buFont typeface="Rubik"/>
              <a:buNone/>
              <a:defRPr sz="3200" b="1">
                <a:solidFill>
                  <a:schemeClr val="lt1"/>
                </a:solidFill>
                <a:latin typeface="Rubik"/>
                <a:ea typeface="Rubik"/>
                <a:cs typeface="Rubik"/>
                <a:sym typeface="Rubik"/>
              </a:defRPr>
            </a:lvl4pPr>
            <a:lvl5pPr lvl="4" rtl="0">
              <a:spcBef>
                <a:spcPts val="0"/>
              </a:spcBef>
              <a:spcAft>
                <a:spcPts val="0"/>
              </a:spcAft>
              <a:buClr>
                <a:schemeClr val="lt1"/>
              </a:buClr>
              <a:buSzPts val="3200"/>
              <a:buFont typeface="Rubik"/>
              <a:buNone/>
              <a:defRPr sz="3200" b="1">
                <a:solidFill>
                  <a:schemeClr val="lt1"/>
                </a:solidFill>
                <a:latin typeface="Rubik"/>
                <a:ea typeface="Rubik"/>
                <a:cs typeface="Rubik"/>
                <a:sym typeface="Rubik"/>
              </a:defRPr>
            </a:lvl5pPr>
            <a:lvl6pPr lvl="5" rtl="0">
              <a:spcBef>
                <a:spcPts val="0"/>
              </a:spcBef>
              <a:spcAft>
                <a:spcPts val="0"/>
              </a:spcAft>
              <a:buClr>
                <a:schemeClr val="lt1"/>
              </a:buClr>
              <a:buSzPts val="3200"/>
              <a:buFont typeface="Rubik"/>
              <a:buNone/>
              <a:defRPr sz="3200" b="1">
                <a:solidFill>
                  <a:schemeClr val="lt1"/>
                </a:solidFill>
                <a:latin typeface="Rubik"/>
                <a:ea typeface="Rubik"/>
                <a:cs typeface="Rubik"/>
                <a:sym typeface="Rubik"/>
              </a:defRPr>
            </a:lvl6pPr>
            <a:lvl7pPr lvl="6" rtl="0">
              <a:spcBef>
                <a:spcPts val="0"/>
              </a:spcBef>
              <a:spcAft>
                <a:spcPts val="0"/>
              </a:spcAft>
              <a:buClr>
                <a:schemeClr val="lt1"/>
              </a:buClr>
              <a:buSzPts val="3200"/>
              <a:buFont typeface="Rubik"/>
              <a:buNone/>
              <a:defRPr sz="3200" b="1">
                <a:solidFill>
                  <a:schemeClr val="lt1"/>
                </a:solidFill>
                <a:latin typeface="Rubik"/>
                <a:ea typeface="Rubik"/>
                <a:cs typeface="Rubik"/>
                <a:sym typeface="Rubik"/>
              </a:defRPr>
            </a:lvl7pPr>
            <a:lvl8pPr lvl="7" rtl="0">
              <a:spcBef>
                <a:spcPts val="0"/>
              </a:spcBef>
              <a:spcAft>
                <a:spcPts val="0"/>
              </a:spcAft>
              <a:buClr>
                <a:schemeClr val="lt1"/>
              </a:buClr>
              <a:buSzPts val="3200"/>
              <a:buFont typeface="Rubik"/>
              <a:buNone/>
              <a:defRPr sz="3200" b="1">
                <a:solidFill>
                  <a:schemeClr val="lt1"/>
                </a:solidFill>
                <a:latin typeface="Rubik"/>
                <a:ea typeface="Rubik"/>
                <a:cs typeface="Rubik"/>
                <a:sym typeface="Rubik"/>
              </a:defRPr>
            </a:lvl8pPr>
            <a:lvl9pPr lvl="8" rtl="0">
              <a:spcBef>
                <a:spcPts val="0"/>
              </a:spcBef>
              <a:spcAft>
                <a:spcPts val="0"/>
              </a:spcAft>
              <a:buClr>
                <a:schemeClr val="lt1"/>
              </a:buClr>
              <a:buSzPts val="3200"/>
              <a:buFont typeface="Rubik"/>
              <a:buNone/>
              <a:defRPr sz="3200" b="1">
                <a:solidFill>
                  <a:schemeClr val="lt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1"/>
          <p:cNvSpPr/>
          <p:nvPr/>
        </p:nvSpPr>
        <p:spPr>
          <a:xfrm>
            <a:off x="713100" y="3529350"/>
            <a:ext cx="3937200" cy="511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txBox="1">
            <a:spLocks noGrp="1"/>
          </p:cNvSpPr>
          <p:nvPr>
            <p:ph type="subTitle" idx="1"/>
          </p:nvPr>
        </p:nvSpPr>
        <p:spPr>
          <a:xfrm>
            <a:off x="716100" y="3547200"/>
            <a:ext cx="39372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CSFL Problem-Based Learning Activity</a:t>
            </a:r>
            <a:endParaRPr b="1"/>
          </a:p>
        </p:txBody>
      </p:sp>
      <p:sp>
        <p:nvSpPr>
          <p:cNvPr id="317" name="Google Shape;317;p31"/>
          <p:cNvSpPr txBox="1">
            <a:spLocks noGrp="1"/>
          </p:cNvSpPr>
          <p:nvPr>
            <p:ph type="ctrTitle"/>
          </p:nvPr>
        </p:nvSpPr>
        <p:spPr>
          <a:xfrm>
            <a:off x="716100" y="874050"/>
            <a:ext cx="4722000" cy="2579100"/>
          </a:xfrm>
          <a:prstGeom prst="rect">
            <a:avLst/>
          </a:prstGeom>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n" sz="4500"/>
              <a:t>Fuzzy Logic Approach for Diagnosis of Diabetes</a:t>
            </a:r>
            <a:endParaRPr sz="4500"/>
          </a:p>
        </p:txBody>
      </p:sp>
      <p:sp>
        <p:nvSpPr>
          <p:cNvPr id="318" name="Google Shape;318;p31"/>
          <p:cNvSpPr/>
          <p:nvPr/>
        </p:nvSpPr>
        <p:spPr>
          <a:xfrm>
            <a:off x="7107137" y="658895"/>
            <a:ext cx="19168" cy="661123"/>
          </a:xfrm>
          <a:custGeom>
            <a:avLst/>
            <a:gdLst/>
            <a:ahLst/>
            <a:cxnLst/>
            <a:rect l="l" t="t" r="r" b="b"/>
            <a:pathLst>
              <a:path w="22684" h="782394" extrusionOk="0">
                <a:moveTo>
                  <a:pt x="11342" y="0"/>
                </a:moveTo>
                <a:cubicBezTo>
                  <a:pt x="5104" y="0"/>
                  <a:pt x="1" y="5070"/>
                  <a:pt x="1" y="11342"/>
                </a:cubicBezTo>
                <a:lnTo>
                  <a:pt x="1" y="771052"/>
                </a:lnTo>
                <a:cubicBezTo>
                  <a:pt x="1" y="777290"/>
                  <a:pt x="5104" y="782394"/>
                  <a:pt x="11342" y="782394"/>
                </a:cubicBezTo>
                <a:cubicBezTo>
                  <a:pt x="17613" y="782394"/>
                  <a:pt x="22684" y="777290"/>
                  <a:pt x="22684" y="771052"/>
                </a:cubicBezTo>
                <a:lnTo>
                  <a:pt x="22684" y="11342"/>
                </a:lnTo>
                <a:cubicBezTo>
                  <a:pt x="22684" y="5070"/>
                  <a:pt x="17613" y="0"/>
                  <a:pt x="11342" y="0"/>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6110311" y="1321001"/>
            <a:ext cx="402903" cy="277253"/>
          </a:xfrm>
          <a:custGeom>
            <a:avLst/>
            <a:gdLst/>
            <a:ahLst/>
            <a:cxnLst/>
            <a:rect l="l" t="t" r="r" b="b"/>
            <a:pathLst>
              <a:path w="476808" h="328110" extrusionOk="0">
                <a:moveTo>
                  <a:pt x="12925" y="1"/>
                </a:moveTo>
                <a:cubicBezTo>
                  <a:pt x="9275" y="1"/>
                  <a:pt x="5692" y="1747"/>
                  <a:pt x="3503" y="4978"/>
                </a:cubicBezTo>
                <a:cubicBezTo>
                  <a:pt x="0" y="10149"/>
                  <a:pt x="1401" y="17254"/>
                  <a:pt x="6572" y="20756"/>
                </a:cubicBezTo>
                <a:lnTo>
                  <a:pt x="457560" y="326142"/>
                </a:lnTo>
                <a:cubicBezTo>
                  <a:pt x="459462" y="327476"/>
                  <a:pt x="461663" y="328110"/>
                  <a:pt x="463898" y="328110"/>
                </a:cubicBezTo>
                <a:cubicBezTo>
                  <a:pt x="467501" y="328110"/>
                  <a:pt x="471070" y="326375"/>
                  <a:pt x="473305" y="323106"/>
                </a:cubicBezTo>
                <a:cubicBezTo>
                  <a:pt x="476807" y="317936"/>
                  <a:pt x="475440" y="310831"/>
                  <a:pt x="470269" y="307328"/>
                </a:cubicBezTo>
                <a:lnTo>
                  <a:pt x="19281" y="1943"/>
                </a:lnTo>
                <a:cubicBezTo>
                  <a:pt x="17329" y="629"/>
                  <a:pt x="15115" y="1"/>
                  <a:pt x="12925" y="1"/>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5828363" y="1034860"/>
            <a:ext cx="386582" cy="386555"/>
          </a:xfrm>
          <a:custGeom>
            <a:avLst/>
            <a:gdLst/>
            <a:ahLst/>
            <a:cxnLst/>
            <a:rect l="l" t="t" r="r" b="b"/>
            <a:pathLst>
              <a:path w="457494" h="457462" extrusionOk="0">
                <a:moveTo>
                  <a:pt x="228730" y="1"/>
                </a:moveTo>
                <a:cubicBezTo>
                  <a:pt x="168087" y="1"/>
                  <a:pt x="109912" y="24084"/>
                  <a:pt x="66982" y="66982"/>
                </a:cubicBezTo>
                <a:cubicBezTo>
                  <a:pt x="24084" y="109879"/>
                  <a:pt x="0" y="168054"/>
                  <a:pt x="0" y="228731"/>
                </a:cubicBezTo>
                <a:cubicBezTo>
                  <a:pt x="0" y="289408"/>
                  <a:pt x="24084" y="347583"/>
                  <a:pt x="66982" y="390480"/>
                </a:cubicBezTo>
                <a:cubicBezTo>
                  <a:pt x="109912" y="433377"/>
                  <a:pt x="168087" y="457461"/>
                  <a:pt x="228730" y="457461"/>
                </a:cubicBezTo>
                <a:cubicBezTo>
                  <a:pt x="289407" y="457461"/>
                  <a:pt x="347582" y="433377"/>
                  <a:pt x="390479" y="390480"/>
                </a:cubicBezTo>
                <a:cubicBezTo>
                  <a:pt x="433376" y="347583"/>
                  <a:pt x="457494" y="289408"/>
                  <a:pt x="457494" y="228731"/>
                </a:cubicBezTo>
                <a:cubicBezTo>
                  <a:pt x="457494" y="168054"/>
                  <a:pt x="433376" y="109879"/>
                  <a:pt x="390479" y="66982"/>
                </a:cubicBezTo>
                <a:cubicBezTo>
                  <a:pt x="347582" y="24084"/>
                  <a:pt x="289407" y="1"/>
                  <a:pt x="228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6349844" y="1284432"/>
            <a:ext cx="1376644" cy="1341356"/>
          </a:xfrm>
          <a:custGeom>
            <a:avLst/>
            <a:gdLst/>
            <a:ahLst/>
            <a:cxnLst/>
            <a:rect l="l" t="t" r="r" b="b"/>
            <a:pathLst>
              <a:path w="1629165" h="1587404" extrusionOk="0">
                <a:moveTo>
                  <a:pt x="814583" y="1"/>
                </a:moveTo>
                <a:cubicBezTo>
                  <a:pt x="598562" y="1"/>
                  <a:pt x="391347" y="83627"/>
                  <a:pt x="238605" y="232467"/>
                </a:cubicBezTo>
                <a:cubicBezTo>
                  <a:pt x="85829" y="381307"/>
                  <a:pt x="1" y="583218"/>
                  <a:pt x="1" y="793702"/>
                </a:cubicBezTo>
                <a:cubicBezTo>
                  <a:pt x="1" y="1004186"/>
                  <a:pt x="85829" y="1206098"/>
                  <a:pt x="238605" y="1354937"/>
                </a:cubicBezTo>
                <a:cubicBezTo>
                  <a:pt x="391347" y="1503777"/>
                  <a:pt x="598562" y="1587404"/>
                  <a:pt x="814583" y="1587404"/>
                </a:cubicBezTo>
                <a:cubicBezTo>
                  <a:pt x="1030637" y="1587404"/>
                  <a:pt x="1237818" y="1503777"/>
                  <a:pt x="1390594" y="1354937"/>
                </a:cubicBezTo>
                <a:cubicBezTo>
                  <a:pt x="1543336" y="1206098"/>
                  <a:pt x="1629164" y="1004186"/>
                  <a:pt x="1629164" y="793702"/>
                </a:cubicBezTo>
                <a:cubicBezTo>
                  <a:pt x="1629164" y="583218"/>
                  <a:pt x="1543336" y="381307"/>
                  <a:pt x="1390594" y="232467"/>
                </a:cubicBezTo>
                <a:cubicBezTo>
                  <a:pt x="1237818" y="83627"/>
                  <a:pt x="1030637" y="1"/>
                  <a:pt x="814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5496529" y="2602904"/>
            <a:ext cx="1376644" cy="1341328"/>
          </a:xfrm>
          <a:custGeom>
            <a:avLst/>
            <a:gdLst/>
            <a:ahLst/>
            <a:cxnLst/>
            <a:rect l="l" t="t" r="r" b="b"/>
            <a:pathLst>
              <a:path w="1629165" h="1587371" extrusionOk="0">
                <a:moveTo>
                  <a:pt x="814582" y="1"/>
                </a:moveTo>
                <a:cubicBezTo>
                  <a:pt x="598562" y="1"/>
                  <a:pt x="391380" y="83627"/>
                  <a:pt x="238604" y="232467"/>
                </a:cubicBezTo>
                <a:cubicBezTo>
                  <a:pt x="85829" y="381307"/>
                  <a:pt x="1" y="583185"/>
                  <a:pt x="1" y="793702"/>
                </a:cubicBezTo>
                <a:cubicBezTo>
                  <a:pt x="1" y="1004186"/>
                  <a:pt x="85829" y="1206064"/>
                  <a:pt x="238604" y="1354904"/>
                </a:cubicBezTo>
                <a:cubicBezTo>
                  <a:pt x="391380" y="1503777"/>
                  <a:pt x="598562" y="1587370"/>
                  <a:pt x="814582" y="1587370"/>
                </a:cubicBezTo>
                <a:cubicBezTo>
                  <a:pt x="1030637" y="1587370"/>
                  <a:pt x="1237818" y="1503777"/>
                  <a:pt x="1390594" y="1354904"/>
                </a:cubicBezTo>
                <a:cubicBezTo>
                  <a:pt x="1543370" y="1206064"/>
                  <a:pt x="1629164" y="1004186"/>
                  <a:pt x="1629164" y="793702"/>
                </a:cubicBezTo>
                <a:cubicBezTo>
                  <a:pt x="1629164" y="583185"/>
                  <a:pt x="1543370" y="381307"/>
                  <a:pt x="1390594" y="232467"/>
                </a:cubicBezTo>
                <a:cubicBezTo>
                  <a:pt x="1237818" y="83627"/>
                  <a:pt x="1030637" y="1"/>
                  <a:pt x="8145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5806367" y="2895058"/>
            <a:ext cx="757267" cy="757325"/>
          </a:xfrm>
          <a:custGeom>
            <a:avLst/>
            <a:gdLst/>
            <a:ahLst/>
            <a:cxnLst/>
            <a:rect l="l" t="t" r="r" b="b"/>
            <a:pathLst>
              <a:path w="896174" h="896243" extrusionOk="0">
                <a:moveTo>
                  <a:pt x="448021" y="1"/>
                </a:moveTo>
                <a:cubicBezTo>
                  <a:pt x="200577" y="1"/>
                  <a:pt x="1" y="200611"/>
                  <a:pt x="1" y="448121"/>
                </a:cubicBezTo>
                <a:cubicBezTo>
                  <a:pt x="1" y="695599"/>
                  <a:pt x="200577" y="896242"/>
                  <a:pt x="448021" y="896242"/>
                </a:cubicBezTo>
                <a:cubicBezTo>
                  <a:pt x="515069" y="896242"/>
                  <a:pt x="578681" y="881465"/>
                  <a:pt x="635788" y="855113"/>
                </a:cubicBezTo>
                <a:cubicBezTo>
                  <a:pt x="781159" y="787931"/>
                  <a:pt x="884532" y="645096"/>
                  <a:pt x="895173" y="477042"/>
                </a:cubicBezTo>
                <a:cubicBezTo>
                  <a:pt x="895840" y="467502"/>
                  <a:pt x="896174" y="457862"/>
                  <a:pt x="896174" y="448121"/>
                </a:cubicBezTo>
                <a:cubicBezTo>
                  <a:pt x="896174" y="334407"/>
                  <a:pt x="853777" y="230566"/>
                  <a:pt x="783794" y="151476"/>
                </a:cubicBezTo>
                <a:cubicBezTo>
                  <a:pt x="783727" y="151276"/>
                  <a:pt x="783494" y="151009"/>
                  <a:pt x="783260" y="150809"/>
                </a:cubicBezTo>
                <a:cubicBezTo>
                  <a:pt x="701735" y="58876"/>
                  <a:pt x="582984" y="734"/>
                  <a:pt x="450589" y="1"/>
                </a:cubicBezTo>
                <a:close/>
              </a:path>
            </a:pathLst>
          </a:custGeom>
          <a:solidFill>
            <a:srgbClr val="FFF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6185155" y="2895030"/>
            <a:ext cx="283729" cy="378691"/>
          </a:xfrm>
          <a:custGeom>
            <a:avLst/>
            <a:gdLst/>
            <a:ahLst/>
            <a:cxnLst/>
            <a:rect l="l" t="t" r="r" b="b"/>
            <a:pathLst>
              <a:path w="335774" h="448155" extrusionOk="0">
                <a:moveTo>
                  <a:pt x="2602" y="0"/>
                </a:moveTo>
                <a:lnTo>
                  <a:pt x="934" y="283603"/>
                </a:lnTo>
                <a:lnTo>
                  <a:pt x="0" y="444685"/>
                </a:lnTo>
                <a:lnTo>
                  <a:pt x="0" y="448154"/>
                </a:lnTo>
                <a:lnTo>
                  <a:pt x="123221" y="339276"/>
                </a:lnTo>
                <a:lnTo>
                  <a:pt x="335773" y="151509"/>
                </a:lnTo>
                <a:cubicBezTo>
                  <a:pt x="335740" y="151342"/>
                  <a:pt x="335540" y="151075"/>
                  <a:pt x="335239" y="150808"/>
                </a:cubicBezTo>
                <a:cubicBezTo>
                  <a:pt x="253715" y="58876"/>
                  <a:pt x="134963" y="734"/>
                  <a:pt x="2602" y="0"/>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6148888" y="3022551"/>
            <a:ext cx="414911" cy="280122"/>
          </a:xfrm>
          <a:custGeom>
            <a:avLst/>
            <a:gdLst/>
            <a:ahLst/>
            <a:cxnLst/>
            <a:rect l="l" t="t" r="r" b="b"/>
            <a:pathLst>
              <a:path w="491019" h="331505" extrusionOk="0">
                <a:moveTo>
                  <a:pt x="378137" y="1"/>
                </a:moveTo>
                <a:lnTo>
                  <a:pt x="164919" y="186968"/>
                </a:lnTo>
                <a:lnTo>
                  <a:pt x="42898" y="293844"/>
                </a:lnTo>
                <a:lnTo>
                  <a:pt x="1" y="331505"/>
                </a:lnTo>
                <a:lnTo>
                  <a:pt x="204280" y="329303"/>
                </a:lnTo>
                <a:lnTo>
                  <a:pt x="490017" y="326234"/>
                </a:lnTo>
                <a:cubicBezTo>
                  <a:pt x="490684" y="316694"/>
                  <a:pt x="491018" y="307054"/>
                  <a:pt x="491018" y="297313"/>
                </a:cubicBezTo>
                <a:cubicBezTo>
                  <a:pt x="491018" y="183599"/>
                  <a:pt x="448621" y="79758"/>
                  <a:pt x="378671" y="668"/>
                </a:cubicBezTo>
                <a:cubicBezTo>
                  <a:pt x="378604" y="468"/>
                  <a:pt x="378404" y="234"/>
                  <a:pt x="378137" y="1"/>
                </a:cubicBezTo>
                <a:close/>
              </a:path>
            </a:pathLst>
          </a:custGeom>
          <a:solidFill>
            <a:srgbClr val="FFC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6148888" y="3298350"/>
            <a:ext cx="414065" cy="319470"/>
          </a:xfrm>
          <a:custGeom>
            <a:avLst/>
            <a:gdLst/>
            <a:ahLst/>
            <a:cxnLst/>
            <a:rect l="l" t="t" r="r" b="b"/>
            <a:pathLst>
              <a:path w="490018" h="378071" extrusionOk="0">
                <a:moveTo>
                  <a:pt x="490017" y="0"/>
                </a:moveTo>
                <a:lnTo>
                  <a:pt x="204280" y="3069"/>
                </a:lnTo>
                <a:lnTo>
                  <a:pt x="1" y="5271"/>
                </a:lnTo>
                <a:lnTo>
                  <a:pt x="19915" y="71651"/>
                </a:lnTo>
                <a:lnTo>
                  <a:pt x="63012" y="134330"/>
                </a:lnTo>
                <a:lnTo>
                  <a:pt x="230632" y="378071"/>
                </a:lnTo>
                <a:cubicBezTo>
                  <a:pt x="376003" y="310889"/>
                  <a:pt x="479376" y="168054"/>
                  <a:pt x="4900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6046126" y="3134816"/>
            <a:ext cx="278007" cy="278008"/>
          </a:xfrm>
          <a:custGeom>
            <a:avLst/>
            <a:gdLst/>
            <a:ahLst/>
            <a:cxnLst/>
            <a:rect l="l" t="t" r="r" b="b"/>
            <a:pathLst>
              <a:path w="329002" h="329003" extrusionOk="0">
                <a:moveTo>
                  <a:pt x="164484" y="1"/>
                </a:moveTo>
                <a:cubicBezTo>
                  <a:pt x="73653" y="1"/>
                  <a:pt x="0" y="73653"/>
                  <a:pt x="0" y="164518"/>
                </a:cubicBezTo>
                <a:cubicBezTo>
                  <a:pt x="0" y="208150"/>
                  <a:pt x="17346" y="249980"/>
                  <a:pt x="48201" y="280835"/>
                </a:cubicBezTo>
                <a:cubicBezTo>
                  <a:pt x="79023" y="311657"/>
                  <a:pt x="120887" y="329003"/>
                  <a:pt x="164484" y="329003"/>
                </a:cubicBezTo>
                <a:cubicBezTo>
                  <a:pt x="208116" y="329003"/>
                  <a:pt x="249979" y="311657"/>
                  <a:pt x="280801" y="280835"/>
                </a:cubicBezTo>
                <a:cubicBezTo>
                  <a:pt x="311656" y="249980"/>
                  <a:pt x="329002" y="208150"/>
                  <a:pt x="329002" y="164518"/>
                </a:cubicBezTo>
                <a:cubicBezTo>
                  <a:pt x="329002" y="120887"/>
                  <a:pt x="311656" y="79057"/>
                  <a:pt x="280801" y="48202"/>
                </a:cubicBezTo>
                <a:cubicBezTo>
                  <a:pt x="249979" y="17346"/>
                  <a:pt x="208116" y="1"/>
                  <a:pt x="164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4558077" y="3620557"/>
            <a:ext cx="1067012" cy="1080157"/>
          </a:xfrm>
          <a:custGeom>
            <a:avLst/>
            <a:gdLst/>
            <a:ahLst/>
            <a:cxnLst/>
            <a:rect l="l" t="t" r="r" b="b"/>
            <a:pathLst>
              <a:path w="1262736" h="1278292" extrusionOk="0">
                <a:moveTo>
                  <a:pt x="1057486" y="0"/>
                </a:moveTo>
                <a:cubicBezTo>
                  <a:pt x="1040485" y="0"/>
                  <a:pt x="1020449" y="9658"/>
                  <a:pt x="994244" y="32533"/>
                </a:cubicBezTo>
                <a:lnTo>
                  <a:pt x="0" y="868164"/>
                </a:lnTo>
                <a:cubicBezTo>
                  <a:pt x="98437" y="962165"/>
                  <a:pt x="200077" y="1052863"/>
                  <a:pt x="303584" y="1141293"/>
                </a:cubicBezTo>
                <a:cubicBezTo>
                  <a:pt x="357689" y="1187560"/>
                  <a:pt x="412462" y="1233126"/>
                  <a:pt x="467501" y="1278291"/>
                </a:cubicBezTo>
                <a:lnTo>
                  <a:pt x="1188082" y="437356"/>
                </a:lnTo>
                <a:cubicBezTo>
                  <a:pt x="1261234" y="352162"/>
                  <a:pt x="1262735" y="223937"/>
                  <a:pt x="1186714" y="136908"/>
                </a:cubicBezTo>
                <a:cubicBezTo>
                  <a:pt x="1126196" y="67602"/>
                  <a:pt x="1102464" y="0"/>
                  <a:pt x="1057486" y="0"/>
                </a:cubicBezTo>
                <a:close/>
              </a:path>
            </a:pathLst>
          </a:custGeom>
          <a:solidFill>
            <a:srgbClr val="FFC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4471699" y="3981189"/>
            <a:ext cx="865419" cy="773984"/>
          </a:xfrm>
          <a:custGeom>
            <a:avLst/>
            <a:gdLst/>
            <a:ahLst/>
            <a:cxnLst/>
            <a:rect l="l" t="t" r="r" b="b"/>
            <a:pathLst>
              <a:path w="1024165" h="915957" extrusionOk="0">
                <a:moveTo>
                  <a:pt x="607935" y="1"/>
                </a:moveTo>
                <a:lnTo>
                  <a:pt x="0" y="454626"/>
                </a:lnTo>
                <a:lnTo>
                  <a:pt x="522140" y="915956"/>
                </a:lnTo>
                <a:lnTo>
                  <a:pt x="1024165" y="321331"/>
                </a:lnTo>
                <a:cubicBezTo>
                  <a:pt x="889436" y="209017"/>
                  <a:pt x="751037" y="101373"/>
                  <a:pt x="6079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5255980" y="3119351"/>
            <a:ext cx="806904" cy="896946"/>
          </a:xfrm>
          <a:custGeom>
            <a:avLst/>
            <a:gdLst/>
            <a:ahLst/>
            <a:cxnLst/>
            <a:rect l="l" t="t" r="r" b="b"/>
            <a:pathLst>
              <a:path w="954916" h="1061474" extrusionOk="0">
                <a:moveTo>
                  <a:pt x="427288" y="0"/>
                </a:moveTo>
                <a:cubicBezTo>
                  <a:pt x="426918" y="0"/>
                  <a:pt x="426545" y="5"/>
                  <a:pt x="426171" y="14"/>
                </a:cubicBezTo>
                <a:cubicBezTo>
                  <a:pt x="401487" y="581"/>
                  <a:pt x="382307" y="23431"/>
                  <a:pt x="375502" y="47214"/>
                </a:cubicBezTo>
                <a:cubicBezTo>
                  <a:pt x="368697" y="71031"/>
                  <a:pt x="370832" y="96283"/>
                  <a:pt x="368830" y="120934"/>
                </a:cubicBezTo>
                <a:cubicBezTo>
                  <a:pt x="361725" y="208663"/>
                  <a:pt x="304017" y="282616"/>
                  <a:pt x="254515" y="355402"/>
                </a:cubicBezTo>
                <a:cubicBezTo>
                  <a:pt x="205047" y="428154"/>
                  <a:pt x="159948" y="515550"/>
                  <a:pt x="182064" y="600777"/>
                </a:cubicBezTo>
                <a:cubicBezTo>
                  <a:pt x="165218" y="621425"/>
                  <a:pt x="16846" y="752386"/>
                  <a:pt x="0" y="773034"/>
                </a:cubicBezTo>
                <a:cubicBezTo>
                  <a:pt x="47201" y="912067"/>
                  <a:pt x="254916" y="931414"/>
                  <a:pt x="322998" y="1061474"/>
                </a:cubicBezTo>
                <a:cubicBezTo>
                  <a:pt x="393515" y="1004933"/>
                  <a:pt x="475807" y="965438"/>
                  <a:pt x="554663" y="921240"/>
                </a:cubicBezTo>
                <a:cubicBezTo>
                  <a:pt x="633519" y="877042"/>
                  <a:pt x="711308" y="826172"/>
                  <a:pt x="765147" y="753587"/>
                </a:cubicBezTo>
                <a:cubicBezTo>
                  <a:pt x="818985" y="681001"/>
                  <a:pt x="847539" y="583798"/>
                  <a:pt x="814715" y="499571"/>
                </a:cubicBezTo>
                <a:cubicBezTo>
                  <a:pt x="853376" y="444232"/>
                  <a:pt x="848706" y="370112"/>
                  <a:pt x="802040" y="321377"/>
                </a:cubicBezTo>
                <a:cubicBezTo>
                  <a:pt x="866853" y="223340"/>
                  <a:pt x="863083" y="227910"/>
                  <a:pt x="927896" y="129840"/>
                </a:cubicBezTo>
                <a:cubicBezTo>
                  <a:pt x="941106" y="109893"/>
                  <a:pt x="954915" y="86709"/>
                  <a:pt x="949011" y="63526"/>
                </a:cubicBezTo>
                <a:cubicBezTo>
                  <a:pt x="943108" y="40214"/>
                  <a:pt x="918889" y="28084"/>
                  <a:pt x="894295" y="28084"/>
                </a:cubicBezTo>
                <a:cubicBezTo>
                  <a:pt x="883451" y="28084"/>
                  <a:pt x="872535" y="30442"/>
                  <a:pt x="863083" y="35239"/>
                </a:cubicBezTo>
                <a:cubicBezTo>
                  <a:pt x="832194" y="50950"/>
                  <a:pt x="775687" y="140281"/>
                  <a:pt x="755673" y="168534"/>
                </a:cubicBezTo>
                <a:cubicBezTo>
                  <a:pt x="653767" y="312638"/>
                  <a:pt x="670979" y="291723"/>
                  <a:pt x="549626" y="411542"/>
                </a:cubicBezTo>
                <a:cubicBezTo>
                  <a:pt x="533548" y="427386"/>
                  <a:pt x="516669" y="443331"/>
                  <a:pt x="495754" y="451704"/>
                </a:cubicBezTo>
                <a:cubicBezTo>
                  <a:pt x="487231" y="455092"/>
                  <a:pt x="477854" y="456965"/>
                  <a:pt x="468617" y="456965"/>
                </a:cubicBezTo>
                <a:cubicBezTo>
                  <a:pt x="455116" y="456965"/>
                  <a:pt x="441913" y="452962"/>
                  <a:pt x="432109" y="443832"/>
                </a:cubicBezTo>
                <a:cubicBezTo>
                  <a:pt x="416531" y="429288"/>
                  <a:pt x="413095" y="405337"/>
                  <a:pt x="417432" y="384489"/>
                </a:cubicBezTo>
                <a:cubicBezTo>
                  <a:pt x="421735" y="363641"/>
                  <a:pt x="432542" y="344794"/>
                  <a:pt x="441849" y="325647"/>
                </a:cubicBezTo>
                <a:cubicBezTo>
                  <a:pt x="478175" y="250927"/>
                  <a:pt x="493719" y="166166"/>
                  <a:pt x="486247" y="83407"/>
                </a:cubicBezTo>
                <a:cubicBezTo>
                  <a:pt x="482846" y="46053"/>
                  <a:pt x="464401" y="0"/>
                  <a:pt x="427288" y="0"/>
                </a:cubicBezTo>
                <a:close/>
              </a:path>
            </a:pathLst>
          </a:custGeom>
          <a:solidFill>
            <a:srgbClr val="FFC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5822103" y="3381568"/>
            <a:ext cx="122697" cy="272681"/>
          </a:xfrm>
          <a:custGeom>
            <a:avLst/>
            <a:gdLst/>
            <a:ahLst/>
            <a:cxnLst/>
            <a:rect l="l" t="t" r="r" b="b"/>
            <a:pathLst>
              <a:path w="145204" h="322699" extrusionOk="0">
                <a:moveTo>
                  <a:pt x="132410" y="0"/>
                </a:moveTo>
                <a:cubicBezTo>
                  <a:pt x="128360" y="0"/>
                  <a:pt x="124451" y="2211"/>
                  <a:pt x="122421" y="6039"/>
                </a:cubicBezTo>
                <a:cubicBezTo>
                  <a:pt x="111546" y="27054"/>
                  <a:pt x="47934" y="129494"/>
                  <a:pt x="47301" y="130528"/>
                </a:cubicBezTo>
                <a:cubicBezTo>
                  <a:pt x="46266" y="132196"/>
                  <a:pt x="45666" y="134164"/>
                  <a:pt x="45633" y="136165"/>
                </a:cubicBezTo>
                <a:cubicBezTo>
                  <a:pt x="45599" y="137166"/>
                  <a:pt x="42697" y="236237"/>
                  <a:pt x="3069" y="305987"/>
                </a:cubicBezTo>
                <a:cubicBezTo>
                  <a:pt x="0" y="311357"/>
                  <a:pt x="1901" y="318196"/>
                  <a:pt x="7272" y="321265"/>
                </a:cubicBezTo>
                <a:cubicBezTo>
                  <a:pt x="9007" y="322199"/>
                  <a:pt x="10941" y="322699"/>
                  <a:pt x="12809" y="322699"/>
                </a:cubicBezTo>
                <a:cubicBezTo>
                  <a:pt x="16745" y="322699"/>
                  <a:pt x="20515" y="320664"/>
                  <a:pt x="22583" y="317095"/>
                </a:cubicBezTo>
                <a:cubicBezTo>
                  <a:pt x="61344" y="248813"/>
                  <a:pt x="67148" y="158048"/>
                  <a:pt x="67949" y="139868"/>
                </a:cubicBezTo>
                <a:cubicBezTo>
                  <a:pt x="78123" y="123490"/>
                  <a:pt x="131894" y="36494"/>
                  <a:pt x="142368" y="16413"/>
                </a:cubicBezTo>
                <a:cubicBezTo>
                  <a:pt x="145204" y="10909"/>
                  <a:pt x="143069" y="4104"/>
                  <a:pt x="137565" y="1269"/>
                </a:cubicBezTo>
                <a:cubicBezTo>
                  <a:pt x="135912" y="407"/>
                  <a:pt x="134148" y="0"/>
                  <a:pt x="132410" y="0"/>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4905873" y="2878082"/>
            <a:ext cx="386582" cy="386583"/>
          </a:xfrm>
          <a:custGeom>
            <a:avLst/>
            <a:gdLst/>
            <a:ahLst/>
            <a:cxnLst/>
            <a:rect l="l" t="t" r="r" b="b"/>
            <a:pathLst>
              <a:path w="457494" h="457495" extrusionOk="0">
                <a:moveTo>
                  <a:pt x="228764" y="1"/>
                </a:moveTo>
                <a:cubicBezTo>
                  <a:pt x="168087" y="1"/>
                  <a:pt x="109912" y="24084"/>
                  <a:pt x="67015" y="66982"/>
                </a:cubicBezTo>
                <a:cubicBezTo>
                  <a:pt x="24117" y="109879"/>
                  <a:pt x="0" y="168054"/>
                  <a:pt x="0" y="228731"/>
                </a:cubicBezTo>
                <a:cubicBezTo>
                  <a:pt x="0" y="289408"/>
                  <a:pt x="24117" y="347583"/>
                  <a:pt x="67015" y="390480"/>
                </a:cubicBezTo>
                <a:cubicBezTo>
                  <a:pt x="109912" y="433377"/>
                  <a:pt x="168087" y="457495"/>
                  <a:pt x="228764" y="457495"/>
                </a:cubicBezTo>
                <a:cubicBezTo>
                  <a:pt x="289440" y="457495"/>
                  <a:pt x="347615" y="433377"/>
                  <a:pt x="390512" y="390480"/>
                </a:cubicBezTo>
                <a:cubicBezTo>
                  <a:pt x="433410" y="347583"/>
                  <a:pt x="457494" y="289408"/>
                  <a:pt x="457494" y="228731"/>
                </a:cubicBezTo>
                <a:cubicBezTo>
                  <a:pt x="457494" y="168054"/>
                  <a:pt x="433410" y="109879"/>
                  <a:pt x="390512" y="66982"/>
                </a:cubicBezTo>
                <a:cubicBezTo>
                  <a:pt x="347615" y="24084"/>
                  <a:pt x="289440" y="1"/>
                  <a:pt x="2287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5283109" y="3061890"/>
            <a:ext cx="256726" cy="19168"/>
          </a:xfrm>
          <a:custGeom>
            <a:avLst/>
            <a:gdLst/>
            <a:ahLst/>
            <a:cxnLst/>
            <a:rect l="l" t="t" r="r" b="b"/>
            <a:pathLst>
              <a:path w="303818" h="22684" extrusionOk="0">
                <a:moveTo>
                  <a:pt x="11342" y="1"/>
                </a:moveTo>
                <a:cubicBezTo>
                  <a:pt x="5071" y="1"/>
                  <a:pt x="1" y="5104"/>
                  <a:pt x="1" y="11342"/>
                </a:cubicBezTo>
                <a:cubicBezTo>
                  <a:pt x="1" y="17613"/>
                  <a:pt x="5071" y="22684"/>
                  <a:pt x="11342" y="22684"/>
                </a:cubicBezTo>
                <a:lnTo>
                  <a:pt x="292476" y="22684"/>
                </a:lnTo>
                <a:cubicBezTo>
                  <a:pt x="298747" y="22684"/>
                  <a:pt x="303818" y="17580"/>
                  <a:pt x="303818" y="11342"/>
                </a:cubicBezTo>
                <a:cubicBezTo>
                  <a:pt x="303818" y="5104"/>
                  <a:pt x="298747" y="1"/>
                  <a:pt x="292476" y="1"/>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4590564" y="4197465"/>
            <a:ext cx="357945" cy="277689"/>
          </a:xfrm>
          <a:custGeom>
            <a:avLst/>
            <a:gdLst/>
            <a:ahLst/>
            <a:cxnLst/>
            <a:rect l="l" t="t" r="r" b="b"/>
            <a:pathLst>
              <a:path w="423604" h="328626" extrusionOk="0">
                <a:moveTo>
                  <a:pt x="409635" y="1"/>
                </a:moveTo>
                <a:cubicBezTo>
                  <a:pt x="408245" y="1"/>
                  <a:pt x="406834" y="234"/>
                  <a:pt x="405457" y="724"/>
                </a:cubicBezTo>
                <a:cubicBezTo>
                  <a:pt x="403055" y="1625"/>
                  <a:pt x="164952" y="90555"/>
                  <a:pt x="4037" y="308945"/>
                </a:cubicBezTo>
                <a:cubicBezTo>
                  <a:pt x="1" y="314449"/>
                  <a:pt x="1168" y="322187"/>
                  <a:pt x="6672" y="326224"/>
                </a:cubicBezTo>
                <a:cubicBezTo>
                  <a:pt x="8874" y="327858"/>
                  <a:pt x="11442" y="328625"/>
                  <a:pt x="13977" y="328625"/>
                </a:cubicBezTo>
                <a:cubicBezTo>
                  <a:pt x="17780" y="328625"/>
                  <a:pt x="21516" y="326924"/>
                  <a:pt x="23885" y="323588"/>
                </a:cubicBezTo>
                <a:cubicBezTo>
                  <a:pt x="180296" y="111403"/>
                  <a:pt x="411595" y="24741"/>
                  <a:pt x="413930" y="23907"/>
                </a:cubicBezTo>
                <a:cubicBezTo>
                  <a:pt x="420301" y="21539"/>
                  <a:pt x="423603" y="14467"/>
                  <a:pt x="421268" y="8063"/>
                </a:cubicBezTo>
                <a:cubicBezTo>
                  <a:pt x="419438" y="3068"/>
                  <a:pt x="414676" y="1"/>
                  <a:pt x="409635" y="1"/>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4810132" y="4381717"/>
            <a:ext cx="127489" cy="127461"/>
          </a:xfrm>
          <a:custGeom>
            <a:avLst/>
            <a:gdLst/>
            <a:ahLst/>
            <a:cxnLst/>
            <a:rect l="l" t="t" r="r" b="b"/>
            <a:pathLst>
              <a:path w="150875" h="150842" extrusionOk="0">
                <a:moveTo>
                  <a:pt x="75455" y="24684"/>
                </a:moveTo>
                <a:cubicBezTo>
                  <a:pt x="103408" y="24684"/>
                  <a:pt x="126191" y="47434"/>
                  <a:pt x="126191" y="75421"/>
                </a:cubicBezTo>
                <a:cubicBezTo>
                  <a:pt x="126191" y="103407"/>
                  <a:pt x="103408" y="126157"/>
                  <a:pt x="75455" y="126157"/>
                </a:cubicBezTo>
                <a:cubicBezTo>
                  <a:pt x="47468" y="126157"/>
                  <a:pt x="24685" y="103407"/>
                  <a:pt x="24685" y="75421"/>
                </a:cubicBezTo>
                <a:cubicBezTo>
                  <a:pt x="24685" y="47434"/>
                  <a:pt x="47468" y="24684"/>
                  <a:pt x="75455" y="24684"/>
                </a:cubicBezTo>
                <a:close/>
                <a:moveTo>
                  <a:pt x="75455" y="0"/>
                </a:moveTo>
                <a:cubicBezTo>
                  <a:pt x="33825" y="0"/>
                  <a:pt x="1" y="33858"/>
                  <a:pt x="1" y="75421"/>
                </a:cubicBezTo>
                <a:cubicBezTo>
                  <a:pt x="1" y="117017"/>
                  <a:pt x="33858" y="150841"/>
                  <a:pt x="75455" y="150841"/>
                </a:cubicBezTo>
                <a:cubicBezTo>
                  <a:pt x="117018" y="150841"/>
                  <a:pt x="150875" y="117017"/>
                  <a:pt x="150875" y="75421"/>
                </a:cubicBezTo>
                <a:cubicBezTo>
                  <a:pt x="150875" y="33791"/>
                  <a:pt x="117018" y="0"/>
                  <a:pt x="75455" y="0"/>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6939881" y="1981766"/>
            <a:ext cx="214671" cy="376747"/>
          </a:xfrm>
          <a:custGeom>
            <a:avLst/>
            <a:gdLst/>
            <a:ahLst/>
            <a:cxnLst/>
            <a:rect l="l" t="t" r="r" b="b"/>
            <a:pathLst>
              <a:path w="254049" h="445854" extrusionOk="0">
                <a:moveTo>
                  <a:pt x="126991" y="1"/>
                </a:moveTo>
                <a:cubicBezTo>
                  <a:pt x="57141" y="1"/>
                  <a:pt x="1" y="57108"/>
                  <a:pt x="1" y="126992"/>
                </a:cubicBezTo>
                <a:lnTo>
                  <a:pt x="1" y="318829"/>
                </a:lnTo>
                <a:cubicBezTo>
                  <a:pt x="1" y="388679"/>
                  <a:pt x="57108" y="445853"/>
                  <a:pt x="126991" y="445853"/>
                </a:cubicBezTo>
                <a:cubicBezTo>
                  <a:pt x="196874" y="445853"/>
                  <a:pt x="254049" y="388679"/>
                  <a:pt x="254015" y="318829"/>
                </a:cubicBezTo>
                <a:lnTo>
                  <a:pt x="254015" y="126992"/>
                </a:lnTo>
                <a:cubicBezTo>
                  <a:pt x="254015" y="57142"/>
                  <a:pt x="196874" y="1"/>
                  <a:pt x="126991" y="1"/>
                </a:cubicBezTo>
                <a:close/>
              </a:path>
            </a:pathLst>
          </a:custGeom>
          <a:solidFill>
            <a:srgbClr val="FFF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6939881" y="2251276"/>
            <a:ext cx="214671" cy="1"/>
          </a:xfrm>
          <a:custGeom>
            <a:avLst/>
            <a:gdLst/>
            <a:ahLst/>
            <a:cxnLst/>
            <a:rect l="l" t="t" r="r" b="b"/>
            <a:pathLst>
              <a:path w="254049" h="1" extrusionOk="0">
                <a:moveTo>
                  <a:pt x="1" y="1"/>
                </a:moveTo>
                <a:lnTo>
                  <a:pt x="254049" y="1"/>
                </a:lnTo>
              </a:path>
            </a:pathLst>
          </a:custGeom>
          <a:solidFill>
            <a:srgbClr val="8DD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7023128" y="2323610"/>
            <a:ext cx="43832" cy="92002"/>
          </a:xfrm>
          <a:custGeom>
            <a:avLst/>
            <a:gdLst/>
            <a:ahLst/>
            <a:cxnLst/>
            <a:rect l="l" t="t" r="r" b="b"/>
            <a:pathLst>
              <a:path w="51872" h="108878" extrusionOk="0">
                <a:moveTo>
                  <a:pt x="25953" y="0"/>
                </a:moveTo>
                <a:cubicBezTo>
                  <a:pt x="11676" y="0"/>
                  <a:pt x="1" y="11675"/>
                  <a:pt x="1" y="25952"/>
                </a:cubicBezTo>
                <a:lnTo>
                  <a:pt x="1" y="82959"/>
                </a:lnTo>
                <a:cubicBezTo>
                  <a:pt x="1" y="97203"/>
                  <a:pt x="11676" y="108878"/>
                  <a:pt x="25953" y="108878"/>
                </a:cubicBezTo>
                <a:cubicBezTo>
                  <a:pt x="40196" y="108878"/>
                  <a:pt x="51871" y="97203"/>
                  <a:pt x="51871" y="82959"/>
                </a:cubicBezTo>
                <a:lnTo>
                  <a:pt x="51871" y="25952"/>
                </a:lnTo>
                <a:cubicBezTo>
                  <a:pt x="51871" y="11675"/>
                  <a:pt x="40196" y="0"/>
                  <a:pt x="25953" y="0"/>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6725135" y="1495228"/>
            <a:ext cx="626453" cy="626453"/>
          </a:xfrm>
          <a:custGeom>
            <a:avLst/>
            <a:gdLst/>
            <a:ahLst/>
            <a:cxnLst/>
            <a:rect l="l" t="t" r="r" b="b"/>
            <a:pathLst>
              <a:path w="741364" h="741365" extrusionOk="0">
                <a:moveTo>
                  <a:pt x="370666" y="1"/>
                </a:moveTo>
                <a:cubicBezTo>
                  <a:pt x="166820" y="1"/>
                  <a:pt x="1" y="166787"/>
                  <a:pt x="1" y="370700"/>
                </a:cubicBezTo>
                <a:cubicBezTo>
                  <a:pt x="1" y="574546"/>
                  <a:pt x="166787" y="741365"/>
                  <a:pt x="370666" y="741365"/>
                </a:cubicBezTo>
                <a:cubicBezTo>
                  <a:pt x="574544" y="741365"/>
                  <a:pt x="741364" y="574546"/>
                  <a:pt x="741364" y="370700"/>
                </a:cubicBezTo>
                <a:cubicBezTo>
                  <a:pt x="741364" y="166820"/>
                  <a:pt x="574578" y="1"/>
                  <a:pt x="370666" y="1"/>
                </a:cubicBezTo>
                <a:close/>
              </a:path>
            </a:pathLst>
          </a:custGeom>
          <a:solidFill>
            <a:srgbClr val="FFF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6985481" y="1838876"/>
            <a:ext cx="44620" cy="408231"/>
          </a:xfrm>
          <a:custGeom>
            <a:avLst/>
            <a:gdLst/>
            <a:ahLst/>
            <a:cxnLst/>
            <a:rect l="l" t="t" r="r" b="b"/>
            <a:pathLst>
              <a:path w="52805" h="483114" extrusionOk="0">
                <a:moveTo>
                  <a:pt x="26386" y="6139"/>
                </a:moveTo>
                <a:cubicBezTo>
                  <a:pt x="37560" y="6139"/>
                  <a:pt x="46667" y="15245"/>
                  <a:pt x="46667" y="26420"/>
                </a:cubicBezTo>
                <a:lnTo>
                  <a:pt x="46667" y="456728"/>
                </a:lnTo>
                <a:cubicBezTo>
                  <a:pt x="46667" y="467903"/>
                  <a:pt x="37560" y="476976"/>
                  <a:pt x="26386" y="476976"/>
                </a:cubicBezTo>
                <a:cubicBezTo>
                  <a:pt x="15211" y="476976"/>
                  <a:pt x="6138" y="467903"/>
                  <a:pt x="6138" y="456728"/>
                </a:cubicBezTo>
                <a:lnTo>
                  <a:pt x="6138" y="26420"/>
                </a:lnTo>
                <a:cubicBezTo>
                  <a:pt x="6138" y="15245"/>
                  <a:pt x="15211" y="6139"/>
                  <a:pt x="26386" y="6139"/>
                </a:cubicBezTo>
                <a:close/>
                <a:moveTo>
                  <a:pt x="26386" y="1"/>
                </a:moveTo>
                <a:cubicBezTo>
                  <a:pt x="11842" y="1"/>
                  <a:pt x="0" y="11843"/>
                  <a:pt x="0" y="26420"/>
                </a:cubicBezTo>
                <a:lnTo>
                  <a:pt x="0" y="456728"/>
                </a:lnTo>
                <a:cubicBezTo>
                  <a:pt x="0" y="471272"/>
                  <a:pt x="11842" y="483113"/>
                  <a:pt x="26386" y="483113"/>
                </a:cubicBezTo>
                <a:cubicBezTo>
                  <a:pt x="40963" y="483113"/>
                  <a:pt x="52804" y="471272"/>
                  <a:pt x="52804" y="456728"/>
                </a:cubicBezTo>
                <a:lnTo>
                  <a:pt x="52804" y="26420"/>
                </a:lnTo>
                <a:cubicBezTo>
                  <a:pt x="52804" y="11876"/>
                  <a:pt x="40963" y="1"/>
                  <a:pt x="26386" y="1"/>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7051244" y="1838876"/>
            <a:ext cx="44592" cy="408231"/>
          </a:xfrm>
          <a:custGeom>
            <a:avLst/>
            <a:gdLst/>
            <a:ahLst/>
            <a:cxnLst/>
            <a:rect l="l" t="t" r="r" b="b"/>
            <a:pathLst>
              <a:path w="52772" h="483114" extrusionOk="0">
                <a:moveTo>
                  <a:pt x="26386" y="6139"/>
                </a:moveTo>
                <a:cubicBezTo>
                  <a:pt x="37561" y="6139"/>
                  <a:pt x="46668" y="15245"/>
                  <a:pt x="46634" y="26420"/>
                </a:cubicBezTo>
                <a:lnTo>
                  <a:pt x="46634" y="456728"/>
                </a:lnTo>
                <a:cubicBezTo>
                  <a:pt x="46634" y="467903"/>
                  <a:pt x="37561" y="476976"/>
                  <a:pt x="26386" y="476976"/>
                </a:cubicBezTo>
                <a:cubicBezTo>
                  <a:pt x="15212" y="476976"/>
                  <a:pt x="6105" y="467903"/>
                  <a:pt x="6105" y="456728"/>
                </a:cubicBezTo>
                <a:lnTo>
                  <a:pt x="6105" y="26420"/>
                </a:lnTo>
                <a:cubicBezTo>
                  <a:pt x="6105" y="15245"/>
                  <a:pt x="15212" y="6139"/>
                  <a:pt x="26386" y="6139"/>
                </a:cubicBezTo>
                <a:close/>
                <a:moveTo>
                  <a:pt x="26386" y="1"/>
                </a:moveTo>
                <a:cubicBezTo>
                  <a:pt x="11843" y="1"/>
                  <a:pt x="1" y="11843"/>
                  <a:pt x="1" y="26420"/>
                </a:cubicBezTo>
                <a:lnTo>
                  <a:pt x="1" y="456728"/>
                </a:lnTo>
                <a:cubicBezTo>
                  <a:pt x="1" y="471272"/>
                  <a:pt x="11843" y="483113"/>
                  <a:pt x="26386" y="483113"/>
                </a:cubicBezTo>
                <a:cubicBezTo>
                  <a:pt x="40930" y="483113"/>
                  <a:pt x="52772" y="471272"/>
                  <a:pt x="52772" y="456728"/>
                </a:cubicBezTo>
                <a:lnTo>
                  <a:pt x="52772" y="26420"/>
                </a:lnTo>
                <a:cubicBezTo>
                  <a:pt x="52772" y="11876"/>
                  <a:pt x="40930" y="1"/>
                  <a:pt x="26386" y="1"/>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6939881" y="2187740"/>
            <a:ext cx="214644" cy="170842"/>
          </a:xfrm>
          <a:custGeom>
            <a:avLst/>
            <a:gdLst/>
            <a:ahLst/>
            <a:cxnLst/>
            <a:rect l="l" t="t" r="r" b="b"/>
            <a:pathLst>
              <a:path w="254016" h="202180" extrusionOk="0">
                <a:moveTo>
                  <a:pt x="1" y="1"/>
                </a:moveTo>
                <a:lnTo>
                  <a:pt x="1" y="75155"/>
                </a:lnTo>
                <a:cubicBezTo>
                  <a:pt x="1" y="145038"/>
                  <a:pt x="57141" y="202179"/>
                  <a:pt x="126991" y="202179"/>
                </a:cubicBezTo>
                <a:cubicBezTo>
                  <a:pt x="196874" y="202179"/>
                  <a:pt x="254015" y="145005"/>
                  <a:pt x="254015" y="75155"/>
                </a:cubicBezTo>
                <a:lnTo>
                  <a:pt x="254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6203202" y="3933220"/>
            <a:ext cx="19168" cy="402566"/>
          </a:xfrm>
          <a:custGeom>
            <a:avLst/>
            <a:gdLst/>
            <a:ahLst/>
            <a:cxnLst/>
            <a:rect l="l" t="t" r="r" b="b"/>
            <a:pathLst>
              <a:path w="22684" h="476409" extrusionOk="0">
                <a:moveTo>
                  <a:pt x="11342" y="1"/>
                </a:moveTo>
                <a:cubicBezTo>
                  <a:pt x="5104" y="1"/>
                  <a:pt x="1" y="5071"/>
                  <a:pt x="1" y="11342"/>
                </a:cubicBezTo>
                <a:lnTo>
                  <a:pt x="1" y="465067"/>
                </a:lnTo>
                <a:cubicBezTo>
                  <a:pt x="1" y="471338"/>
                  <a:pt x="5104" y="476409"/>
                  <a:pt x="11342" y="476409"/>
                </a:cubicBezTo>
                <a:cubicBezTo>
                  <a:pt x="17647" y="476409"/>
                  <a:pt x="22683" y="471338"/>
                  <a:pt x="22683" y="465067"/>
                </a:cubicBezTo>
                <a:lnTo>
                  <a:pt x="22683" y="11342"/>
                </a:lnTo>
                <a:cubicBezTo>
                  <a:pt x="22683" y="5071"/>
                  <a:pt x="17613" y="1"/>
                  <a:pt x="11342" y="1"/>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6001570" y="4199910"/>
            <a:ext cx="386582" cy="386583"/>
          </a:xfrm>
          <a:custGeom>
            <a:avLst/>
            <a:gdLst/>
            <a:ahLst/>
            <a:cxnLst/>
            <a:rect l="l" t="t" r="r" b="b"/>
            <a:pathLst>
              <a:path w="457494" h="457495" extrusionOk="0">
                <a:moveTo>
                  <a:pt x="228763" y="0"/>
                </a:moveTo>
                <a:cubicBezTo>
                  <a:pt x="168087" y="0"/>
                  <a:pt x="109912" y="24117"/>
                  <a:pt x="67015" y="67015"/>
                </a:cubicBezTo>
                <a:cubicBezTo>
                  <a:pt x="24117" y="109912"/>
                  <a:pt x="0" y="168087"/>
                  <a:pt x="0" y="228764"/>
                </a:cubicBezTo>
                <a:cubicBezTo>
                  <a:pt x="0" y="289407"/>
                  <a:pt x="24117" y="347616"/>
                  <a:pt x="67015" y="390513"/>
                </a:cubicBezTo>
                <a:cubicBezTo>
                  <a:pt x="109912" y="433410"/>
                  <a:pt x="168087" y="457494"/>
                  <a:pt x="228763" y="457494"/>
                </a:cubicBezTo>
                <a:cubicBezTo>
                  <a:pt x="289407" y="457494"/>
                  <a:pt x="347615" y="433410"/>
                  <a:pt x="390512" y="390513"/>
                </a:cubicBezTo>
                <a:cubicBezTo>
                  <a:pt x="433409" y="347616"/>
                  <a:pt x="457493" y="289407"/>
                  <a:pt x="457493" y="228764"/>
                </a:cubicBezTo>
                <a:cubicBezTo>
                  <a:pt x="457493" y="168087"/>
                  <a:pt x="433409" y="109912"/>
                  <a:pt x="390512" y="67015"/>
                </a:cubicBezTo>
                <a:cubicBezTo>
                  <a:pt x="347615" y="24117"/>
                  <a:pt x="289407" y="0"/>
                  <a:pt x="228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7904729" y="139025"/>
            <a:ext cx="1159183" cy="1076107"/>
          </a:xfrm>
          <a:custGeom>
            <a:avLst/>
            <a:gdLst/>
            <a:ahLst/>
            <a:cxnLst/>
            <a:rect l="l" t="t" r="r" b="b"/>
            <a:pathLst>
              <a:path w="1371814" h="1273499" extrusionOk="0">
                <a:moveTo>
                  <a:pt x="892838" y="0"/>
                </a:moveTo>
                <a:lnTo>
                  <a:pt x="88897" y="862317"/>
                </a:lnTo>
                <a:cubicBezTo>
                  <a:pt x="7272" y="949680"/>
                  <a:pt x="0" y="1085977"/>
                  <a:pt x="76955" y="1181946"/>
                </a:cubicBezTo>
                <a:cubicBezTo>
                  <a:pt x="125266" y="1242177"/>
                  <a:pt x="196247" y="1273499"/>
                  <a:pt x="267872" y="1273499"/>
                </a:cubicBezTo>
                <a:cubicBezTo>
                  <a:pt x="321517" y="1273499"/>
                  <a:pt x="375523" y="1255928"/>
                  <a:pt x="420634" y="1219773"/>
                </a:cubicBezTo>
                <a:lnTo>
                  <a:pt x="1371813" y="457094"/>
                </a:lnTo>
                <a:cubicBezTo>
                  <a:pt x="1271308" y="352653"/>
                  <a:pt x="1167234" y="251614"/>
                  <a:pt x="1061091" y="152976"/>
                </a:cubicBezTo>
                <a:cubicBezTo>
                  <a:pt x="1005585" y="101339"/>
                  <a:pt x="949378" y="50470"/>
                  <a:pt x="89283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5087962" y="1589699"/>
            <a:ext cx="978562" cy="952660"/>
          </a:xfrm>
          <a:custGeom>
            <a:avLst/>
            <a:gdLst/>
            <a:ahLst/>
            <a:cxnLst/>
            <a:rect l="l" t="t" r="r" b="b"/>
            <a:pathLst>
              <a:path w="1158061" h="1127408" extrusionOk="0">
                <a:moveTo>
                  <a:pt x="573843" y="380273"/>
                </a:moveTo>
                <a:cubicBezTo>
                  <a:pt x="679852" y="380273"/>
                  <a:pt x="765647" y="463933"/>
                  <a:pt x="765647" y="567007"/>
                </a:cubicBezTo>
                <a:cubicBezTo>
                  <a:pt x="765647" y="670247"/>
                  <a:pt x="679852" y="753840"/>
                  <a:pt x="573843" y="753840"/>
                </a:cubicBezTo>
                <a:cubicBezTo>
                  <a:pt x="467868" y="753840"/>
                  <a:pt x="382040" y="670180"/>
                  <a:pt x="382040" y="567007"/>
                </a:cubicBezTo>
                <a:cubicBezTo>
                  <a:pt x="382040" y="463933"/>
                  <a:pt x="467868" y="380273"/>
                  <a:pt x="573843" y="380273"/>
                </a:cubicBezTo>
                <a:close/>
                <a:moveTo>
                  <a:pt x="579014" y="1"/>
                </a:moveTo>
                <a:cubicBezTo>
                  <a:pt x="538552" y="1"/>
                  <a:pt x="505761" y="31890"/>
                  <a:pt x="505761" y="71318"/>
                </a:cubicBezTo>
                <a:lnTo>
                  <a:pt x="505761" y="167454"/>
                </a:lnTo>
                <a:cubicBezTo>
                  <a:pt x="448654" y="177127"/>
                  <a:pt x="395349" y="198009"/>
                  <a:pt x="348482" y="227664"/>
                </a:cubicBezTo>
                <a:lnTo>
                  <a:pt x="281101" y="159548"/>
                </a:lnTo>
                <a:cubicBezTo>
                  <a:pt x="266701" y="144942"/>
                  <a:pt x="247484" y="137597"/>
                  <a:pt x="228238" y="137597"/>
                </a:cubicBezTo>
                <a:cubicBezTo>
                  <a:pt x="209990" y="137597"/>
                  <a:pt x="191715" y="144200"/>
                  <a:pt x="177494" y="157480"/>
                </a:cubicBezTo>
                <a:cubicBezTo>
                  <a:pt x="148306" y="184900"/>
                  <a:pt x="147472" y="230032"/>
                  <a:pt x="175492" y="258352"/>
                </a:cubicBezTo>
                <a:lnTo>
                  <a:pt x="241206" y="324866"/>
                </a:lnTo>
                <a:cubicBezTo>
                  <a:pt x="203212" y="373435"/>
                  <a:pt x="176126" y="430409"/>
                  <a:pt x="163350" y="492353"/>
                </a:cubicBezTo>
                <a:lnTo>
                  <a:pt x="73253" y="492353"/>
                </a:lnTo>
                <a:cubicBezTo>
                  <a:pt x="32757" y="492353"/>
                  <a:pt x="0" y="524343"/>
                  <a:pt x="0" y="563671"/>
                </a:cubicBezTo>
                <a:cubicBezTo>
                  <a:pt x="0" y="603066"/>
                  <a:pt x="32757" y="634955"/>
                  <a:pt x="73253" y="634955"/>
                </a:cubicBezTo>
                <a:lnTo>
                  <a:pt x="159681" y="634955"/>
                </a:lnTo>
                <a:cubicBezTo>
                  <a:pt x="169621" y="699968"/>
                  <a:pt x="195240" y="759978"/>
                  <a:pt x="232533" y="811315"/>
                </a:cubicBezTo>
                <a:lnTo>
                  <a:pt x="175492" y="869056"/>
                </a:lnTo>
                <a:cubicBezTo>
                  <a:pt x="147439" y="897376"/>
                  <a:pt x="148273" y="942475"/>
                  <a:pt x="177494" y="969795"/>
                </a:cubicBezTo>
                <a:cubicBezTo>
                  <a:pt x="191704" y="983138"/>
                  <a:pt x="210050" y="989776"/>
                  <a:pt x="228230" y="989776"/>
                </a:cubicBezTo>
                <a:cubicBezTo>
                  <a:pt x="247510" y="989776"/>
                  <a:pt x="266624" y="982437"/>
                  <a:pt x="281068" y="967860"/>
                </a:cubicBezTo>
                <a:lnTo>
                  <a:pt x="336307" y="912053"/>
                </a:lnTo>
                <a:cubicBezTo>
                  <a:pt x="386009" y="945978"/>
                  <a:pt x="443550" y="969695"/>
                  <a:pt x="505728" y="980302"/>
                </a:cubicBezTo>
                <a:lnTo>
                  <a:pt x="505728" y="1056090"/>
                </a:lnTo>
                <a:cubicBezTo>
                  <a:pt x="505728" y="1095418"/>
                  <a:pt x="538451" y="1127408"/>
                  <a:pt x="578980" y="1127408"/>
                </a:cubicBezTo>
                <a:cubicBezTo>
                  <a:pt x="619376" y="1127408"/>
                  <a:pt x="652233" y="1095418"/>
                  <a:pt x="652233" y="1056090"/>
                </a:cubicBezTo>
                <a:lnTo>
                  <a:pt x="652233" y="980302"/>
                </a:lnTo>
                <a:cubicBezTo>
                  <a:pt x="714410" y="969695"/>
                  <a:pt x="771952" y="945978"/>
                  <a:pt x="821654" y="912053"/>
                </a:cubicBezTo>
                <a:lnTo>
                  <a:pt x="876893" y="967860"/>
                </a:lnTo>
                <a:cubicBezTo>
                  <a:pt x="891237" y="982437"/>
                  <a:pt x="910517" y="989776"/>
                  <a:pt x="929664" y="989776"/>
                </a:cubicBezTo>
                <a:cubicBezTo>
                  <a:pt x="947944" y="989776"/>
                  <a:pt x="966257" y="983138"/>
                  <a:pt x="980534" y="969795"/>
                </a:cubicBezTo>
                <a:cubicBezTo>
                  <a:pt x="1009621" y="942475"/>
                  <a:pt x="1010555" y="897376"/>
                  <a:pt x="982535" y="869056"/>
                </a:cubicBezTo>
                <a:lnTo>
                  <a:pt x="925495" y="811315"/>
                </a:lnTo>
                <a:cubicBezTo>
                  <a:pt x="962721" y="759978"/>
                  <a:pt x="988373" y="699968"/>
                  <a:pt x="998313" y="634955"/>
                </a:cubicBezTo>
                <a:lnTo>
                  <a:pt x="1084775" y="634955"/>
                </a:lnTo>
                <a:cubicBezTo>
                  <a:pt x="1125237" y="634955"/>
                  <a:pt x="1158027" y="603066"/>
                  <a:pt x="1158027" y="563671"/>
                </a:cubicBezTo>
                <a:cubicBezTo>
                  <a:pt x="1158061" y="524343"/>
                  <a:pt x="1125337" y="492353"/>
                  <a:pt x="1084808" y="492353"/>
                </a:cubicBezTo>
                <a:lnTo>
                  <a:pt x="994711" y="492353"/>
                </a:lnTo>
                <a:cubicBezTo>
                  <a:pt x="981801" y="430442"/>
                  <a:pt x="954715" y="373468"/>
                  <a:pt x="916855" y="324866"/>
                </a:cubicBezTo>
                <a:lnTo>
                  <a:pt x="982569" y="258352"/>
                </a:lnTo>
                <a:cubicBezTo>
                  <a:pt x="1010622" y="230032"/>
                  <a:pt x="1009655" y="184933"/>
                  <a:pt x="980567" y="157480"/>
                </a:cubicBezTo>
                <a:cubicBezTo>
                  <a:pt x="966362" y="144200"/>
                  <a:pt x="948088" y="137597"/>
                  <a:pt x="929836" y="137597"/>
                </a:cubicBezTo>
                <a:cubicBezTo>
                  <a:pt x="910586" y="137597"/>
                  <a:pt x="891360" y="144942"/>
                  <a:pt x="876960" y="159548"/>
                </a:cubicBezTo>
                <a:lnTo>
                  <a:pt x="809445" y="227664"/>
                </a:lnTo>
                <a:cubicBezTo>
                  <a:pt x="762578" y="198042"/>
                  <a:pt x="709407" y="177127"/>
                  <a:pt x="652299" y="167454"/>
                </a:cubicBezTo>
                <a:lnTo>
                  <a:pt x="652299" y="71318"/>
                </a:lnTo>
                <a:cubicBezTo>
                  <a:pt x="652299" y="31890"/>
                  <a:pt x="619443" y="1"/>
                  <a:pt x="579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5480399" y="1975365"/>
            <a:ext cx="194715" cy="189981"/>
          </a:xfrm>
          <a:custGeom>
            <a:avLst/>
            <a:gdLst/>
            <a:ahLst/>
            <a:cxnLst/>
            <a:rect l="l" t="t" r="r" b="b"/>
            <a:pathLst>
              <a:path w="230432" h="224829" extrusionOk="0">
                <a:moveTo>
                  <a:pt x="115216" y="21416"/>
                </a:moveTo>
                <a:cubicBezTo>
                  <a:pt x="166953" y="21416"/>
                  <a:pt x="209016" y="62212"/>
                  <a:pt x="209016" y="112415"/>
                </a:cubicBezTo>
                <a:cubicBezTo>
                  <a:pt x="209016" y="162617"/>
                  <a:pt x="166953" y="203446"/>
                  <a:pt x="115216" y="203446"/>
                </a:cubicBezTo>
                <a:cubicBezTo>
                  <a:pt x="63446" y="203446"/>
                  <a:pt x="21382" y="162617"/>
                  <a:pt x="21382" y="112415"/>
                </a:cubicBezTo>
                <a:cubicBezTo>
                  <a:pt x="21382" y="62212"/>
                  <a:pt x="63512" y="21416"/>
                  <a:pt x="115216" y="21416"/>
                </a:cubicBezTo>
                <a:close/>
                <a:moveTo>
                  <a:pt x="115216" y="1"/>
                </a:moveTo>
                <a:cubicBezTo>
                  <a:pt x="51671" y="1"/>
                  <a:pt x="0" y="50470"/>
                  <a:pt x="0" y="112415"/>
                </a:cubicBezTo>
                <a:cubicBezTo>
                  <a:pt x="0" y="174392"/>
                  <a:pt x="51704" y="224828"/>
                  <a:pt x="115216" y="224828"/>
                </a:cubicBezTo>
                <a:cubicBezTo>
                  <a:pt x="178761" y="224828"/>
                  <a:pt x="230432" y="174392"/>
                  <a:pt x="230432" y="112415"/>
                </a:cubicBezTo>
                <a:cubicBezTo>
                  <a:pt x="230432" y="50470"/>
                  <a:pt x="178761" y="1"/>
                  <a:pt x="115216" y="1"/>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5286746" y="1786818"/>
            <a:ext cx="581833" cy="566923"/>
          </a:xfrm>
          <a:custGeom>
            <a:avLst/>
            <a:gdLst/>
            <a:ahLst/>
            <a:cxnLst/>
            <a:rect l="l" t="t" r="r" b="b"/>
            <a:pathLst>
              <a:path w="688560" h="670915" extrusionOk="0">
                <a:moveTo>
                  <a:pt x="344280" y="21383"/>
                </a:moveTo>
                <a:cubicBezTo>
                  <a:pt x="522307" y="21383"/>
                  <a:pt x="667177" y="162283"/>
                  <a:pt x="667177" y="335441"/>
                </a:cubicBezTo>
                <a:cubicBezTo>
                  <a:pt x="667177" y="508631"/>
                  <a:pt x="522307" y="649532"/>
                  <a:pt x="344280" y="649532"/>
                </a:cubicBezTo>
                <a:cubicBezTo>
                  <a:pt x="166220" y="649532"/>
                  <a:pt x="21383" y="508631"/>
                  <a:pt x="21383" y="335441"/>
                </a:cubicBezTo>
                <a:cubicBezTo>
                  <a:pt x="21383" y="162283"/>
                  <a:pt x="166220" y="21383"/>
                  <a:pt x="344280" y="21383"/>
                </a:cubicBezTo>
                <a:close/>
                <a:moveTo>
                  <a:pt x="344280" y="1"/>
                </a:moveTo>
                <a:cubicBezTo>
                  <a:pt x="154411" y="1"/>
                  <a:pt x="1" y="150475"/>
                  <a:pt x="1" y="335441"/>
                </a:cubicBezTo>
                <a:cubicBezTo>
                  <a:pt x="1" y="520440"/>
                  <a:pt x="154411" y="670914"/>
                  <a:pt x="344280" y="670914"/>
                </a:cubicBezTo>
                <a:cubicBezTo>
                  <a:pt x="534116" y="670914"/>
                  <a:pt x="688559" y="520440"/>
                  <a:pt x="688559" y="335441"/>
                </a:cubicBezTo>
                <a:cubicBezTo>
                  <a:pt x="688559" y="150475"/>
                  <a:pt x="534116" y="1"/>
                  <a:pt x="344280" y="1"/>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8077089" y="1372868"/>
            <a:ext cx="655231" cy="655204"/>
          </a:xfrm>
          <a:custGeom>
            <a:avLst/>
            <a:gdLst/>
            <a:ahLst/>
            <a:cxnLst/>
            <a:rect l="l" t="t" r="r" b="b"/>
            <a:pathLst>
              <a:path w="775421" h="775389" extrusionOk="0">
                <a:moveTo>
                  <a:pt x="384241" y="261587"/>
                </a:moveTo>
                <a:cubicBezTo>
                  <a:pt x="455192" y="261587"/>
                  <a:pt x="512666" y="319128"/>
                  <a:pt x="512666" y="390013"/>
                </a:cubicBezTo>
                <a:cubicBezTo>
                  <a:pt x="512666" y="460997"/>
                  <a:pt x="455192" y="518505"/>
                  <a:pt x="384241" y="518505"/>
                </a:cubicBezTo>
                <a:cubicBezTo>
                  <a:pt x="313257" y="518505"/>
                  <a:pt x="255816" y="460963"/>
                  <a:pt x="255816" y="390013"/>
                </a:cubicBezTo>
                <a:cubicBezTo>
                  <a:pt x="255816" y="319062"/>
                  <a:pt x="313257" y="261587"/>
                  <a:pt x="384241" y="261587"/>
                </a:cubicBezTo>
                <a:close/>
                <a:moveTo>
                  <a:pt x="387710" y="0"/>
                </a:moveTo>
                <a:cubicBezTo>
                  <a:pt x="360591" y="0"/>
                  <a:pt x="338675" y="21949"/>
                  <a:pt x="338675" y="49035"/>
                </a:cubicBezTo>
                <a:lnTo>
                  <a:pt x="338675" y="115182"/>
                </a:lnTo>
                <a:cubicBezTo>
                  <a:pt x="300381" y="121854"/>
                  <a:pt x="264723" y="136198"/>
                  <a:pt x="233333" y="156579"/>
                </a:cubicBezTo>
                <a:lnTo>
                  <a:pt x="188235" y="109712"/>
                </a:lnTo>
                <a:cubicBezTo>
                  <a:pt x="178595" y="99679"/>
                  <a:pt x="165722" y="94628"/>
                  <a:pt x="152831" y="94628"/>
                </a:cubicBezTo>
                <a:cubicBezTo>
                  <a:pt x="140607" y="94628"/>
                  <a:pt x="128366" y="99170"/>
                  <a:pt x="118852" y="108311"/>
                </a:cubicBezTo>
                <a:cubicBezTo>
                  <a:pt x="99271" y="127158"/>
                  <a:pt x="98737" y="158180"/>
                  <a:pt x="117517" y="177694"/>
                </a:cubicBezTo>
                <a:lnTo>
                  <a:pt x="161482" y="223427"/>
                </a:lnTo>
                <a:cubicBezTo>
                  <a:pt x="136064" y="256851"/>
                  <a:pt x="117918" y="296012"/>
                  <a:pt x="109378" y="338642"/>
                </a:cubicBezTo>
                <a:lnTo>
                  <a:pt x="49035" y="338642"/>
                </a:lnTo>
                <a:cubicBezTo>
                  <a:pt x="21949" y="338642"/>
                  <a:pt x="0" y="360658"/>
                  <a:pt x="0" y="387678"/>
                </a:cubicBezTo>
                <a:cubicBezTo>
                  <a:pt x="0" y="414764"/>
                  <a:pt x="21949" y="436713"/>
                  <a:pt x="49035" y="436713"/>
                </a:cubicBezTo>
                <a:lnTo>
                  <a:pt x="106910" y="436713"/>
                </a:lnTo>
                <a:cubicBezTo>
                  <a:pt x="113581" y="481411"/>
                  <a:pt x="130727" y="522674"/>
                  <a:pt x="155711" y="557999"/>
                </a:cubicBezTo>
                <a:lnTo>
                  <a:pt x="117517" y="597728"/>
                </a:lnTo>
                <a:cubicBezTo>
                  <a:pt x="98737" y="617209"/>
                  <a:pt x="99271" y="648264"/>
                  <a:pt x="118852" y="667044"/>
                </a:cubicBezTo>
                <a:cubicBezTo>
                  <a:pt x="128392" y="676217"/>
                  <a:pt x="140634" y="680754"/>
                  <a:pt x="152809" y="680754"/>
                </a:cubicBezTo>
                <a:cubicBezTo>
                  <a:pt x="165719" y="680754"/>
                  <a:pt x="178561" y="675717"/>
                  <a:pt x="188235" y="665710"/>
                </a:cubicBezTo>
                <a:lnTo>
                  <a:pt x="225194" y="627282"/>
                </a:lnTo>
                <a:cubicBezTo>
                  <a:pt x="258485" y="650632"/>
                  <a:pt x="297012" y="666944"/>
                  <a:pt x="338675" y="674249"/>
                </a:cubicBezTo>
                <a:lnTo>
                  <a:pt x="338675" y="726353"/>
                </a:lnTo>
                <a:cubicBezTo>
                  <a:pt x="338675" y="753439"/>
                  <a:pt x="360591" y="775388"/>
                  <a:pt x="387710" y="775388"/>
                </a:cubicBezTo>
                <a:cubicBezTo>
                  <a:pt x="414763" y="775388"/>
                  <a:pt x="436745" y="753373"/>
                  <a:pt x="436745" y="726353"/>
                </a:cubicBezTo>
                <a:lnTo>
                  <a:pt x="436745" y="674249"/>
                </a:lnTo>
                <a:cubicBezTo>
                  <a:pt x="478342" y="666944"/>
                  <a:pt x="516869" y="650632"/>
                  <a:pt x="550193" y="627282"/>
                </a:cubicBezTo>
                <a:lnTo>
                  <a:pt x="587186" y="665710"/>
                </a:lnTo>
                <a:cubicBezTo>
                  <a:pt x="596760" y="675717"/>
                  <a:pt x="609636" y="680754"/>
                  <a:pt x="622478" y="680754"/>
                </a:cubicBezTo>
                <a:cubicBezTo>
                  <a:pt x="634753" y="680754"/>
                  <a:pt x="646996" y="676217"/>
                  <a:pt x="656569" y="667044"/>
                </a:cubicBezTo>
                <a:cubicBezTo>
                  <a:pt x="676016" y="648264"/>
                  <a:pt x="676650" y="617209"/>
                  <a:pt x="657903" y="597728"/>
                </a:cubicBezTo>
                <a:lnTo>
                  <a:pt x="619709" y="557999"/>
                </a:lnTo>
                <a:cubicBezTo>
                  <a:pt x="644627" y="522674"/>
                  <a:pt x="661806" y="481411"/>
                  <a:pt x="668478" y="436713"/>
                </a:cubicBezTo>
                <a:lnTo>
                  <a:pt x="726352" y="436713"/>
                </a:lnTo>
                <a:cubicBezTo>
                  <a:pt x="753472" y="436713"/>
                  <a:pt x="775387" y="414764"/>
                  <a:pt x="775387" y="387678"/>
                </a:cubicBezTo>
                <a:cubicBezTo>
                  <a:pt x="775421" y="360658"/>
                  <a:pt x="753505" y="338642"/>
                  <a:pt x="726352" y="338642"/>
                </a:cubicBezTo>
                <a:lnTo>
                  <a:pt x="666009" y="338642"/>
                </a:lnTo>
                <a:cubicBezTo>
                  <a:pt x="657403" y="296012"/>
                  <a:pt x="639257" y="256851"/>
                  <a:pt x="613905" y="223427"/>
                </a:cubicBezTo>
                <a:lnTo>
                  <a:pt x="657903" y="177694"/>
                </a:lnTo>
                <a:cubicBezTo>
                  <a:pt x="676650" y="158213"/>
                  <a:pt x="676016" y="127158"/>
                  <a:pt x="656569" y="108311"/>
                </a:cubicBezTo>
                <a:cubicBezTo>
                  <a:pt x="647039" y="99170"/>
                  <a:pt x="634798" y="94628"/>
                  <a:pt x="622577" y="94628"/>
                </a:cubicBezTo>
                <a:cubicBezTo>
                  <a:pt x="609690" y="94628"/>
                  <a:pt x="596825" y="99679"/>
                  <a:pt x="587186" y="109712"/>
                </a:cubicBezTo>
                <a:lnTo>
                  <a:pt x="541987" y="156579"/>
                </a:lnTo>
                <a:cubicBezTo>
                  <a:pt x="510565" y="136198"/>
                  <a:pt x="475006" y="121854"/>
                  <a:pt x="436745" y="115182"/>
                </a:cubicBezTo>
                <a:lnTo>
                  <a:pt x="436745" y="49035"/>
                </a:lnTo>
                <a:cubicBezTo>
                  <a:pt x="436745" y="21949"/>
                  <a:pt x="414730" y="0"/>
                  <a:pt x="3877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8339776" y="1638232"/>
            <a:ext cx="130505" cy="130506"/>
          </a:xfrm>
          <a:custGeom>
            <a:avLst/>
            <a:gdLst/>
            <a:ahLst/>
            <a:cxnLst/>
            <a:rect l="l" t="t" r="r" b="b"/>
            <a:pathLst>
              <a:path w="154444" h="154445" extrusionOk="0">
                <a:moveTo>
                  <a:pt x="77222" y="14477"/>
                </a:moveTo>
                <a:cubicBezTo>
                  <a:pt x="111847" y="14477"/>
                  <a:pt x="139933" y="42631"/>
                  <a:pt x="139933" y="77189"/>
                </a:cubicBezTo>
                <a:cubicBezTo>
                  <a:pt x="139933" y="111780"/>
                  <a:pt x="111780" y="139901"/>
                  <a:pt x="77222" y="139901"/>
                </a:cubicBezTo>
                <a:cubicBezTo>
                  <a:pt x="42664" y="139901"/>
                  <a:pt x="14510" y="111780"/>
                  <a:pt x="14510" y="77189"/>
                </a:cubicBezTo>
                <a:cubicBezTo>
                  <a:pt x="14510" y="42631"/>
                  <a:pt x="42664" y="14477"/>
                  <a:pt x="77222" y="14477"/>
                </a:cubicBezTo>
                <a:close/>
                <a:moveTo>
                  <a:pt x="77222" y="0"/>
                </a:moveTo>
                <a:cubicBezTo>
                  <a:pt x="34658" y="0"/>
                  <a:pt x="0" y="34659"/>
                  <a:pt x="0" y="77222"/>
                </a:cubicBezTo>
                <a:cubicBezTo>
                  <a:pt x="0" y="119819"/>
                  <a:pt x="34658" y="154444"/>
                  <a:pt x="77222" y="154444"/>
                </a:cubicBezTo>
                <a:cubicBezTo>
                  <a:pt x="119852" y="154444"/>
                  <a:pt x="154444" y="119819"/>
                  <a:pt x="154444" y="77222"/>
                </a:cubicBezTo>
                <a:cubicBezTo>
                  <a:pt x="154444" y="34659"/>
                  <a:pt x="119786" y="0"/>
                  <a:pt x="77222" y="0"/>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8261745" y="1560201"/>
            <a:ext cx="286491" cy="286492"/>
          </a:xfrm>
          <a:custGeom>
            <a:avLst/>
            <a:gdLst/>
            <a:ahLst/>
            <a:cxnLst/>
            <a:rect l="l" t="t" r="r" b="b"/>
            <a:pathLst>
              <a:path w="339043" h="339044" extrusionOk="0">
                <a:moveTo>
                  <a:pt x="169522" y="14511"/>
                </a:moveTo>
                <a:cubicBezTo>
                  <a:pt x="255016" y="14511"/>
                  <a:pt x="324499" y="84028"/>
                  <a:pt x="324499" y="169489"/>
                </a:cubicBezTo>
                <a:cubicBezTo>
                  <a:pt x="324499" y="254984"/>
                  <a:pt x="255016" y="324533"/>
                  <a:pt x="169522" y="324533"/>
                </a:cubicBezTo>
                <a:cubicBezTo>
                  <a:pt x="84061" y="324533"/>
                  <a:pt x="14511" y="254950"/>
                  <a:pt x="14511" y="169489"/>
                </a:cubicBezTo>
                <a:cubicBezTo>
                  <a:pt x="14511" y="84061"/>
                  <a:pt x="84061" y="14511"/>
                  <a:pt x="169522" y="14511"/>
                </a:cubicBezTo>
                <a:close/>
                <a:moveTo>
                  <a:pt x="169522" y="1"/>
                </a:moveTo>
                <a:cubicBezTo>
                  <a:pt x="76055" y="1"/>
                  <a:pt x="1" y="76022"/>
                  <a:pt x="1" y="169489"/>
                </a:cubicBezTo>
                <a:cubicBezTo>
                  <a:pt x="1" y="262989"/>
                  <a:pt x="76055" y="339044"/>
                  <a:pt x="169522" y="339044"/>
                </a:cubicBezTo>
                <a:cubicBezTo>
                  <a:pt x="263022" y="339044"/>
                  <a:pt x="339043" y="262989"/>
                  <a:pt x="339010" y="169489"/>
                </a:cubicBezTo>
                <a:cubicBezTo>
                  <a:pt x="339010" y="76055"/>
                  <a:pt x="263022" y="1"/>
                  <a:pt x="169522" y="1"/>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7253064" y="2878073"/>
            <a:ext cx="347811" cy="347829"/>
          </a:xfrm>
          <a:custGeom>
            <a:avLst/>
            <a:gdLst/>
            <a:ahLst/>
            <a:cxnLst/>
            <a:rect l="l" t="t" r="r" b="b"/>
            <a:pathLst>
              <a:path w="644094" h="644128" extrusionOk="0">
                <a:moveTo>
                  <a:pt x="322030" y="0"/>
                </a:moveTo>
                <a:lnTo>
                  <a:pt x="208182" y="208216"/>
                </a:lnTo>
                <a:lnTo>
                  <a:pt x="0" y="322064"/>
                </a:lnTo>
                <a:lnTo>
                  <a:pt x="208182" y="435946"/>
                </a:lnTo>
                <a:lnTo>
                  <a:pt x="322030" y="644128"/>
                </a:lnTo>
                <a:lnTo>
                  <a:pt x="435911" y="435946"/>
                </a:lnTo>
                <a:lnTo>
                  <a:pt x="644093" y="322064"/>
                </a:lnTo>
                <a:lnTo>
                  <a:pt x="435911" y="208216"/>
                </a:lnTo>
                <a:lnTo>
                  <a:pt x="3220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5063373" y="3515946"/>
            <a:ext cx="104144" cy="104145"/>
          </a:xfrm>
          <a:custGeom>
            <a:avLst/>
            <a:gdLst/>
            <a:ahLst/>
            <a:cxnLst/>
            <a:rect l="l" t="t" r="r" b="b"/>
            <a:pathLst>
              <a:path w="295445" h="295446" extrusionOk="0">
                <a:moveTo>
                  <a:pt x="147706" y="0"/>
                </a:moveTo>
                <a:cubicBezTo>
                  <a:pt x="66147" y="0"/>
                  <a:pt x="0" y="66148"/>
                  <a:pt x="0" y="147740"/>
                </a:cubicBezTo>
                <a:cubicBezTo>
                  <a:pt x="0" y="229298"/>
                  <a:pt x="66147" y="295445"/>
                  <a:pt x="147706" y="295445"/>
                </a:cubicBezTo>
                <a:cubicBezTo>
                  <a:pt x="229297" y="295445"/>
                  <a:pt x="295444" y="229298"/>
                  <a:pt x="295444" y="147740"/>
                </a:cubicBezTo>
                <a:cubicBezTo>
                  <a:pt x="295444" y="66148"/>
                  <a:pt x="229297" y="0"/>
                  <a:pt x="147706" y="0"/>
                </a:cubicBezTo>
                <a:close/>
              </a:path>
            </a:pathLst>
          </a:custGeom>
          <a:solidFill>
            <a:srgbClr val="C8C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7426365" y="886640"/>
            <a:ext cx="829369" cy="738003"/>
          </a:xfrm>
          <a:custGeom>
            <a:avLst/>
            <a:gdLst/>
            <a:ahLst/>
            <a:cxnLst/>
            <a:rect l="l" t="t" r="r" b="b"/>
            <a:pathLst>
              <a:path w="981502" h="873376" extrusionOk="0">
                <a:moveTo>
                  <a:pt x="686291" y="0"/>
                </a:moveTo>
                <a:cubicBezTo>
                  <a:pt x="675283" y="0"/>
                  <a:pt x="320363" y="117484"/>
                  <a:pt x="166153" y="168754"/>
                </a:cubicBezTo>
                <a:cubicBezTo>
                  <a:pt x="122688" y="183164"/>
                  <a:pt x="90499" y="219991"/>
                  <a:pt x="81859" y="264990"/>
                </a:cubicBezTo>
                <a:lnTo>
                  <a:pt x="10809" y="636289"/>
                </a:lnTo>
                <a:cubicBezTo>
                  <a:pt x="1" y="692829"/>
                  <a:pt x="26687" y="749937"/>
                  <a:pt x="77022" y="777924"/>
                </a:cubicBezTo>
                <a:lnTo>
                  <a:pt x="67949" y="805076"/>
                </a:lnTo>
                <a:cubicBezTo>
                  <a:pt x="60778" y="828393"/>
                  <a:pt x="65514" y="844905"/>
                  <a:pt x="76922" y="856980"/>
                </a:cubicBezTo>
                <a:cubicBezTo>
                  <a:pt x="87433" y="868064"/>
                  <a:pt x="101736" y="873376"/>
                  <a:pt x="116295" y="873376"/>
                </a:cubicBezTo>
                <a:cubicBezTo>
                  <a:pt x="129689" y="873376"/>
                  <a:pt x="143301" y="868880"/>
                  <a:pt x="154378" y="860249"/>
                </a:cubicBezTo>
                <a:lnTo>
                  <a:pt x="163718" y="852944"/>
                </a:lnTo>
                <a:lnTo>
                  <a:pt x="406224" y="496756"/>
                </a:lnTo>
                <a:lnTo>
                  <a:pt x="700301" y="543622"/>
                </a:lnTo>
                <a:lnTo>
                  <a:pt x="981502" y="328068"/>
                </a:lnTo>
                <a:lnTo>
                  <a:pt x="686291"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7713135" y="1019899"/>
            <a:ext cx="520470" cy="458364"/>
          </a:xfrm>
          <a:custGeom>
            <a:avLst/>
            <a:gdLst/>
            <a:ahLst/>
            <a:cxnLst/>
            <a:rect l="l" t="t" r="r" b="b"/>
            <a:pathLst>
              <a:path w="615941" h="542443" extrusionOk="0">
                <a:moveTo>
                  <a:pt x="504062" y="0"/>
                </a:moveTo>
                <a:cubicBezTo>
                  <a:pt x="502443" y="0"/>
                  <a:pt x="500820" y="50"/>
                  <a:pt x="499191" y="152"/>
                </a:cubicBezTo>
                <a:cubicBezTo>
                  <a:pt x="497022" y="285"/>
                  <a:pt x="494888" y="452"/>
                  <a:pt x="492719" y="652"/>
                </a:cubicBezTo>
                <a:cubicBezTo>
                  <a:pt x="485581" y="1319"/>
                  <a:pt x="478509" y="2453"/>
                  <a:pt x="471504" y="3888"/>
                </a:cubicBezTo>
                <a:cubicBezTo>
                  <a:pt x="465200" y="5189"/>
                  <a:pt x="458995" y="6823"/>
                  <a:pt x="452857" y="8691"/>
                </a:cubicBezTo>
                <a:cubicBezTo>
                  <a:pt x="326434" y="47252"/>
                  <a:pt x="182097" y="198694"/>
                  <a:pt x="264756" y="328353"/>
                </a:cubicBezTo>
                <a:cubicBezTo>
                  <a:pt x="271884" y="339481"/>
                  <a:pt x="294683" y="351204"/>
                  <a:pt x="309614" y="351204"/>
                </a:cubicBezTo>
                <a:cubicBezTo>
                  <a:pt x="311244" y="351204"/>
                  <a:pt x="312780" y="351065"/>
                  <a:pt x="314192" y="350769"/>
                </a:cubicBezTo>
                <a:lnTo>
                  <a:pt x="314192" y="350769"/>
                </a:lnTo>
                <a:cubicBezTo>
                  <a:pt x="239472" y="371217"/>
                  <a:pt x="169755" y="400338"/>
                  <a:pt x="94969" y="420786"/>
                </a:cubicBezTo>
                <a:cubicBezTo>
                  <a:pt x="71018" y="427324"/>
                  <a:pt x="46034" y="434429"/>
                  <a:pt x="27654" y="451174"/>
                </a:cubicBezTo>
                <a:cubicBezTo>
                  <a:pt x="9241" y="467953"/>
                  <a:pt x="1" y="497541"/>
                  <a:pt x="13811" y="518289"/>
                </a:cubicBezTo>
                <a:cubicBezTo>
                  <a:pt x="24151" y="533834"/>
                  <a:pt x="44032" y="540038"/>
                  <a:pt x="62612" y="541739"/>
                </a:cubicBezTo>
                <a:cubicBezTo>
                  <a:pt x="67849" y="542225"/>
                  <a:pt x="73091" y="542442"/>
                  <a:pt x="78334" y="542442"/>
                </a:cubicBezTo>
                <a:cubicBezTo>
                  <a:pt x="100807" y="542442"/>
                  <a:pt x="123293" y="538450"/>
                  <a:pt x="145471" y="534501"/>
                </a:cubicBezTo>
                <a:cubicBezTo>
                  <a:pt x="213687" y="522325"/>
                  <a:pt x="281935" y="510117"/>
                  <a:pt x="350218" y="497941"/>
                </a:cubicBezTo>
                <a:cubicBezTo>
                  <a:pt x="403689" y="488368"/>
                  <a:pt x="458962" y="478127"/>
                  <a:pt x="503927" y="447672"/>
                </a:cubicBezTo>
                <a:cubicBezTo>
                  <a:pt x="564404" y="406776"/>
                  <a:pt x="597494" y="334191"/>
                  <a:pt x="606734" y="261772"/>
                </a:cubicBezTo>
                <a:cubicBezTo>
                  <a:pt x="615941" y="189320"/>
                  <a:pt x="604232" y="116035"/>
                  <a:pt x="591490" y="44150"/>
                </a:cubicBezTo>
                <a:cubicBezTo>
                  <a:pt x="590789" y="40180"/>
                  <a:pt x="590055" y="36077"/>
                  <a:pt x="587821" y="32742"/>
                </a:cubicBezTo>
                <a:cubicBezTo>
                  <a:pt x="587387" y="32041"/>
                  <a:pt x="586820" y="31374"/>
                  <a:pt x="586253" y="30740"/>
                </a:cubicBezTo>
                <a:cubicBezTo>
                  <a:pt x="583551" y="27838"/>
                  <a:pt x="579815" y="25837"/>
                  <a:pt x="576146" y="24002"/>
                </a:cubicBezTo>
                <a:cubicBezTo>
                  <a:pt x="553505" y="12149"/>
                  <a:pt x="529449" y="0"/>
                  <a:pt x="50406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7521796" y="991404"/>
            <a:ext cx="565597" cy="654362"/>
          </a:xfrm>
          <a:custGeom>
            <a:avLst/>
            <a:gdLst/>
            <a:ahLst/>
            <a:cxnLst/>
            <a:rect l="l" t="t" r="r" b="b"/>
            <a:pathLst>
              <a:path w="669346" h="774393" extrusionOk="0">
                <a:moveTo>
                  <a:pt x="602064" y="0"/>
                </a:moveTo>
                <a:lnTo>
                  <a:pt x="55440" y="637556"/>
                </a:lnTo>
                <a:cubicBezTo>
                  <a:pt x="32090" y="664943"/>
                  <a:pt x="15178" y="693463"/>
                  <a:pt x="6705" y="717347"/>
                </a:cubicBezTo>
                <a:cubicBezTo>
                  <a:pt x="3269" y="726987"/>
                  <a:pt x="1268" y="735893"/>
                  <a:pt x="734" y="743632"/>
                </a:cubicBezTo>
                <a:cubicBezTo>
                  <a:pt x="0" y="755074"/>
                  <a:pt x="2536" y="764047"/>
                  <a:pt x="8840" y="769351"/>
                </a:cubicBezTo>
                <a:cubicBezTo>
                  <a:pt x="12891" y="772774"/>
                  <a:pt x="18236" y="774392"/>
                  <a:pt x="24561" y="774392"/>
                </a:cubicBezTo>
                <a:cubicBezTo>
                  <a:pt x="25631" y="774392"/>
                  <a:pt x="26729" y="774346"/>
                  <a:pt x="27854" y="774254"/>
                </a:cubicBezTo>
                <a:cubicBezTo>
                  <a:pt x="54506" y="772153"/>
                  <a:pt x="95936" y="744400"/>
                  <a:pt x="132128" y="701969"/>
                </a:cubicBezTo>
                <a:lnTo>
                  <a:pt x="669345" y="73786"/>
                </a:lnTo>
                <a:lnTo>
                  <a:pt x="602064" y="0"/>
                </a:lnTo>
                <a:close/>
              </a:path>
            </a:pathLst>
          </a:custGeom>
          <a:solidFill>
            <a:srgbClr val="F78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7521796" y="1020365"/>
            <a:ext cx="540934" cy="625415"/>
          </a:xfrm>
          <a:custGeom>
            <a:avLst/>
            <a:gdLst/>
            <a:ahLst/>
            <a:cxnLst/>
            <a:rect l="l" t="t" r="r" b="b"/>
            <a:pathLst>
              <a:path w="640158" h="740136" extrusionOk="0">
                <a:moveTo>
                  <a:pt x="606067" y="1"/>
                </a:moveTo>
                <a:lnTo>
                  <a:pt x="734" y="709342"/>
                </a:lnTo>
                <a:cubicBezTo>
                  <a:pt x="0" y="720817"/>
                  <a:pt x="2536" y="729790"/>
                  <a:pt x="8840" y="735094"/>
                </a:cubicBezTo>
                <a:cubicBezTo>
                  <a:pt x="12891" y="738517"/>
                  <a:pt x="18236" y="740135"/>
                  <a:pt x="24561" y="740135"/>
                </a:cubicBezTo>
                <a:cubicBezTo>
                  <a:pt x="25631" y="740135"/>
                  <a:pt x="26729" y="740089"/>
                  <a:pt x="27854" y="739997"/>
                </a:cubicBezTo>
                <a:lnTo>
                  <a:pt x="640158" y="22517"/>
                </a:lnTo>
                <a:lnTo>
                  <a:pt x="606067" y="1"/>
                </a:lnTo>
                <a:close/>
              </a:path>
            </a:pathLst>
          </a:custGeom>
          <a:solidFill>
            <a:srgbClr val="FFC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7474560" y="1575853"/>
            <a:ext cx="118836" cy="128601"/>
          </a:xfrm>
          <a:custGeom>
            <a:avLst/>
            <a:gdLst/>
            <a:ahLst/>
            <a:cxnLst/>
            <a:rect l="l" t="t" r="r" b="b"/>
            <a:pathLst>
              <a:path w="140634" h="152191" extrusionOk="0">
                <a:moveTo>
                  <a:pt x="73519" y="0"/>
                </a:moveTo>
                <a:cubicBezTo>
                  <a:pt x="73519" y="0"/>
                  <a:pt x="4741" y="144000"/>
                  <a:pt x="242" y="151857"/>
                </a:cubicBezTo>
                <a:lnTo>
                  <a:pt x="242" y="151857"/>
                </a:lnTo>
                <a:lnTo>
                  <a:pt x="140634" y="56374"/>
                </a:lnTo>
                <a:lnTo>
                  <a:pt x="73519" y="0"/>
                </a:lnTo>
                <a:close/>
                <a:moveTo>
                  <a:pt x="242" y="151857"/>
                </a:moveTo>
                <a:lnTo>
                  <a:pt x="67" y="151976"/>
                </a:lnTo>
                <a:cubicBezTo>
                  <a:pt x="16" y="152120"/>
                  <a:pt x="0" y="152190"/>
                  <a:pt x="18" y="152190"/>
                </a:cubicBezTo>
                <a:cubicBezTo>
                  <a:pt x="40" y="152190"/>
                  <a:pt x="116" y="152077"/>
                  <a:pt x="242" y="151857"/>
                </a:cubicBezTo>
                <a:close/>
              </a:path>
            </a:pathLst>
          </a:custGeom>
          <a:solidFill>
            <a:srgbClr val="FFF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7474757" y="1655265"/>
            <a:ext cx="45382" cy="48933"/>
          </a:xfrm>
          <a:custGeom>
            <a:avLst/>
            <a:gdLst/>
            <a:ahLst/>
            <a:cxnLst/>
            <a:rect l="l" t="t" r="r" b="b"/>
            <a:pathLst>
              <a:path w="53706" h="57909" extrusionOk="0">
                <a:moveTo>
                  <a:pt x="28254" y="0"/>
                </a:moveTo>
                <a:cubicBezTo>
                  <a:pt x="14177" y="29221"/>
                  <a:pt x="1802" y="54739"/>
                  <a:pt x="1" y="57908"/>
                </a:cubicBezTo>
                <a:lnTo>
                  <a:pt x="53706" y="21382"/>
                </a:lnTo>
                <a:lnTo>
                  <a:pt x="28254" y="0"/>
                </a:ln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8033604" y="947923"/>
            <a:ext cx="98513" cy="94479"/>
          </a:xfrm>
          <a:custGeom>
            <a:avLst/>
            <a:gdLst/>
            <a:ahLst/>
            <a:cxnLst/>
            <a:rect l="l" t="t" r="r" b="b"/>
            <a:pathLst>
              <a:path w="116584" h="111809" extrusionOk="0">
                <a:moveTo>
                  <a:pt x="67822" y="0"/>
                </a:moveTo>
                <a:cubicBezTo>
                  <a:pt x="50816" y="0"/>
                  <a:pt x="32506" y="8401"/>
                  <a:pt x="19214" y="24113"/>
                </a:cubicBezTo>
                <a:lnTo>
                  <a:pt x="0" y="46595"/>
                </a:lnTo>
                <a:lnTo>
                  <a:pt x="76455" y="111809"/>
                </a:lnTo>
                <a:lnTo>
                  <a:pt x="95669" y="89326"/>
                </a:lnTo>
                <a:cubicBezTo>
                  <a:pt x="112481" y="69512"/>
                  <a:pt x="116584" y="43727"/>
                  <a:pt x="107811" y="24746"/>
                </a:cubicBezTo>
                <a:cubicBezTo>
                  <a:pt x="105276" y="19209"/>
                  <a:pt x="101606" y="14272"/>
                  <a:pt x="96903" y="10236"/>
                </a:cubicBezTo>
                <a:cubicBezTo>
                  <a:pt x="90632" y="4899"/>
                  <a:pt x="83126" y="1696"/>
                  <a:pt x="75087" y="529"/>
                </a:cubicBezTo>
                <a:cubicBezTo>
                  <a:pt x="72705" y="175"/>
                  <a:pt x="70277" y="0"/>
                  <a:pt x="67822" y="0"/>
                </a:cubicBezTo>
                <a:close/>
              </a:path>
            </a:pathLst>
          </a:custGeom>
          <a:solidFill>
            <a:srgbClr val="C8C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8033604" y="947876"/>
            <a:ext cx="74357" cy="61012"/>
          </a:xfrm>
          <a:custGeom>
            <a:avLst/>
            <a:gdLst/>
            <a:ahLst/>
            <a:cxnLst/>
            <a:rect l="l" t="t" r="r" b="b"/>
            <a:pathLst>
              <a:path w="87997" h="72203" extrusionOk="0">
                <a:moveTo>
                  <a:pt x="67890" y="1"/>
                </a:moveTo>
                <a:cubicBezTo>
                  <a:pt x="50864" y="1"/>
                  <a:pt x="32524" y="8403"/>
                  <a:pt x="19214" y="24135"/>
                </a:cubicBezTo>
                <a:lnTo>
                  <a:pt x="0" y="46618"/>
                </a:lnTo>
                <a:lnTo>
                  <a:pt x="30022" y="72203"/>
                </a:lnTo>
                <a:lnTo>
                  <a:pt x="87997" y="4488"/>
                </a:lnTo>
                <a:cubicBezTo>
                  <a:pt x="83960" y="2520"/>
                  <a:pt x="79591" y="1185"/>
                  <a:pt x="75087" y="518"/>
                </a:cubicBezTo>
                <a:cubicBezTo>
                  <a:pt x="72727" y="172"/>
                  <a:pt x="70322" y="1"/>
                  <a:pt x="67890" y="1"/>
                </a:cubicBezTo>
                <a:close/>
              </a:path>
            </a:pathLst>
          </a:custGeom>
          <a:solidFill>
            <a:srgbClr val="898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7967700" y="1020292"/>
            <a:ext cx="103982" cy="92867"/>
          </a:xfrm>
          <a:custGeom>
            <a:avLst/>
            <a:gdLst/>
            <a:ahLst/>
            <a:cxnLst/>
            <a:rect l="l" t="t" r="r" b="b"/>
            <a:pathLst>
              <a:path w="123056" h="109902" extrusionOk="0">
                <a:moveTo>
                  <a:pt x="38074" y="1"/>
                </a:moveTo>
                <a:cubicBezTo>
                  <a:pt x="31976" y="1"/>
                  <a:pt x="22651" y="5796"/>
                  <a:pt x="14745" y="15064"/>
                </a:cubicBezTo>
                <a:lnTo>
                  <a:pt x="14144" y="15765"/>
                </a:lnTo>
                <a:cubicBezTo>
                  <a:pt x="4104" y="27573"/>
                  <a:pt x="1" y="40716"/>
                  <a:pt x="5104" y="44952"/>
                </a:cubicBezTo>
                <a:lnTo>
                  <a:pt x="80825" y="108565"/>
                </a:lnTo>
                <a:cubicBezTo>
                  <a:pt x="81910" y="109471"/>
                  <a:pt x="83332" y="109901"/>
                  <a:pt x="84994" y="109901"/>
                </a:cubicBezTo>
                <a:cubicBezTo>
                  <a:pt x="91099" y="109901"/>
                  <a:pt x="100453" y="104103"/>
                  <a:pt x="108345" y="94821"/>
                </a:cubicBezTo>
                <a:lnTo>
                  <a:pt x="108912" y="94121"/>
                </a:lnTo>
                <a:cubicBezTo>
                  <a:pt x="118986" y="82312"/>
                  <a:pt x="123055" y="69203"/>
                  <a:pt x="117985" y="64933"/>
                </a:cubicBezTo>
                <a:lnTo>
                  <a:pt x="42264" y="1354"/>
                </a:lnTo>
                <a:cubicBezTo>
                  <a:pt x="41174" y="436"/>
                  <a:pt x="39745" y="1"/>
                  <a:pt x="38074" y="1"/>
                </a:cubicBezTo>
                <a:close/>
              </a:path>
            </a:pathLst>
          </a:custGeom>
          <a:solidFill>
            <a:srgbClr val="E0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7998184" y="985586"/>
            <a:ext cx="104348" cy="93313"/>
          </a:xfrm>
          <a:custGeom>
            <a:avLst/>
            <a:gdLst/>
            <a:ahLst/>
            <a:cxnLst/>
            <a:rect l="l" t="t" r="r" b="b"/>
            <a:pathLst>
              <a:path w="123489" h="110430" extrusionOk="0">
                <a:moveTo>
                  <a:pt x="38243" y="0"/>
                </a:moveTo>
                <a:cubicBezTo>
                  <a:pt x="32325" y="0"/>
                  <a:pt x="22856" y="6102"/>
                  <a:pt x="14711" y="15688"/>
                </a:cubicBezTo>
                <a:cubicBezTo>
                  <a:pt x="4471" y="27630"/>
                  <a:pt x="1" y="40740"/>
                  <a:pt x="4771" y="44742"/>
                </a:cubicBezTo>
                <a:lnTo>
                  <a:pt x="81559" y="109255"/>
                </a:lnTo>
                <a:cubicBezTo>
                  <a:pt x="82508" y="110052"/>
                  <a:pt x="83754" y="110430"/>
                  <a:pt x="85220" y="110430"/>
                </a:cubicBezTo>
                <a:cubicBezTo>
                  <a:pt x="91123" y="110430"/>
                  <a:pt x="100609" y="104310"/>
                  <a:pt x="108812" y="94745"/>
                </a:cubicBezTo>
                <a:cubicBezTo>
                  <a:pt x="119019" y="82770"/>
                  <a:pt x="123489" y="69660"/>
                  <a:pt x="118719" y="65657"/>
                </a:cubicBezTo>
                <a:lnTo>
                  <a:pt x="41931" y="1178"/>
                </a:lnTo>
                <a:cubicBezTo>
                  <a:pt x="40972" y="379"/>
                  <a:pt x="39718" y="0"/>
                  <a:pt x="38243" y="0"/>
                </a:cubicBezTo>
                <a:close/>
              </a:path>
            </a:pathLst>
          </a:custGeom>
          <a:solidFill>
            <a:srgbClr val="FFF8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7706987" y="1325012"/>
            <a:ext cx="318427" cy="160324"/>
          </a:xfrm>
          <a:custGeom>
            <a:avLst/>
            <a:gdLst/>
            <a:ahLst/>
            <a:cxnLst/>
            <a:rect l="l" t="t" r="r" b="b"/>
            <a:pathLst>
              <a:path w="376837" h="189732" extrusionOk="0">
                <a:moveTo>
                  <a:pt x="318462" y="1"/>
                </a:moveTo>
                <a:lnTo>
                  <a:pt x="93334" y="65648"/>
                </a:lnTo>
                <a:cubicBezTo>
                  <a:pt x="70751" y="72219"/>
                  <a:pt x="47501" y="79158"/>
                  <a:pt x="29489" y="94235"/>
                </a:cubicBezTo>
                <a:cubicBezTo>
                  <a:pt x="11476" y="109279"/>
                  <a:pt x="1" y="134864"/>
                  <a:pt x="8340" y="156780"/>
                </a:cubicBezTo>
                <a:cubicBezTo>
                  <a:pt x="17924" y="181990"/>
                  <a:pt x="44960" y="189731"/>
                  <a:pt x="73572" y="189731"/>
                </a:cubicBezTo>
                <a:cubicBezTo>
                  <a:pt x="87285" y="189731"/>
                  <a:pt x="101360" y="187953"/>
                  <a:pt x="114049" y="185467"/>
                </a:cubicBezTo>
                <a:lnTo>
                  <a:pt x="357856" y="137566"/>
                </a:lnTo>
                <a:cubicBezTo>
                  <a:pt x="364161" y="136298"/>
                  <a:pt x="370499" y="135064"/>
                  <a:pt x="376837" y="133763"/>
                </a:cubicBezTo>
                <a:cubicBezTo>
                  <a:pt x="367864" y="103208"/>
                  <a:pt x="357023" y="73353"/>
                  <a:pt x="343179" y="44900"/>
                </a:cubicBezTo>
                <a:cubicBezTo>
                  <a:pt x="335707" y="29522"/>
                  <a:pt x="327235" y="14678"/>
                  <a:pt x="318462"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7492185" y="1060445"/>
            <a:ext cx="164893" cy="475674"/>
          </a:xfrm>
          <a:custGeom>
            <a:avLst/>
            <a:gdLst/>
            <a:ahLst/>
            <a:cxnLst/>
            <a:rect l="l" t="t" r="r" b="b"/>
            <a:pathLst>
              <a:path w="195140" h="562928" extrusionOk="0">
                <a:moveTo>
                  <a:pt x="170971" y="0"/>
                </a:moveTo>
                <a:cubicBezTo>
                  <a:pt x="167534" y="0"/>
                  <a:pt x="164141" y="1573"/>
                  <a:pt x="161949" y="4561"/>
                </a:cubicBezTo>
                <a:cubicBezTo>
                  <a:pt x="126624" y="52496"/>
                  <a:pt x="130394" y="124614"/>
                  <a:pt x="169288" y="169313"/>
                </a:cubicBezTo>
                <a:cubicBezTo>
                  <a:pt x="103474" y="294636"/>
                  <a:pt x="50170" y="425096"/>
                  <a:pt x="2235" y="547650"/>
                </a:cubicBezTo>
                <a:cubicBezTo>
                  <a:pt x="0" y="553421"/>
                  <a:pt x="2869" y="559926"/>
                  <a:pt x="8640" y="562161"/>
                </a:cubicBezTo>
                <a:cubicBezTo>
                  <a:pt x="9974" y="562661"/>
                  <a:pt x="11342" y="562928"/>
                  <a:pt x="12710" y="562928"/>
                </a:cubicBezTo>
                <a:cubicBezTo>
                  <a:pt x="17213" y="562928"/>
                  <a:pt x="21416" y="560192"/>
                  <a:pt x="23150" y="555823"/>
                </a:cubicBezTo>
                <a:cubicBezTo>
                  <a:pt x="71718" y="431600"/>
                  <a:pt x="125890" y="299239"/>
                  <a:pt x="192838" y="172715"/>
                </a:cubicBezTo>
                <a:cubicBezTo>
                  <a:pt x="195140" y="168379"/>
                  <a:pt x="194339" y="163008"/>
                  <a:pt x="190837" y="159539"/>
                </a:cubicBezTo>
                <a:cubicBezTo>
                  <a:pt x="154177" y="123046"/>
                  <a:pt x="149340" y="59501"/>
                  <a:pt x="179996" y="17871"/>
                </a:cubicBezTo>
                <a:cubicBezTo>
                  <a:pt x="183665" y="12867"/>
                  <a:pt x="182631" y="5862"/>
                  <a:pt x="177627" y="2193"/>
                </a:cubicBezTo>
                <a:cubicBezTo>
                  <a:pt x="175626" y="715"/>
                  <a:pt x="173289" y="0"/>
                  <a:pt x="170971" y="0"/>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8192428" y="1041362"/>
            <a:ext cx="44367" cy="149826"/>
          </a:xfrm>
          <a:custGeom>
            <a:avLst/>
            <a:gdLst/>
            <a:ahLst/>
            <a:cxnLst/>
            <a:rect l="l" t="t" r="r" b="b"/>
            <a:pathLst>
              <a:path w="52505" h="177309" extrusionOk="0">
                <a:moveTo>
                  <a:pt x="12724" y="1"/>
                </a:moveTo>
                <a:cubicBezTo>
                  <a:pt x="11363" y="1"/>
                  <a:pt x="9981" y="252"/>
                  <a:pt x="8640" y="782"/>
                </a:cubicBezTo>
                <a:cubicBezTo>
                  <a:pt x="2836" y="3017"/>
                  <a:pt x="1" y="9522"/>
                  <a:pt x="2236" y="15293"/>
                </a:cubicBezTo>
                <a:cubicBezTo>
                  <a:pt x="20816" y="62827"/>
                  <a:pt x="30022" y="114864"/>
                  <a:pt x="28855" y="165867"/>
                </a:cubicBezTo>
                <a:cubicBezTo>
                  <a:pt x="28721" y="172072"/>
                  <a:pt x="33658" y="177209"/>
                  <a:pt x="39829" y="177309"/>
                </a:cubicBezTo>
                <a:lnTo>
                  <a:pt x="40063" y="177309"/>
                </a:lnTo>
                <a:cubicBezTo>
                  <a:pt x="46167" y="177309"/>
                  <a:pt x="51137" y="172438"/>
                  <a:pt x="51238" y="166367"/>
                </a:cubicBezTo>
                <a:cubicBezTo>
                  <a:pt x="52505" y="112429"/>
                  <a:pt x="42731" y="57389"/>
                  <a:pt x="23151" y="7153"/>
                </a:cubicBezTo>
                <a:cubicBezTo>
                  <a:pt x="21412" y="2705"/>
                  <a:pt x="17186" y="1"/>
                  <a:pt x="12724" y="1"/>
                </a:cubicBezTo>
                <a:close/>
              </a:path>
            </a:pathLst>
          </a:custGeom>
          <a:solidFill>
            <a:srgbClr val="241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txBox="1"/>
          <p:nvPr/>
        </p:nvSpPr>
        <p:spPr>
          <a:xfrm>
            <a:off x="6506650" y="4277000"/>
            <a:ext cx="3000000" cy="794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b="1">
                <a:solidFill>
                  <a:srgbClr val="212121"/>
                </a:solidFill>
                <a:latin typeface="Nunito"/>
                <a:ea typeface="Nunito"/>
                <a:cs typeface="Nunito"/>
                <a:sym typeface="Nunito"/>
              </a:rPr>
              <a:t>By,</a:t>
            </a:r>
            <a:endParaRPr sz="1200" b="1">
              <a:solidFill>
                <a:srgbClr val="212121"/>
              </a:solidFill>
              <a:latin typeface="Nunito"/>
              <a:ea typeface="Nunito"/>
              <a:cs typeface="Nunito"/>
              <a:sym typeface="Nunito"/>
            </a:endParaRPr>
          </a:p>
          <a:p>
            <a:pPr marL="0" lvl="0" indent="0" algn="ctr" rtl="0">
              <a:lnSpc>
                <a:spcPct val="115000"/>
              </a:lnSpc>
              <a:spcBef>
                <a:spcPts val="0"/>
              </a:spcBef>
              <a:spcAft>
                <a:spcPts val="0"/>
              </a:spcAft>
              <a:buNone/>
            </a:pPr>
            <a:r>
              <a:rPr lang="en" sz="1200" b="1">
                <a:solidFill>
                  <a:srgbClr val="212121"/>
                </a:solidFill>
                <a:latin typeface="Nunito"/>
                <a:ea typeface="Nunito"/>
                <a:cs typeface="Nunito"/>
                <a:sym typeface="Nunito"/>
              </a:rPr>
              <a:t>Shwetha Iyer (PA-25)</a:t>
            </a:r>
            <a:endParaRPr sz="1200" b="1">
              <a:solidFill>
                <a:srgbClr val="212121"/>
              </a:solidFill>
              <a:latin typeface="Nunito"/>
              <a:ea typeface="Nunito"/>
              <a:cs typeface="Nunito"/>
              <a:sym typeface="Nunito"/>
            </a:endParaRPr>
          </a:p>
          <a:p>
            <a:pPr marL="0" lvl="0" indent="0" algn="ctr" rtl="0">
              <a:lnSpc>
                <a:spcPct val="115000"/>
              </a:lnSpc>
              <a:spcBef>
                <a:spcPts val="0"/>
              </a:spcBef>
              <a:spcAft>
                <a:spcPts val="0"/>
              </a:spcAft>
              <a:buNone/>
            </a:pPr>
            <a:r>
              <a:rPr lang="en" sz="1200" b="1">
                <a:solidFill>
                  <a:srgbClr val="212121"/>
                </a:solidFill>
                <a:latin typeface="Nunito"/>
                <a:ea typeface="Nunito"/>
                <a:cs typeface="Nunito"/>
                <a:sym typeface="Nunito"/>
              </a:rPr>
              <a:t>Ayushi Sachan (PA-53)</a:t>
            </a:r>
            <a:endParaRPr sz="1200" b="1">
              <a:solidFill>
                <a:srgbClr val="21212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p:nvPr/>
        </p:nvSpPr>
        <p:spPr>
          <a:xfrm>
            <a:off x="1269800" y="3009150"/>
            <a:ext cx="2800500" cy="511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5058425" y="438950"/>
            <a:ext cx="2830800" cy="511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5058425" y="3009151"/>
            <a:ext cx="2830800" cy="511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1269800" y="438950"/>
            <a:ext cx="2800500" cy="511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txBox="1">
            <a:spLocks noGrp="1"/>
          </p:cNvSpPr>
          <p:nvPr>
            <p:ph type="title" idx="2"/>
          </p:nvPr>
        </p:nvSpPr>
        <p:spPr>
          <a:xfrm>
            <a:off x="1436388" y="499875"/>
            <a:ext cx="24675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Initialization</a:t>
            </a:r>
            <a:endParaRPr/>
          </a:p>
        </p:txBody>
      </p:sp>
      <p:sp>
        <p:nvSpPr>
          <p:cNvPr id="447" name="Google Shape;447;p40"/>
          <p:cNvSpPr txBox="1">
            <a:spLocks noGrp="1"/>
          </p:cNvSpPr>
          <p:nvPr>
            <p:ph type="title" idx="3"/>
          </p:nvPr>
        </p:nvSpPr>
        <p:spPr>
          <a:xfrm>
            <a:off x="5240050" y="499875"/>
            <a:ext cx="24675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Fuzzification</a:t>
            </a:r>
            <a:endParaRPr/>
          </a:p>
        </p:txBody>
      </p:sp>
      <p:sp>
        <p:nvSpPr>
          <p:cNvPr id="448" name="Google Shape;448;p40"/>
          <p:cNvSpPr txBox="1">
            <a:spLocks noGrp="1"/>
          </p:cNvSpPr>
          <p:nvPr>
            <p:ph type="title" idx="5"/>
          </p:nvPr>
        </p:nvSpPr>
        <p:spPr>
          <a:xfrm>
            <a:off x="1436388" y="3070050"/>
            <a:ext cx="24675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Inference</a:t>
            </a:r>
            <a:endParaRPr/>
          </a:p>
        </p:txBody>
      </p:sp>
      <p:sp>
        <p:nvSpPr>
          <p:cNvPr id="449" name="Google Shape;449;p40"/>
          <p:cNvSpPr txBox="1">
            <a:spLocks noGrp="1"/>
          </p:cNvSpPr>
          <p:nvPr>
            <p:ph type="title" idx="7"/>
          </p:nvPr>
        </p:nvSpPr>
        <p:spPr>
          <a:xfrm>
            <a:off x="5240050" y="3070050"/>
            <a:ext cx="24675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Defuzzification</a:t>
            </a:r>
            <a:endParaRPr/>
          </a:p>
        </p:txBody>
      </p:sp>
      <p:sp>
        <p:nvSpPr>
          <p:cNvPr id="450" name="Google Shape;450;p40"/>
          <p:cNvSpPr txBox="1">
            <a:spLocks noGrp="1"/>
          </p:cNvSpPr>
          <p:nvPr>
            <p:ph type="subTitle" idx="8"/>
          </p:nvPr>
        </p:nvSpPr>
        <p:spPr>
          <a:xfrm>
            <a:off x="5240050" y="3498000"/>
            <a:ext cx="24675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300">
                <a:latin typeface="Nunito Medium"/>
                <a:ea typeface="Nunito Medium"/>
                <a:cs typeface="Nunito Medium"/>
                <a:sym typeface="Nunito Medium"/>
              </a:rPr>
              <a:t>This step converts the output data to a crisp value that can be fed into a controller.</a:t>
            </a:r>
            <a:endParaRPr sz="1300">
              <a:latin typeface="Nunito Medium"/>
              <a:ea typeface="Nunito Medium"/>
              <a:cs typeface="Nunito Medium"/>
              <a:sym typeface="Nunito Medium"/>
            </a:endParaRPr>
          </a:p>
        </p:txBody>
      </p:sp>
      <p:sp>
        <p:nvSpPr>
          <p:cNvPr id="451" name="Google Shape;451;p40"/>
          <p:cNvSpPr txBox="1">
            <a:spLocks noGrp="1"/>
          </p:cNvSpPr>
          <p:nvPr>
            <p:ph type="body" idx="4294967295"/>
          </p:nvPr>
        </p:nvSpPr>
        <p:spPr>
          <a:xfrm>
            <a:off x="1204400" y="741113"/>
            <a:ext cx="2931300" cy="1858500"/>
          </a:xfrm>
          <a:prstGeom prst="rect">
            <a:avLst/>
          </a:prstGeom>
        </p:spPr>
        <p:txBody>
          <a:bodyPr spcFirstLastPara="1" wrap="square" lIns="91425" tIns="91425" rIns="91425" bIns="91425" anchor="t" anchorCtr="0">
            <a:noAutofit/>
          </a:bodyPr>
          <a:lstStyle/>
          <a:p>
            <a:pPr marL="400050" lvl="0" indent="-254000" algn="l" rtl="0">
              <a:lnSpc>
                <a:spcPct val="115000"/>
              </a:lnSpc>
              <a:spcBef>
                <a:spcPts val="1700"/>
              </a:spcBef>
              <a:spcAft>
                <a:spcPts val="0"/>
              </a:spcAft>
              <a:buClr>
                <a:srgbClr val="292929"/>
              </a:buClr>
              <a:buSzPts val="1300"/>
              <a:buFont typeface="Nunito SemiBold"/>
              <a:buChar char="●"/>
            </a:pPr>
            <a:r>
              <a:rPr lang="en" sz="1300">
                <a:solidFill>
                  <a:srgbClr val="292929"/>
                </a:solidFill>
                <a:latin typeface="Nunito SemiBold"/>
                <a:ea typeface="Nunito SemiBold"/>
                <a:cs typeface="Nunito SemiBold"/>
                <a:sym typeface="Nunito SemiBold"/>
              </a:rPr>
              <a:t>Defining linguistic variables and terms.</a:t>
            </a:r>
            <a:endParaRPr sz="1300">
              <a:solidFill>
                <a:srgbClr val="292929"/>
              </a:solidFill>
              <a:latin typeface="Nunito SemiBold"/>
              <a:ea typeface="Nunito SemiBold"/>
              <a:cs typeface="Nunito SemiBold"/>
              <a:sym typeface="Nunito SemiBold"/>
            </a:endParaRPr>
          </a:p>
          <a:p>
            <a:pPr marL="400050" lvl="0" indent="-254000" algn="l" rtl="0">
              <a:lnSpc>
                <a:spcPct val="115000"/>
              </a:lnSpc>
              <a:spcBef>
                <a:spcPts val="0"/>
              </a:spcBef>
              <a:spcAft>
                <a:spcPts val="0"/>
              </a:spcAft>
              <a:buClr>
                <a:srgbClr val="292929"/>
              </a:buClr>
              <a:buSzPts val="1300"/>
              <a:buFont typeface="Nunito SemiBold"/>
              <a:buChar char="●"/>
            </a:pPr>
            <a:r>
              <a:rPr lang="en" sz="1300">
                <a:solidFill>
                  <a:srgbClr val="292929"/>
                </a:solidFill>
                <a:latin typeface="Nunito SemiBold"/>
                <a:ea typeface="Nunito SemiBold"/>
                <a:cs typeface="Nunito SemiBold"/>
                <a:sym typeface="Nunito SemiBold"/>
              </a:rPr>
              <a:t>Construction of the membership functions and fuzzy decision tree, and extraction of the fuzzy rule base.</a:t>
            </a:r>
            <a:endParaRPr sz="1300">
              <a:latin typeface="Nunito SemiBold"/>
              <a:ea typeface="Nunito SemiBold"/>
              <a:cs typeface="Nunito SemiBold"/>
              <a:sym typeface="Nunito SemiBold"/>
            </a:endParaRPr>
          </a:p>
        </p:txBody>
      </p:sp>
      <p:sp>
        <p:nvSpPr>
          <p:cNvPr id="452" name="Google Shape;452;p40"/>
          <p:cNvSpPr txBox="1">
            <a:spLocks noGrp="1"/>
          </p:cNvSpPr>
          <p:nvPr>
            <p:ph type="body" idx="4294967295"/>
          </p:nvPr>
        </p:nvSpPr>
        <p:spPr>
          <a:xfrm>
            <a:off x="4982225" y="721838"/>
            <a:ext cx="2931300" cy="1858500"/>
          </a:xfrm>
          <a:prstGeom prst="rect">
            <a:avLst/>
          </a:prstGeom>
        </p:spPr>
        <p:txBody>
          <a:bodyPr spcFirstLastPara="1" wrap="square" lIns="91425" tIns="91425" rIns="91425" bIns="91425" anchor="t" anchorCtr="0">
            <a:noAutofit/>
          </a:bodyPr>
          <a:lstStyle/>
          <a:p>
            <a:pPr marL="400050" lvl="0" indent="-254000" algn="l" rtl="0">
              <a:lnSpc>
                <a:spcPct val="115000"/>
              </a:lnSpc>
              <a:spcBef>
                <a:spcPts val="1700"/>
              </a:spcBef>
              <a:spcAft>
                <a:spcPts val="0"/>
              </a:spcAft>
              <a:buClr>
                <a:srgbClr val="292929"/>
              </a:buClr>
              <a:buSzPts val="1300"/>
              <a:buFont typeface="Nunito SemiBold"/>
              <a:buChar char="●"/>
            </a:pPr>
            <a:r>
              <a:rPr lang="en" sz="1300">
                <a:solidFill>
                  <a:srgbClr val="292929"/>
                </a:solidFill>
                <a:latin typeface="Nunito SemiBold"/>
                <a:ea typeface="Nunito SemiBold"/>
                <a:cs typeface="Nunito SemiBold"/>
                <a:sym typeface="Nunito SemiBold"/>
              </a:rPr>
              <a:t>Here, we change the crisp value of a parameter into a linguistic variable.</a:t>
            </a:r>
            <a:endParaRPr sz="1300">
              <a:solidFill>
                <a:srgbClr val="292929"/>
              </a:solidFill>
              <a:latin typeface="Nunito SemiBold"/>
              <a:ea typeface="Nunito SemiBold"/>
              <a:cs typeface="Nunito SemiBold"/>
              <a:sym typeface="Nunito SemiBold"/>
            </a:endParaRPr>
          </a:p>
          <a:p>
            <a:pPr marL="400050" lvl="0" indent="-254000" algn="l" rtl="0">
              <a:lnSpc>
                <a:spcPct val="115000"/>
              </a:lnSpc>
              <a:spcBef>
                <a:spcPts val="0"/>
              </a:spcBef>
              <a:spcAft>
                <a:spcPts val="0"/>
              </a:spcAft>
              <a:buClr>
                <a:srgbClr val="292929"/>
              </a:buClr>
              <a:buSzPts val="1300"/>
              <a:buFont typeface="Nunito SemiBold"/>
              <a:buChar char="●"/>
            </a:pPr>
            <a:r>
              <a:rPr lang="en" sz="1300">
                <a:solidFill>
                  <a:srgbClr val="292929"/>
                </a:solidFill>
                <a:latin typeface="Nunito SemiBold"/>
                <a:ea typeface="Nunito SemiBold"/>
                <a:cs typeface="Nunito SemiBold"/>
                <a:sym typeface="Nunito SemiBold"/>
              </a:rPr>
              <a:t>At this stage all fuzzy variables must be created into a fuzzy set.</a:t>
            </a:r>
            <a:endParaRPr sz="1300">
              <a:latin typeface="Nunito SemiBold"/>
              <a:ea typeface="Nunito SemiBold"/>
              <a:cs typeface="Nunito SemiBold"/>
              <a:sym typeface="Nunito SemiBold"/>
            </a:endParaRPr>
          </a:p>
        </p:txBody>
      </p:sp>
      <p:sp>
        <p:nvSpPr>
          <p:cNvPr id="453" name="Google Shape;453;p40"/>
          <p:cNvSpPr txBox="1">
            <a:spLocks noGrp="1"/>
          </p:cNvSpPr>
          <p:nvPr>
            <p:ph type="body" idx="4294967295"/>
          </p:nvPr>
        </p:nvSpPr>
        <p:spPr>
          <a:xfrm>
            <a:off x="1204500" y="3292000"/>
            <a:ext cx="2931300" cy="1858500"/>
          </a:xfrm>
          <a:prstGeom prst="rect">
            <a:avLst/>
          </a:prstGeom>
        </p:spPr>
        <p:txBody>
          <a:bodyPr spcFirstLastPara="1" wrap="square" lIns="91425" tIns="91425" rIns="91425" bIns="91425" anchor="t" anchorCtr="0">
            <a:noAutofit/>
          </a:bodyPr>
          <a:lstStyle/>
          <a:p>
            <a:pPr marL="400050" lvl="0" indent="-254000" algn="l" rtl="0">
              <a:lnSpc>
                <a:spcPct val="115000"/>
              </a:lnSpc>
              <a:spcBef>
                <a:spcPts val="1700"/>
              </a:spcBef>
              <a:spcAft>
                <a:spcPts val="0"/>
              </a:spcAft>
              <a:buClr>
                <a:srgbClr val="292929"/>
              </a:buClr>
              <a:buSzPts val="1300"/>
              <a:buFont typeface="Nunito Medium"/>
              <a:buChar char="●"/>
            </a:pPr>
            <a:r>
              <a:rPr lang="en" sz="1300">
                <a:solidFill>
                  <a:srgbClr val="292929"/>
                </a:solidFill>
                <a:latin typeface="Nunito SemiBold"/>
                <a:ea typeface="Nunito SemiBold"/>
                <a:cs typeface="Nunito SemiBold"/>
                <a:sym typeface="Nunito SemiBold"/>
              </a:rPr>
              <a:t>Fuzzy </a:t>
            </a:r>
            <a:r>
              <a:rPr lang="en" sz="1300">
                <a:latin typeface="Nunito SemiBold"/>
                <a:ea typeface="Nunito SemiBold"/>
                <a:cs typeface="Nunito SemiBold"/>
                <a:sym typeface="Nunito SemiBold"/>
              </a:rPr>
              <a:t>if-then rules are created by experts to map each input to the output.</a:t>
            </a:r>
            <a:endParaRPr sz="1300">
              <a:latin typeface="Nunito SemiBold"/>
              <a:ea typeface="Nunito SemiBold"/>
              <a:cs typeface="Nunito SemiBold"/>
              <a:sym typeface="Nunito SemiBold"/>
            </a:endParaRPr>
          </a:p>
          <a:p>
            <a:pPr marL="400050" lvl="0" indent="-254000" algn="l" rtl="0">
              <a:lnSpc>
                <a:spcPct val="115000"/>
              </a:lnSpc>
              <a:spcBef>
                <a:spcPts val="0"/>
              </a:spcBef>
              <a:spcAft>
                <a:spcPts val="0"/>
              </a:spcAft>
              <a:buSzPts val="1300"/>
              <a:buFont typeface="Nunito SemiBold"/>
              <a:buChar char="●"/>
            </a:pPr>
            <a:r>
              <a:rPr lang="en" sz="1300">
                <a:latin typeface="Nunito SemiBold"/>
                <a:ea typeface="Nunito SemiBold"/>
                <a:cs typeface="Nunito SemiBold"/>
                <a:sym typeface="Nunito SemiBold"/>
              </a:rPr>
              <a:t>The results of each rule are combined.</a:t>
            </a:r>
            <a:endParaRPr sz="1300">
              <a:solidFill>
                <a:srgbClr val="292929"/>
              </a:solidFill>
              <a:latin typeface="Nunito SemiBold"/>
              <a:ea typeface="Nunito SemiBold"/>
              <a:cs typeface="Nunito SemiBold"/>
              <a:sym typeface="Nunito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1"/>
          <p:cNvSpPr/>
          <p:nvPr/>
        </p:nvSpPr>
        <p:spPr>
          <a:xfrm>
            <a:off x="1802837" y="844835"/>
            <a:ext cx="1589230" cy="1479350"/>
          </a:xfrm>
          <a:custGeom>
            <a:avLst/>
            <a:gdLst/>
            <a:ahLst/>
            <a:cxnLst/>
            <a:rect l="l" t="t" r="r" b="b"/>
            <a:pathLst>
              <a:path w="6932" h="6453" extrusionOk="0">
                <a:moveTo>
                  <a:pt x="4091" y="0"/>
                </a:moveTo>
                <a:cubicBezTo>
                  <a:pt x="3746" y="0"/>
                  <a:pt x="3398" y="48"/>
                  <a:pt x="3060" y="131"/>
                </a:cubicBezTo>
                <a:cubicBezTo>
                  <a:pt x="2222" y="336"/>
                  <a:pt x="1419" y="782"/>
                  <a:pt x="857" y="1451"/>
                </a:cubicBezTo>
                <a:cubicBezTo>
                  <a:pt x="304" y="2120"/>
                  <a:pt x="0" y="3021"/>
                  <a:pt x="143" y="3878"/>
                </a:cubicBezTo>
                <a:cubicBezTo>
                  <a:pt x="259" y="4547"/>
                  <a:pt x="616" y="5154"/>
                  <a:pt x="1124" y="5600"/>
                </a:cubicBezTo>
                <a:cubicBezTo>
                  <a:pt x="1633" y="6037"/>
                  <a:pt x="2275" y="6313"/>
                  <a:pt x="2935" y="6411"/>
                </a:cubicBezTo>
                <a:cubicBezTo>
                  <a:pt x="3114" y="6438"/>
                  <a:pt x="3296" y="6452"/>
                  <a:pt x="3477" y="6452"/>
                </a:cubicBezTo>
                <a:cubicBezTo>
                  <a:pt x="4255" y="6452"/>
                  <a:pt x="5033" y="6202"/>
                  <a:pt x="5612" y="5689"/>
                </a:cubicBezTo>
                <a:cubicBezTo>
                  <a:pt x="6200" y="5154"/>
                  <a:pt x="6539" y="4395"/>
                  <a:pt x="6718" y="3619"/>
                </a:cubicBezTo>
                <a:cubicBezTo>
                  <a:pt x="6896" y="2852"/>
                  <a:pt x="6932" y="2013"/>
                  <a:pt x="6566" y="1326"/>
                </a:cubicBezTo>
                <a:cubicBezTo>
                  <a:pt x="6254" y="738"/>
                  <a:pt x="5674" y="318"/>
                  <a:pt x="5032" y="131"/>
                </a:cubicBezTo>
                <a:cubicBezTo>
                  <a:pt x="4727" y="41"/>
                  <a:pt x="4410" y="0"/>
                  <a:pt x="4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txBox="1">
            <a:spLocks noGrp="1"/>
          </p:cNvSpPr>
          <p:nvPr>
            <p:ph type="title"/>
          </p:nvPr>
        </p:nvSpPr>
        <p:spPr>
          <a:xfrm>
            <a:off x="453350" y="2427575"/>
            <a:ext cx="4288200" cy="1564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t>Diabetes Diagnosis</a:t>
            </a:r>
            <a:endParaRPr/>
          </a:p>
        </p:txBody>
      </p:sp>
      <p:sp>
        <p:nvSpPr>
          <p:cNvPr id="460" name="Google Shape;460;p41"/>
          <p:cNvSpPr txBox="1">
            <a:spLocks noGrp="1"/>
          </p:cNvSpPr>
          <p:nvPr>
            <p:ph type="title" idx="2"/>
          </p:nvPr>
        </p:nvSpPr>
        <p:spPr>
          <a:xfrm>
            <a:off x="1618550" y="1163612"/>
            <a:ext cx="195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461" name="Google Shape;461;p41"/>
          <p:cNvPicPr preferRelativeResize="0"/>
          <p:nvPr/>
        </p:nvPicPr>
        <p:blipFill>
          <a:blip r:embed="rId3">
            <a:alphaModFix/>
          </a:blip>
          <a:stretch>
            <a:fillRect/>
          </a:stretch>
        </p:blipFill>
        <p:spPr>
          <a:xfrm>
            <a:off x="4725050" y="969750"/>
            <a:ext cx="3204000" cy="3204000"/>
          </a:xfrm>
          <a:prstGeom prst="ellipse">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2"/>
          <p:cNvSpPr txBox="1">
            <a:spLocks noGrp="1"/>
          </p:cNvSpPr>
          <p:nvPr>
            <p:ph type="subTitle" idx="1"/>
          </p:nvPr>
        </p:nvSpPr>
        <p:spPr>
          <a:xfrm>
            <a:off x="1507725" y="1163675"/>
            <a:ext cx="6246300" cy="3652500"/>
          </a:xfrm>
          <a:prstGeom prst="rect">
            <a:avLst/>
          </a:prstGeom>
        </p:spPr>
        <p:txBody>
          <a:bodyPr spcFirstLastPara="1" wrap="square" lIns="91425" tIns="91425" rIns="91425" bIns="91425" anchor="t" anchorCtr="0">
            <a:noAutofit/>
          </a:bodyPr>
          <a:lstStyle/>
          <a:p>
            <a:pPr marL="400050" lvl="0" indent="-311150" algn="l" rtl="0">
              <a:lnSpc>
                <a:spcPct val="150000"/>
              </a:lnSpc>
              <a:spcBef>
                <a:spcPts val="0"/>
              </a:spcBef>
              <a:spcAft>
                <a:spcPts val="0"/>
              </a:spcAft>
              <a:buSzPts val="1300"/>
              <a:buFont typeface="Nunito SemiBold"/>
              <a:buChar char="●"/>
            </a:pPr>
            <a:r>
              <a:rPr lang="en" sz="1300">
                <a:latin typeface="Nunito SemiBold"/>
                <a:ea typeface="Nunito SemiBold"/>
                <a:cs typeface="Nunito SemiBold"/>
                <a:sym typeface="Nunito SemiBold"/>
              </a:rPr>
              <a:t>The inputs we considered to build a fuzzy system for diagnosing diabetes mellitus are: </a:t>
            </a:r>
            <a:r>
              <a:rPr lang="en" sz="1300" i="1">
                <a:latin typeface="Nunito SemiBold"/>
                <a:ea typeface="Nunito SemiBold"/>
                <a:cs typeface="Nunito SemiBold"/>
                <a:sym typeface="Nunito SemiBold"/>
              </a:rPr>
              <a:t>glucose concentration</a:t>
            </a:r>
            <a:r>
              <a:rPr lang="en" sz="1300">
                <a:latin typeface="Nunito SemiBold"/>
                <a:ea typeface="Nunito SemiBold"/>
                <a:cs typeface="Nunito SemiBold"/>
                <a:sym typeface="Nunito SemiBold"/>
              </a:rPr>
              <a:t>, </a:t>
            </a:r>
            <a:r>
              <a:rPr lang="en" sz="1300" i="1">
                <a:latin typeface="Nunito SemiBold"/>
                <a:ea typeface="Nunito SemiBold"/>
                <a:cs typeface="Nunito SemiBold"/>
                <a:sym typeface="Nunito SemiBold"/>
              </a:rPr>
              <a:t>serum insulin</a:t>
            </a:r>
            <a:r>
              <a:rPr lang="en" sz="1300">
                <a:latin typeface="Nunito SemiBold"/>
                <a:ea typeface="Nunito SemiBold"/>
                <a:cs typeface="Nunito SemiBold"/>
                <a:sym typeface="Nunito SemiBold"/>
              </a:rPr>
              <a:t>,</a:t>
            </a:r>
            <a:r>
              <a:rPr lang="en" sz="1300" i="1">
                <a:latin typeface="Nunito SemiBold"/>
                <a:ea typeface="Nunito SemiBold"/>
                <a:cs typeface="Nunito SemiBold"/>
                <a:sym typeface="Nunito SemiBold"/>
              </a:rPr>
              <a:t> body mass index</a:t>
            </a:r>
            <a:r>
              <a:rPr lang="en" sz="1300">
                <a:latin typeface="Nunito SemiBold"/>
                <a:ea typeface="Nunito SemiBold"/>
                <a:cs typeface="Nunito SemiBold"/>
                <a:sym typeface="Nunito SemiBold"/>
              </a:rPr>
              <a:t>, </a:t>
            </a:r>
            <a:r>
              <a:rPr lang="en" sz="1300" i="1">
                <a:latin typeface="Nunito SemiBold"/>
                <a:ea typeface="Nunito SemiBold"/>
                <a:cs typeface="Nunito SemiBold"/>
                <a:sym typeface="Nunito SemiBold"/>
              </a:rPr>
              <a:t>diabetes pedigree function</a:t>
            </a:r>
            <a:r>
              <a:rPr lang="en" sz="1300">
                <a:latin typeface="Nunito SemiBold"/>
                <a:ea typeface="Nunito SemiBold"/>
                <a:cs typeface="Nunito SemiBold"/>
                <a:sym typeface="Nunito SemiBold"/>
              </a:rPr>
              <a:t> and </a:t>
            </a:r>
            <a:r>
              <a:rPr lang="en" sz="1300" i="1">
                <a:latin typeface="Nunito SemiBold"/>
                <a:ea typeface="Nunito SemiBold"/>
                <a:cs typeface="Nunito SemiBold"/>
                <a:sym typeface="Nunito SemiBold"/>
              </a:rPr>
              <a:t>age</a:t>
            </a:r>
            <a:r>
              <a:rPr lang="en" sz="1300">
                <a:latin typeface="Nunito SemiBold"/>
                <a:ea typeface="Nunito SemiBold"/>
                <a:cs typeface="Nunito SemiBold"/>
                <a:sym typeface="Nunito SemiBold"/>
              </a:rPr>
              <a:t>.</a:t>
            </a:r>
            <a:endParaRPr sz="1300">
              <a:latin typeface="Nunito SemiBold"/>
              <a:ea typeface="Nunito SemiBold"/>
              <a:cs typeface="Nunito SemiBold"/>
              <a:sym typeface="Nunito SemiBold"/>
            </a:endParaRPr>
          </a:p>
          <a:p>
            <a:pPr marL="457200" lvl="0" indent="0" algn="l" rtl="0">
              <a:lnSpc>
                <a:spcPct val="150000"/>
              </a:lnSpc>
              <a:spcBef>
                <a:spcPts val="0"/>
              </a:spcBef>
              <a:spcAft>
                <a:spcPts val="0"/>
              </a:spcAft>
              <a:buNone/>
            </a:pPr>
            <a:endParaRPr sz="1300">
              <a:latin typeface="Nunito SemiBold"/>
              <a:ea typeface="Nunito SemiBold"/>
              <a:cs typeface="Nunito SemiBold"/>
              <a:sym typeface="Nunito SemiBold"/>
            </a:endParaRPr>
          </a:p>
          <a:p>
            <a:pPr marL="400050" lvl="0" indent="-311150" algn="l" rtl="0">
              <a:lnSpc>
                <a:spcPct val="150000"/>
              </a:lnSpc>
              <a:spcBef>
                <a:spcPts val="0"/>
              </a:spcBef>
              <a:spcAft>
                <a:spcPts val="0"/>
              </a:spcAft>
              <a:buSzPts val="1300"/>
              <a:buFont typeface="Nunito SemiBold"/>
              <a:buChar char="●"/>
            </a:pPr>
            <a:r>
              <a:rPr lang="en" sz="1300">
                <a:latin typeface="Nunito SemiBold"/>
                <a:ea typeface="Nunito SemiBold"/>
                <a:cs typeface="Nunito SemiBold"/>
                <a:sym typeface="Nunito SemiBold"/>
              </a:rPr>
              <a:t>During the fuzzification stage, we make the fuzzy sets of each input and output using triangular curves.</a:t>
            </a:r>
            <a:endParaRPr sz="1300">
              <a:latin typeface="Nunito SemiBold"/>
              <a:ea typeface="Nunito SemiBold"/>
              <a:cs typeface="Nunito SemiBold"/>
              <a:sym typeface="Nunito SemiBold"/>
            </a:endParaRPr>
          </a:p>
          <a:p>
            <a:pPr marL="457200" lvl="0" indent="0" algn="l" rtl="0">
              <a:lnSpc>
                <a:spcPct val="150000"/>
              </a:lnSpc>
              <a:spcBef>
                <a:spcPts val="0"/>
              </a:spcBef>
              <a:spcAft>
                <a:spcPts val="0"/>
              </a:spcAft>
              <a:buNone/>
            </a:pPr>
            <a:endParaRPr sz="1300">
              <a:latin typeface="Nunito SemiBold"/>
              <a:ea typeface="Nunito SemiBold"/>
              <a:cs typeface="Nunito SemiBold"/>
              <a:sym typeface="Nunito SemiBold"/>
            </a:endParaRPr>
          </a:p>
          <a:p>
            <a:pPr marL="400050" lvl="0" indent="-311150" algn="l" rtl="0">
              <a:lnSpc>
                <a:spcPct val="150000"/>
              </a:lnSpc>
              <a:spcBef>
                <a:spcPts val="0"/>
              </a:spcBef>
              <a:spcAft>
                <a:spcPts val="0"/>
              </a:spcAft>
              <a:buSzPts val="1300"/>
              <a:buFont typeface="Nunito SemiBold"/>
              <a:buChar char="●"/>
            </a:pPr>
            <a:r>
              <a:rPr lang="en" sz="1300">
                <a:latin typeface="Nunito SemiBold"/>
                <a:ea typeface="Nunito SemiBold"/>
                <a:cs typeface="Nunito SemiBold"/>
                <a:sym typeface="Nunito SemiBold"/>
              </a:rPr>
              <a:t>The output in this system is divided into 3 fuzzy sets, namely low, medium and high.</a:t>
            </a:r>
            <a:endParaRPr sz="1300">
              <a:latin typeface="Nunito SemiBold"/>
              <a:ea typeface="Nunito SemiBold"/>
              <a:cs typeface="Nunito SemiBold"/>
              <a:sym typeface="Nunito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3"/>
          <p:cNvSpPr/>
          <p:nvPr/>
        </p:nvSpPr>
        <p:spPr>
          <a:xfrm>
            <a:off x="555950" y="539400"/>
            <a:ext cx="8031900" cy="572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Algorithm</a:t>
            </a:r>
            <a:endParaRPr/>
          </a:p>
        </p:txBody>
      </p:sp>
      <p:sp>
        <p:nvSpPr>
          <p:cNvPr id="473" name="Google Shape;473;p43"/>
          <p:cNvSpPr txBox="1">
            <a:spLocks noGrp="1"/>
          </p:cNvSpPr>
          <p:nvPr>
            <p:ph type="body" idx="4294967295"/>
          </p:nvPr>
        </p:nvSpPr>
        <p:spPr>
          <a:xfrm>
            <a:off x="897450" y="1283325"/>
            <a:ext cx="7349100" cy="3471000"/>
          </a:xfrm>
          <a:prstGeom prst="rect">
            <a:avLst/>
          </a:prstGeom>
        </p:spPr>
        <p:txBody>
          <a:bodyPr spcFirstLastPara="1" wrap="square" lIns="91425" tIns="91425" rIns="91425" bIns="91425" anchor="t" anchorCtr="0">
            <a:noAutofit/>
          </a:bodyPr>
          <a:lstStyle/>
          <a:p>
            <a:pPr marL="0" lvl="0" indent="0" algn="l" rtl="0">
              <a:lnSpc>
                <a:spcPct val="160000"/>
              </a:lnSpc>
              <a:spcBef>
                <a:spcPts val="0"/>
              </a:spcBef>
              <a:spcAft>
                <a:spcPts val="0"/>
              </a:spcAft>
              <a:buNone/>
            </a:pPr>
            <a:r>
              <a:rPr lang="en" sz="1300" b="1" i="1">
                <a:solidFill>
                  <a:srgbClr val="292929"/>
                </a:solidFill>
              </a:rPr>
              <a:t>Step 1</a:t>
            </a:r>
            <a:r>
              <a:rPr lang="en" sz="1300" b="1">
                <a:solidFill>
                  <a:srgbClr val="292929"/>
                </a:solidFill>
              </a:rPr>
              <a:t>:</a:t>
            </a:r>
            <a:r>
              <a:rPr lang="en" sz="1300">
                <a:solidFill>
                  <a:srgbClr val="292929"/>
                </a:solidFill>
                <a:latin typeface="Nunito SemiBold"/>
                <a:ea typeface="Nunito SemiBold"/>
                <a:cs typeface="Nunito SemiBold"/>
                <a:sym typeface="Nunito SemiBold"/>
              </a:rPr>
              <a:t> Input the crisp values for glucose, insulin, BMI, pedigree and age.</a:t>
            </a:r>
            <a:endParaRPr sz="1300">
              <a:solidFill>
                <a:srgbClr val="292929"/>
              </a:solidFill>
              <a:latin typeface="Nunito SemiBold"/>
              <a:ea typeface="Nunito SemiBold"/>
              <a:cs typeface="Nunito SemiBold"/>
              <a:sym typeface="Nunito SemiBold"/>
            </a:endParaRPr>
          </a:p>
          <a:p>
            <a:pPr marL="0" lvl="0" indent="0" algn="l" rtl="0">
              <a:lnSpc>
                <a:spcPct val="160000"/>
              </a:lnSpc>
              <a:spcBef>
                <a:spcPts val="0"/>
              </a:spcBef>
              <a:spcAft>
                <a:spcPts val="0"/>
              </a:spcAft>
              <a:buNone/>
            </a:pPr>
            <a:r>
              <a:rPr lang="en" sz="1300" b="1" i="1">
                <a:solidFill>
                  <a:srgbClr val="292929"/>
                </a:solidFill>
              </a:rPr>
              <a:t>Step 2</a:t>
            </a:r>
            <a:r>
              <a:rPr lang="en" sz="1300" b="1">
                <a:solidFill>
                  <a:srgbClr val="292929"/>
                </a:solidFill>
              </a:rPr>
              <a:t>:</a:t>
            </a:r>
            <a:r>
              <a:rPr lang="en" sz="1300">
                <a:solidFill>
                  <a:srgbClr val="292929"/>
                </a:solidFill>
                <a:latin typeface="Nunito SemiBold"/>
                <a:ea typeface="Nunito SemiBold"/>
                <a:cs typeface="Nunito SemiBold"/>
                <a:sym typeface="Nunito SemiBold"/>
              </a:rPr>
              <a:t> Set the triangular membership function for each input division and each output division.</a:t>
            </a:r>
            <a:endParaRPr sz="1300">
              <a:solidFill>
                <a:srgbClr val="292929"/>
              </a:solidFill>
              <a:latin typeface="Nunito SemiBold"/>
              <a:ea typeface="Nunito SemiBold"/>
              <a:cs typeface="Nunito SemiBold"/>
              <a:sym typeface="Nunito SemiBold"/>
            </a:endParaRPr>
          </a:p>
          <a:p>
            <a:pPr marL="0" lvl="0" indent="0" algn="l" rtl="0">
              <a:lnSpc>
                <a:spcPct val="160000"/>
              </a:lnSpc>
              <a:spcBef>
                <a:spcPts val="0"/>
              </a:spcBef>
              <a:spcAft>
                <a:spcPts val="0"/>
              </a:spcAft>
              <a:buNone/>
            </a:pPr>
            <a:r>
              <a:rPr lang="en" sz="1300" b="1" i="1">
                <a:solidFill>
                  <a:srgbClr val="292929"/>
                </a:solidFill>
              </a:rPr>
              <a:t>Step 3</a:t>
            </a:r>
            <a:r>
              <a:rPr lang="en" sz="1300" b="1">
                <a:solidFill>
                  <a:srgbClr val="292929"/>
                </a:solidFill>
              </a:rPr>
              <a:t>: </a:t>
            </a:r>
            <a:r>
              <a:rPr lang="en" sz="1300">
                <a:solidFill>
                  <a:srgbClr val="292929"/>
                </a:solidFill>
                <a:latin typeface="Nunito SemiBold"/>
                <a:ea typeface="Nunito SemiBold"/>
                <a:cs typeface="Nunito SemiBold"/>
                <a:sym typeface="Nunito SemiBold"/>
              </a:rPr>
              <a:t>Build the fuzzy membership functions for the input set. Build the fuzzy membership function for the output (DM).</a:t>
            </a:r>
            <a:endParaRPr sz="1300">
              <a:solidFill>
                <a:srgbClr val="292929"/>
              </a:solidFill>
              <a:latin typeface="Nunito SemiBold"/>
              <a:ea typeface="Nunito SemiBold"/>
              <a:cs typeface="Nunito SemiBold"/>
              <a:sym typeface="Nunito SemiBold"/>
            </a:endParaRPr>
          </a:p>
          <a:p>
            <a:pPr marL="0" lvl="0" indent="0" algn="l" rtl="0">
              <a:lnSpc>
                <a:spcPct val="160000"/>
              </a:lnSpc>
              <a:spcBef>
                <a:spcPts val="0"/>
              </a:spcBef>
              <a:spcAft>
                <a:spcPts val="0"/>
              </a:spcAft>
              <a:buNone/>
            </a:pPr>
            <a:r>
              <a:rPr lang="en" sz="1300" b="1" i="1">
                <a:solidFill>
                  <a:srgbClr val="292929"/>
                </a:solidFill>
              </a:rPr>
              <a:t>Step 4</a:t>
            </a:r>
            <a:r>
              <a:rPr lang="en" sz="1300" b="1">
                <a:solidFill>
                  <a:srgbClr val="292929"/>
                </a:solidFill>
              </a:rPr>
              <a:t>: </a:t>
            </a:r>
            <a:r>
              <a:rPr lang="en" sz="1300">
                <a:solidFill>
                  <a:srgbClr val="292929"/>
                </a:solidFill>
                <a:latin typeface="Nunito SemiBold"/>
                <a:ea typeface="Nunito SemiBold"/>
                <a:cs typeface="Nunito SemiBold"/>
                <a:sym typeface="Nunito SemiBold"/>
              </a:rPr>
              <a:t>Define the fuzzy if-then rules for expert diagnosis of DM.</a:t>
            </a:r>
            <a:endParaRPr sz="1300">
              <a:solidFill>
                <a:srgbClr val="292929"/>
              </a:solidFill>
              <a:latin typeface="Nunito SemiBold"/>
              <a:ea typeface="Nunito SemiBold"/>
              <a:cs typeface="Nunito SemiBold"/>
              <a:sym typeface="Nunito SemiBold"/>
            </a:endParaRPr>
          </a:p>
          <a:p>
            <a:pPr marL="0" lvl="0" indent="0" algn="l" rtl="0">
              <a:lnSpc>
                <a:spcPct val="160000"/>
              </a:lnSpc>
              <a:spcBef>
                <a:spcPts val="0"/>
              </a:spcBef>
              <a:spcAft>
                <a:spcPts val="0"/>
              </a:spcAft>
              <a:buNone/>
            </a:pPr>
            <a:r>
              <a:rPr lang="en" sz="1300" b="1" i="1">
                <a:solidFill>
                  <a:srgbClr val="292929"/>
                </a:solidFill>
              </a:rPr>
              <a:t>Step 5</a:t>
            </a:r>
            <a:r>
              <a:rPr lang="en" sz="1300" b="1">
                <a:solidFill>
                  <a:srgbClr val="292929"/>
                </a:solidFill>
              </a:rPr>
              <a:t>: </a:t>
            </a:r>
            <a:r>
              <a:rPr lang="en" sz="1300">
                <a:solidFill>
                  <a:srgbClr val="292929"/>
                </a:solidFill>
                <a:latin typeface="Nunito SemiBold"/>
                <a:ea typeface="Nunito SemiBold"/>
                <a:cs typeface="Nunito SemiBold"/>
                <a:sym typeface="Nunito SemiBold"/>
              </a:rPr>
              <a:t>Execute fuzzy inference by Mamdani Max-Product method.</a:t>
            </a:r>
            <a:endParaRPr sz="1300">
              <a:solidFill>
                <a:srgbClr val="292929"/>
              </a:solidFill>
              <a:latin typeface="Nunito SemiBold"/>
              <a:ea typeface="Nunito SemiBold"/>
              <a:cs typeface="Nunito SemiBold"/>
              <a:sym typeface="Nunito SemiBold"/>
            </a:endParaRPr>
          </a:p>
          <a:p>
            <a:pPr marL="0" lvl="0" indent="0" algn="l" rtl="0">
              <a:lnSpc>
                <a:spcPct val="160000"/>
              </a:lnSpc>
              <a:spcBef>
                <a:spcPts val="0"/>
              </a:spcBef>
              <a:spcAft>
                <a:spcPts val="0"/>
              </a:spcAft>
              <a:buNone/>
            </a:pPr>
            <a:r>
              <a:rPr lang="en" sz="1300" b="1" i="1">
                <a:solidFill>
                  <a:srgbClr val="292929"/>
                </a:solidFill>
              </a:rPr>
              <a:t>Step 6</a:t>
            </a:r>
            <a:r>
              <a:rPr lang="en" sz="1300" b="1">
                <a:solidFill>
                  <a:srgbClr val="292929"/>
                </a:solidFill>
              </a:rPr>
              <a:t>:</a:t>
            </a:r>
            <a:r>
              <a:rPr lang="en" sz="1300">
                <a:solidFill>
                  <a:srgbClr val="292929"/>
                </a:solidFill>
                <a:latin typeface="Nunito SemiBold"/>
                <a:ea typeface="Nunito SemiBold"/>
                <a:cs typeface="Nunito SemiBold"/>
                <a:sym typeface="Nunito SemiBold"/>
              </a:rPr>
              <a:t> Combine the result of rules using AND conjunction to get the fuzzy output.</a:t>
            </a:r>
            <a:endParaRPr sz="1300">
              <a:solidFill>
                <a:srgbClr val="292929"/>
              </a:solidFill>
              <a:latin typeface="Nunito SemiBold"/>
              <a:ea typeface="Nunito SemiBold"/>
              <a:cs typeface="Nunito SemiBold"/>
              <a:sym typeface="Nunito SemiBold"/>
            </a:endParaRPr>
          </a:p>
          <a:p>
            <a:pPr marL="0" lvl="0" indent="0" algn="l" rtl="0">
              <a:lnSpc>
                <a:spcPct val="160000"/>
              </a:lnSpc>
              <a:spcBef>
                <a:spcPts val="0"/>
              </a:spcBef>
              <a:spcAft>
                <a:spcPts val="0"/>
              </a:spcAft>
              <a:buNone/>
            </a:pPr>
            <a:r>
              <a:rPr lang="en" sz="1300" b="1" i="1">
                <a:solidFill>
                  <a:srgbClr val="292929"/>
                </a:solidFill>
              </a:rPr>
              <a:t>Step 7</a:t>
            </a:r>
            <a:r>
              <a:rPr lang="en" sz="1300" b="1">
                <a:solidFill>
                  <a:srgbClr val="292929"/>
                </a:solidFill>
              </a:rPr>
              <a:t>: </a:t>
            </a:r>
            <a:r>
              <a:rPr lang="en" sz="1300">
                <a:solidFill>
                  <a:srgbClr val="292929"/>
                </a:solidFill>
                <a:latin typeface="Nunito SemiBold"/>
                <a:ea typeface="Nunito SemiBold"/>
                <a:cs typeface="Nunito SemiBold"/>
                <a:sym typeface="Nunito SemiBold"/>
              </a:rPr>
              <a:t>Defuzzify into the crisp values using the centroid method.</a:t>
            </a:r>
            <a:endParaRPr sz="1300">
              <a:solidFill>
                <a:srgbClr val="292929"/>
              </a:solidFill>
              <a:latin typeface="Nunito SemiBold"/>
              <a:ea typeface="Nunito SemiBold"/>
              <a:cs typeface="Nunito SemiBold"/>
              <a:sym typeface="Nunito SemiBold"/>
            </a:endParaRPr>
          </a:p>
          <a:p>
            <a:pPr marL="0" lvl="0" indent="0" algn="l" rtl="0">
              <a:lnSpc>
                <a:spcPct val="160000"/>
              </a:lnSpc>
              <a:spcBef>
                <a:spcPts val="0"/>
              </a:spcBef>
              <a:spcAft>
                <a:spcPts val="0"/>
              </a:spcAft>
              <a:buNone/>
            </a:pPr>
            <a:r>
              <a:rPr lang="en" sz="1300" b="1" i="1">
                <a:solidFill>
                  <a:srgbClr val="292929"/>
                </a:solidFill>
              </a:rPr>
              <a:t>Step 8</a:t>
            </a:r>
            <a:r>
              <a:rPr lang="en" sz="1300" b="1">
                <a:solidFill>
                  <a:srgbClr val="292929"/>
                </a:solidFill>
              </a:rPr>
              <a:t>:</a:t>
            </a:r>
            <a:r>
              <a:rPr lang="en" sz="1300">
                <a:solidFill>
                  <a:srgbClr val="292929"/>
                </a:solidFill>
                <a:latin typeface="Nunito SemiBold"/>
                <a:ea typeface="Nunito SemiBold"/>
                <a:cs typeface="Nunito SemiBold"/>
                <a:sym typeface="Nunito SemiBold"/>
              </a:rPr>
              <a:t> Present the knowledge in the form of natural human language.</a:t>
            </a:r>
            <a:endParaRPr sz="1300">
              <a:latin typeface="Nunito SemiBold"/>
              <a:ea typeface="Nunito SemiBold"/>
              <a:cs typeface="Nunito SemiBold"/>
              <a:sym typeface="Nunito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4"/>
          <p:cNvSpPr/>
          <p:nvPr/>
        </p:nvSpPr>
        <p:spPr>
          <a:xfrm>
            <a:off x="555950" y="539400"/>
            <a:ext cx="8031900" cy="572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4"/>
          <p:cNvSpPr/>
          <p:nvPr/>
        </p:nvSpPr>
        <p:spPr>
          <a:xfrm>
            <a:off x="1142976" y="1376275"/>
            <a:ext cx="2594700" cy="511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4"/>
          <p:cNvSpPr txBox="1"/>
          <p:nvPr/>
        </p:nvSpPr>
        <p:spPr>
          <a:xfrm>
            <a:off x="1272750" y="1398925"/>
            <a:ext cx="23157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Rubik"/>
                <a:ea typeface="Rubik"/>
                <a:cs typeface="Rubik"/>
                <a:sym typeface="Rubik"/>
              </a:rPr>
              <a:t>2-Hour Plasma Glucose Concentration</a:t>
            </a:r>
            <a:endParaRPr b="1">
              <a:solidFill>
                <a:schemeClr val="dk1"/>
              </a:solidFill>
              <a:latin typeface="Rubik"/>
              <a:ea typeface="Rubik"/>
              <a:cs typeface="Rubik"/>
              <a:sym typeface="Rubik"/>
            </a:endParaRPr>
          </a:p>
        </p:txBody>
      </p:sp>
      <p:sp>
        <p:nvSpPr>
          <p:cNvPr id="481" name="Google Shape;481;p44"/>
          <p:cNvSpPr/>
          <p:nvPr/>
        </p:nvSpPr>
        <p:spPr>
          <a:xfrm>
            <a:off x="1142976" y="2022350"/>
            <a:ext cx="2594700" cy="511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4"/>
          <p:cNvSpPr txBox="1"/>
          <p:nvPr/>
        </p:nvSpPr>
        <p:spPr>
          <a:xfrm>
            <a:off x="1272750" y="2045000"/>
            <a:ext cx="23157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Rubik"/>
                <a:ea typeface="Rubik"/>
                <a:cs typeface="Rubik"/>
                <a:sym typeface="Rubik"/>
              </a:rPr>
              <a:t>2-Hour Serum Insulin</a:t>
            </a:r>
            <a:endParaRPr b="1">
              <a:solidFill>
                <a:schemeClr val="dk1"/>
              </a:solidFill>
              <a:latin typeface="Rubik"/>
              <a:ea typeface="Rubik"/>
              <a:cs typeface="Rubik"/>
              <a:sym typeface="Rubik"/>
            </a:endParaRPr>
          </a:p>
        </p:txBody>
      </p:sp>
      <p:sp>
        <p:nvSpPr>
          <p:cNvPr id="483" name="Google Shape;483;p44"/>
          <p:cNvSpPr/>
          <p:nvPr/>
        </p:nvSpPr>
        <p:spPr>
          <a:xfrm>
            <a:off x="1142976" y="2668425"/>
            <a:ext cx="2594700" cy="511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4"/>
          <p:cNvSpPr txBox="1"/>
          <p:nvPr/>
        </p:nvSpPr>
        <p:spPr>
          <a:xfrm>
            <a:off x="1272750" y="2691075"/>
            <a:ext cx="23157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Rubik"/>
                <a:ea typeface="Rubik"/>
                <a:cs typeface="Rubik"/>
                <a:sym typeface="Rubik"/>
              </a:rPr>
              <a:t>Body Mass Index</a:t>
            </a:r>
            <a:endParaRPr b="1">
              <a:solidFill>
                <a:schemeClr val="dk1"/>
              </a:solidFill>
              <a:latin typeface="Rubik"/>
              <a:ea typeface="Rubik"/>
              <a:cs typeface="Rubik"/>
              <a:sym typeface="Rubik"/>
            </a:endParaRPr>
          </a:p>
        </p:txBody>
      </p:sp>
      <p:sp>
        <p:nvSpPr>
          <p:cNvPr id="485" name="Google Shape;485;p44"/>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Input Parameters</a:t>
            </a:r>
            <a:endParaRPr/>
          </a:p>
        </p:txBody>
      </p:sp>
      <p:sp>
        <p:nvSpPr>
          <p:cNvPr id="486" name="Google Shape;486;p44"/>
          <p:cNvSpPr/>
          <p:nvPr/>
        </p:nvSpPr>
        <p:spPr>
          <a:xfrm>
            <a:off x="1142976" y="3317750"/>
            <a:ext cx="2594700" cy="511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4"/>
          <p:cNvSpPr txBox="1"/>
          <p:nvPr/>
        </p:nvSpPr>
        <p:spPr>
          <a:xfrm>
            <a:off x="1272750" y="3340400"/>
            <a:ext cx="23157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Rubik"/>
                <a:ea typeface="Rubik"/>
                <a:cs typeface="Rubik"/>
                <a:sym typeface="Rubik"/>
              </a:rPr>
              <a:t>Diabetes Pedigree Function</a:t>
            </a:r>
            <a:endParaRPr b="1">
              <a:solidFill>
                <a:schemeClr val="dk1"/>
              </a:solidFill>
              <a:latin typeface="Rubik"/>
              <a:ea typeface="Rubik"/>
              <a:cs typeface="Rubik"/>
              <a:sym typeface="Rubik"/>
            </a:endParaRPr>
          </a:p>
        </p:txBody>
      </p:sp>
      <p:sp>
        <p:nvSpPr>
          <p:cNvPr id="488" name="Google Shape;488;p44"/>
          <p:cNvSpPr/>
          <p:nvPr/>
        </p:nvSpPr>
        <p:spPr>
          <a:xfrm>
            <a:off x="1142976" y="3963825"/>
            <a:ext cx="2594700" cy="511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4"/>
          <p:cNvSpPr txBox="1"/>
          <p:nvPr/>
        </p:nvSpPr>
        <p:spPr>
          <a:xfrm>
            <a:off x="1272750" y="3986475"/>
            <a:ext cx="23157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Rubik"/>
                <a:ea typeface="Rubik"/>
                <a:cs typeface="Rubik"/>
                <a:sym typeface="Rubik"/>
              </a:rPr>
              <a:t>Age</a:t>
            </a:r>
            <a:endParaRPr b="1">
              <a:solidFill>
                <a:schemeClr val="dk1"/>
              </a:solidFill>
              <a:latin typeface="Rubik"/>
              <a:ea typeface="Rubik"/>
              <a:cs typeface="Rubik"/>
              <a:sym typeface="Rubik"/>
            </a:endParaRPr>
          </a:p>
        </p:txBody>
      </p:sp>
      <p:pic>
        <p:nvPicPr>
          <p:cNvPr id="490" name="Google Shape;490;p44"/>
          <p:cNvPicPr preferRelativeResize="0"/>
          <p:nvPr/>
        </p:nvPicPr>
        <p:blipFill rotWithShape="1">
          <a:blip r:embed="rId3">
            <a:alphaModFix/>
          </a:blip>
          <a:srcRect l="41043" t="25219" r="28558" b="9189"/>
          <a:stretch/>
        </p:blipFill>
        <p:spPr>
          <a:xfrm rot="-5400000">
            <a:off x="4529249" y="1026024"/>
            <a:ext cx="3127752" cy="3796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5"/>
          <p:cNvSpPr/>
          <p:nvPr/>
        </p:nvSpPr>
        <p:spPr>
          <a:xfrm>
            <a:off x="555950" y="539400"/>
            <a:ext cx="8031900" cy="572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Output Parameters</a:t>
            </a:r>
            <a:endParaRPr/>
          </a:p>
        </p:txBody>
      </p:sp>
      <p:pic>
        <p:nvPicPr>
          <p:cNvPr id="497" name="Google Shape;497;p45"/>
          <p:cNvPicPr preferRelativeResize="0"/>
          <p:nvPr/>
        </p:nvPicPr>
        <p:blipFill rotWithShape="1">
          <a:blip r:embed="rId3">
            <a:alphaModFix/>
          </a:blip>
          <a:srcRect l="33999" t="28798" r="60511" b="14276"/>
          <a:stretch/>
        </p:blipFill>
        <p:spPr>
          <a:xfrm rot="-5400000">
            <a:off x="3996877" y="-590238"/>
            <a:ext cx="1150248" cy="6710326"/>
          </a:xfrm>
          <a:prstGeom prst="rect">
            <a:avLst/>
          </a:prstGeom>
          <a:noFill/>
          <a:ln>
            <a:noFill/>
          </a:ln>
        </p:spPr>
      </p:pic>
      <p:sp>
        <p:nvSpPr>
          <p:cNvPr id="498" name="Google Shape;498;p45"/>
          <p:cNvSpPr txBox="1"/>
          <p:nvPr/>
        </p:nvSpPr>
        <p:spPr>
          <a:xfrm>
            <a:off x="2008050" y="3687400"/>
            <a:ext cx="51279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Nunito SemiBold"/>
                <a:ea typeface="Nunito SemiBold"/>
                <a:cs typeface="Nunito SemiBold"/>
                <a:sym typeface="Nunito SemiBold"/>
              </a:rPr>
              <a:t>The result of our fuzzy approach is a value between 0 and 1 (a percentage likelihood of having diabetes disease). </a:t>
            </a:r>
            <a:endParaRPr>
              <a:latin typeface="Nunito SemiBold"/>
              <a:ea typeface="Nunito SemiBold"/>
              <a:cs typeface="Nunito SemiBold"/>
              <a:sym typeface="Nunito SemiBold"/>
            </a:endParaRPr>
          </a:p>
        </p:txBody>
      </p:sp>
      <p:sp>
        <p:nvSpPr>
          <p:cNvPr id="499" name="Google Shape;499;p45"/>
          <p:cNvSpPr txBox="1"/>
          <p:nvPr/>
        </p:nvSpPr>
        <p:spPr>
          <a:xfrm>
            <a:off x="3071900" y="1349850"/>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Rubik"/>
                <a:ea typeface="Rubik"/>
                <a:cs typeface="Rubik"/>
                <a:sym typeface="Rubik"/>
              </a:rPr>
              <a:t>DIABETES MELLITUS</a:t>
            </a:r>
            <a:endParaRPr sz="2000" b="1">
              <a:solidFill>
                <a:schemeClr val="dk1"/>
              </a:solidFill>
              <a:latin typeface="Rubik"/>
              <a:ea typeface="Rubik"/>
              <a:cs typeface="Rubik"/>
              <a:sym typeface="Rubi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pic>
        <p:nvPicPr>
          <p:cNvPr id="504" name="Google Shape;504;p46"/>
          <p:cNvPicPr preferRelativeResize="0"/>
          <p:nvPr/>
        </p:nvPicPr>
        <p:blipFill rotWithShape="1">
          <a:blip r:embed="rId3">
            <a:alphaModFix/>
          </a:blip>
          <a:srcRect b="32809"/>
          <a:stretch/>
        </p:blipFill>
        <p:spPr>
          <a:xfrm>
            <a:off x="155975" y="629525"/>
            <a:ext cx="5819249" cy="3884450"/>
          </a:xfrm>
          <a:prstGeom prst="rect">
            <a:avLst/>
          </a:prstGeom>
          <a:noFill/>
          <a:ln>
            <a:noFill/>
          </a:ln>
        </p:spPr>
      </p:pic>
      <p:pic>
        <p:nvPicPr>
          <p:cNvPr id="505" name="Google Shape;505;p46"/>
          <p:cNvPicPr preferRelativeResize="0"/>
          <p:nvPr/>
        </p:nvPicPr>
        <p:blipFill rotWithShape="1">
          <a:blip r:embed="rId3">
            <a:alphaModFix/>
          </a:blip>
          <a:srcRect t="66852" r="48704"/>
          <a:stretch/>
        </p:blipFill>
        <p:spPr>
          <a:xfrm>
            <a:off x="6141775" y="2080500"/>
            <a:ext cx="2954750" cy="1896899"/>
          </a:xfrm>
          <a:prstGeom prst="rect">
            <a:avLst/>
          </a:prstGeom>
          <a:noFill/>
          <a:ln>
            <a:noFill/>
          </a:ln>
        </p:spPr>
      </p:pic>
      <p:sp>
        <p:nvSpPr>
          <p:cNvPr id="506" name="Google Shape;506;p46"/>
          <p:cNvSpPr txBox="1"/>
          <p:nvPr/>
        </p:nvSpPr>
        <p:spPr>
          <a:xfrm>
            <a:off x="6290750" y="934325"/>
            <a:ext cx="24543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i="1">
                <a:latin typeface="Nunito SemiBold"/>
                <a:ea typeface="Nunito SemiBold"/>
                <a:cs typeface="Nunito SemiBold"/>
                <a:sym typeface="Nunito SemiBold"/>
              </a:rPr>
              <a:t>The membership graphics for the fuzzy input values are given as follows:</a:t>
            </a:r>
            <a:endParaRPr i="1">
              <a:latin typeface="Nunito SemiBold"/>
              <a:ea typeface="Nunito SemiBold"/>
              <a:cs typeface="Nunito SemiBold"/>
              <a:sym typeface="Nunito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pic>
        <p:nvPicPr>
          <p:cNvPr id="511" name="Google Shape;511;p47"/>
          <p:cNvPicPr preferRelativeResize="0"/>
          <p:nvPr/>
        </p:nvPicPr>
        <p:blipFill>
          <a:blip r:embed="rId3">
            <a:alphaModFix/>
          </a:blip>
          <a:stretch>
            <a:fillRect/>
          </a:stretch>
        </p:blipFill>
        <p:spPr>
          <a:xfrm>
            <a:off x="2111900" y="1017950"/>
            <a:ext cx="4920200" cy="3339625"/>
          </a:xfrm>
          <a:prstGeom prst="rect">
            <a:avLst/>
          </a:prstGeom>
          <a:noFill/>
          <a:ln>
            <a:noFill/>
          </a:ln>
        </p:spPr>
      </p:pic>
      <p:sp>
        <p:nvSpPr>
          <p:cNvPr id="512" name="Google Shape;512;p47"/>
          <p:cNvSpPr txBox="1"/>
          <p:nvPr/>
        </p:nvSpPr>
        <p:spPr>
          <a:xfrm>
            <a:off x="3085650" y="637675"/>
            <a:ext cx="29727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i="1">
                <a:latin typeface="Nunito SemiBold"/>
                <a:ea typeface="Nunito SemiBold"/>
                <a:cs typeface="Nunito SemiBold"/>
                <a:sym typeface="Nunito SemiBold"/>
              </a:rPr>
              <a:t>     Fuzzy Output Parameters</a:t>
            </a:r>
            <a:endParaRPr sz="1700" i="1">
              <a:latin typeface="Nunito SemiBold"/>
              <a:ea typeface="Nunito SemiBold"/>
              <a:cs typeface="Nunito SemiBold"/>
              <a:sym typeface="Nunito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8"/>
          <p:cNvSpPr txBox="1">
            <a:spLocks noGrp="1"/>
          </p:cNvSpPr>
          <p:nvPr>
            <p:ph type="title"/>
          </p:nvPr>
        </p:nvSpPr>
        <p:spPr>
          <a:xfrm>
            <a:off x="720000" y="158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4"/>
                </a:solidFill>
              </a:rPr>
              <a:t>Fuzzy IF-THEN Rules</a:t>
            </a:r>
            <a:endParaRPr sz="1500">
              <a:solidFill>
                <a:schemeClr val="accent4"/>
              </a:solidFill>
            </a:endParaRPr>
          </a:p>
        </p:txBody>
      </p:sp>
      <p:graphicFrame>
        <p:nvGraphicFramePr>
          <p:cNvPr id="518" name="Google Shape;518;p48"/>
          <p:cNvGraphicFramePr/>
          <p:nvPr/>
        </p:nvGraphicFramePr>
        <p:xfrm>
          <a:off x="986475" y="780640"/>
          <a:ext cx="3000000" cy="3000000"/>
        </p:xfrm>
        <a:graphic>
          <a:graphicData uri="http://schemas.openxmlformats.org/drawingml/2006/table">
            <a:tbl>
              <a:tblPr>
                <a:noFill/>
                <a:tableStyleId>{17343540-89DE-42E6-837C-609E6B94CEE7}</a:tableStyleId>
              </a:tblPr>
              <a:tblGrid>
                <a:gridCol w="1195175">
                  <a:extLst>
                    <a:ext uri="{9D8B030D-6E8A-4147-A177-3AD203B41FA5}">
                      <a16:colId xmlns:a16="http://schemas.microsoft.com/office/drawing/2014/main" val="20000"/>
                    </a:ext>
                  </a:extLst>
                </a:gridCol>
                <a:gridCol w="1195175">
                  <a:extLst>
                    <a:ext uri="{9D8B030D-6E8A-4147-A177-3AD203B41FA5}">
                      <a16:colId xmlns:a16="http://schemas.microsoft.com/office/drawing/2014/main" val="20001"/>
                    </a:ext>
                  </a:extLst>
                </a:gridCol>
                <a:gridCol w="1195175">
                  <a:extLst>
                    <a:ext uri="{9D8B030D-6E8A-4147-A177-3AD203B41FA5}">
                      <a16:colId xmlns:a16="http://schemas.microsoft.com/office/drawing/2014/main" val="20002"/>
                    </a:ext>
                  </a:extLst>
                </a:gridCol>
                <a:gridCol w="1195175">
                  <a:extLst>
                    <a:ext uri="{9D8B030D-6E8A-4147-A177-3AD203B41FA5}">
                      <a16:colId xmlns:a16="http://schemas.microsoft.com/office/drawing/2014/main" val="20003"/>
                    </a:ext>
                  </a:extLst>
                </a:gridCol>
                <a:gridCol w="1195175">
                  <a:extLst>
                    <a:ext uri="{9D8B030D-6E8A-4147-A177-3AD203B41FA5}">
                      <a16:colId xmlns:a16="http://schemas.microsoft.com/office/drawing/2014/main" val="20004"/>
                    </a:ext>
                  </a:extLst>
                </a:gridCol>
                <a:gridCol w="1195175">
                  <a:extLst>
                    <a:ext uri="{9D8B030D-6E8A-4147-A177-3AD203B41FA5}">
                      <a16:colId xmlns:a16="http://schemas.microsoft.com/office/drawing/2014/main" val="20005"/>
                    </a:ext>
                  </a:extLst>
                </a:gridCol>
              </a:tblGrid>
              <a:tr h="406375">
                <a:tc>
                  <a:txBody>
                    <a:bodyPr/>
                    <a:lstStyle/>
                    <a:p>
                      <a:pPr marL="0" lvl="0" indent="0" algn="ctr" rtl="0">
                        <a:spcBef>
                          <a:spcPts val="0"/>
                        </a:spcBef>
                        <a:spcAft>
                          <a:spcPts val="0"/>
                        </a:spcAft>
                        <a:buNone/>
                      </a:pPr>
                      <a:r>
                        <a:rPr lang="en" sz="1300" b="1" i="1">
                          <a:solidFill>
                            <a:schemeClr val="lt1"/>
                          </a:solidFill>
                        </a:rPr>
                        <a:t>Glucose</a:t>
                      </a:r>
                      <a:endParaRPr sz="1300" b="1" i="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300" b="1" i="1">
                          <a:solidFill>
                            <a:schemeClr val="lt1"/>
                          </a:solidFill>
                        </a:rPr>
                        <a:t>&amp; Insulin</a:t>
                      </a:r>
                      <a:endParaRPr sz="1300" b="1" i="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300" b="1" i="1">
                          <a:solidFill>
                            <a:schemeClr val="lt1"/>
                          </a:solidFill>
                        </a:rPr>
                        <a:t>&amp; BMI</a:t>
                      </a:r>
                      <a:endParaRPr sz="1300" b="1" i="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300" b="1" i="1">
                          <a:solidFill>
                            <a:schemeClr val="lt1"/>
                          </a:solidFill>
                        </a:rPr>
                        <a:t>&amp; Pedigree</a:t>
                      </a:r>
                      <a:endParaRPr sz="1300" b="1" i="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300" b="1" i="1">
                          <a:solidFill>
                            <a:schemeClr val="lt1"/>
                          </a:solidFill>
                        </a:rPr>
                        <a:t>&amp; Age</a:t>
                      </a:r>
                      <a:endParaRPr sz="1300" b="1" i="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300" b="1" i="1">
                          <a:solidFill>
                            <a:schemeClr val="lt1"/>
                          </a:solidFill>
                        </a:rPr>
                        <a:t>DM</a:t>
                      </a:r>
                      <a:endParaRPr sz="1300" b="1" i="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406375">
                <a:tc>
                  <a:txBody>
                    <a:bodyPr/>
                    <a:lstStyle/>
                    <a:p>
                      <a:pPr marL="0" lvl="0" indent="0" algn="ctr" rtl="0">
                        <a:spcBef>
                          <a:spcPts val="0"/>
                        </a:spcBef>
                        <a:spcAft>
                          <a:spcPts val="0"/>
                        </a:spcAft>
                        <a:buNone/>
                      </a:pPr>
                      <a:r>
                        <a:rPr lang="en" sz="1300" b="1">
                          <a:solidFill>
                            <a:schemeClr val="lt1"/>
                          </a:solidFill>
                        </a:rPr>
                        <a:t>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High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C3B5E"/>
                    </a:solidFill>
                  </a:tcPr>
                </a:tc>
                <a:extLst>
                  <a:ext uri="{0D108BD9-81ED-4DB2-BD59-A6C34878D82A}">
                    <a16:rowId xmlns:a16="http://schemas.microsoft.com/office/drawing/2014/main" val="10001"/>
                  </a:ext>
                </a:extLst>
              </a:tr>
              <a:tr h="406375">
                <a:tc>
                  <a:txBody>
                    <a:bodyPr/>
                    <a:lstStyle/>
                    <a:p>
                      <a:pPr marL="0" lvl="0" indent="0" algn="ctr" rtl="0">
                        <a:spcBef>
                          <a:spcPts val="0"/>
                        </a:spcBef>
                        <a:spcAft>
                          <a:spcPts val="0"/>
                        </a:spcAft>
                        <a:buNone/>
                      </a:pPr>
                      <a:r>
                        <a:rPr lang="en" sz="1300" b="1">
                          <a:solidFill>
                            <a:schemeClr val="lt1"/>
                          </a:solidFill>
                        </a:rPr>
                        <a:t>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High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870C2E"/>
                    </a:solidFill>
                  </a:tcPr>
                </a:tc>
                <a:extLst>
                  <a:ext uri="{0D108BD9-81ED-4DB2-BD59-A6C34878D82A}">
                    <a16:rowId xmlns:a16="http://schemas.microsoft.com/office/drawing/2014/main" val="10002"/>
                  </a:ext>
                </a:extLst>
              </a:tr>
              <a:tr h="406375">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High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C3B5E"/>
                    </a:solidFill>
                  </a:tcPr>
                </a:tc>
                <a:extLst>
                  <a:ext uri="{0D108BD9-81ED-4DB2-BD59-A6C34878D82A}">
                    <a16:rowId xmlns:a16="http://schemas.microsoft.com/office/drawing/2014/main" val="10003"/>
                  </a:ext>
                </a:extLst>
              </a:tr>
              <a:tr h="406375">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Medium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870C2E"/>
                    </a:solidFill>
                  </a:tcPr>
                </a:tc>
                <a:extLst>
                  <a:ext uri="{0D108BD9-81ED-4DB2-BD59-A6C34878D82A}">
                    <a16:rowId xmlns:a16="http://schemas.microsoft.com/office/drawing/2014/main" val="10004"/>
                  </a:ext>
                </a:extLst>
              </a:tr>
              <a:tr h="406375">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Medium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C3B5E"/>
                    </a:solidFill>
                  </a:tcPr>
                </a:tc>
                <a:extLst>
                  <a:ext uri="{0D108BD9-81ED-4DB2-BD59-A6C34878D82A}">
                    <a16:rowId xmlns:a16="http://schemas.microsoft.com/office/drawing/2014/main" val="10005"/>
                  </a:ext>
                </a:extLst>
              </a:tr>
              <a:tr h="406375">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Medium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870C2E"/>
                    </a:solidFill>
                  </a:tcPr>
                </a:tc>
                <a:extLst>
                  <a:ext uri="{0D108BD9-81ED-4DB2-BD59-A6C34878D82A}">
                    <a16:rowId xmlns:a16="http://schemas.microsoft.com/office/drawing/2014/main" val="10006"/>
                  </a:ext>
                </a:extLst>
              </a:tr>
              <a:tr h="406375">
                <a:tc>
                  <a:txBody>
                    <a:bodyPr/>
                    <a:lstStyle/>
                    <a:p>
                      <a:pPr marL="0" lvl="0" indent="0" algn="ctr" rtl="0">
                        <a:spcBef>
                          <a:spcPts val="0"/>
                        </a:spcBef>
                        <a:spcAft>
                          <a:spcPts val="0"/>
                        </a:spcAft>
                        <a:buNone/>
                      </a:pPr>
                      <a:r>
                        <a:rPr lang="en" sz="1300" b="1">
                          <a:solidFill>
                            <a:schemeClr val="lt1"/>
                          </a:solidFill>
                        </a:rPr>
                        <a:t>L</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L</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L</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L</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L</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Low</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C3B5E"/>
                    </a:solidFill>
                  </a:tcPr>
                </a:tc>
                <a:extLst>
                  <a:ext uri="{0D108BD9-81ED-4DB2-BD59-A6C34878D82A}">
                    <a16:rowId xmlns:a16="http://schemas.microsoft.com/office/drawing/2014/main" val="10007"/>
                  </a:ext>
                </a:extLst>
              </a:tr>
              <a:tr h="406375">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H</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L</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L</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54969"/>
                    </a:solidFill>
                  </a:tcPr>
                </a:tc>
                <a:tc>
                  <a:txBody>
                    <a:bodyPr/>
                    <a:lstStyle/>
                    <a:p>
                      <a:pPr marL="0" lvl="0" indent="0" algn="ctr" rtl="0">
                        <a:spcBef>
                          <a:spcPts val="0"/>
                        </a:spcBef>
                        <a:spcAft>
                          <a:spcPts val="0"/>
                        </a:spcAft>
                        <a:buNone/>
                      </a:pPr>
                      <a:r>
                        <a:rPr lang="en" sz="1300" b="1">
                          <a:solidFill>
                            <a:schemeClr val="lt1"/>
                          </a:solidFill>
                        </a:rPr>
                        <a:t>Low</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870C2E"/>
                    </a:solidFill>
                  </a:tcPr>
                </a:tc>
                <a:extLst>
                  <a:ext uri="{0D108BD9-81ED-4DB2-BD59-A6C34878D82A}">
                    <a16:rowId xmlns:a16="http://schemas.microsoft.com/office/drawing/2014/main" val="10008"/>
                  </a:ext>
                </a:extLst>
              </a:tr>
              <a:tr h="406375">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M</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L</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L</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300" b="1">
                          <a:solidFill>
                            <a:schemeClr val="lt1"/>
                          </a:solidFill>
                        </a:rPr>
                        <a:t>Low</a:t>
                      </a:r>
                      <a:endParaRPr sz="13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C3B5E"/>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9"/>
          <p:cNvSpPr/>
          <p:nvPr/>
        </p:nvSpPr>
        <p:spPr>
          <a:xfrm>
            <a:off x="784550" y="1059750"/>
            <a:ext cx="2037300" cy="572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9"/>
          <p:cNvSpPr txBox="1">
            <a:spLocks noGrp="1"/>
          </p:cNvSpPr>
          <p:nvPr>
            <p:ph type="body" idx="1"/>
          </p:nvPr>
        </p:nvSpPr>
        <p:spPr>
          <a:xfrm>
            <a:off x="872400" y="1754050"/>
            <a:ext cx="3177300" cy="2410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dk1"/>
                </a:solidFill>
                <a:latin typeface="Nunito SemiBold"/>
                <a:ea typeface="Nunito SemiBold"/>
                <a:cs typeface="Nunito SemiBold"/>
                <a:sym typeface="Nunito SemiBold"/>
              </a:rPr>
              <a:t>Glucose: 110 mg/dL</a:t>
            </a:r>
            <a:endParaRPr sz="1300">
              <a:solidFill>
                <a:schemeClr val="dk1"/>
              </a:solidFill>
              <a:latin typeface="Nunito SemiBold"/>
              <a:ea typeface="Nunito SemiBold"/>
              <a:cs typeface="Nunito SemiBold"/>
              <a:sym typeface="Nunito SemiBold"/>
            </a:endParaRPr>
          </a:p>
          <a:p>
            <a:pPr marL="0" lvl="0" indent="0" algn="l" rtl="0">
              <a:lnSpc>
                <a:spcPct val="115000"/>
              </a:lnSpc>
              <a:spcBef>
                <a:spcPts val="0"/>
              </a:spcBef>
              <a:spcAft>
                <a:spcPts val="0"/>
              </a:spcAft>
              <a:buNone/>
            </a:pPr>
            <a:r>
              <a:rPr lang="en" sz="1300">
                <a:solidFill>
                  <a:schemeClr val="dk1"/>
                </a:solidFill>
                <a:latin typeface="Nunito SemiBold"/>
                <a:ea typeface="Nunito SemiBold"/>
                <a:cs typeface="Nunito SemiBold"/>
                <a:sym typeface="Nunito SemiBold"/>
              </a:rPr>
              <a:t>Insulin: 300 muU/mL</a:t>
            </a:r>
            <a:endParaRPr sz="1300">
              <a:solidFill>
                <a:schemeClr val="dk1"/>
              </a:solidFill>
              <a:latin typeface="Nunito SemiBold"/>
              <a:ea typeface="Nunito SemiBold"/>
              <a:cs typeface="Nunito SemiBold"/>
              <a:sym typeface="Nunito SemiBold"/>
            </a:endParaRPr>
          </a:p>
          <a:p>
            <a:pPr marL="0" lvl="0" indent="0" algn="l" rtl="0">
              <a:lnSpc>
                <a:spcPct val="115000"/>
              </a:lnSpc>
              <a:spcBef>
                <a:spcPts val="0"/>
              </a:spcBef>
              <a:spcAft>
                <a:spcPts val="0"/>
              </a:spcAft>
              <a:buNone/>
            </a:pPr>
            <a:r>
              <a:rPr lang="en" sz="1300">
                <a:solidFill>
                  <a:schemeClr val="dk1"/>
                </a:solidFill>
                <a:latin typeface="Nunito SemiBold"/>
                <a:ea typeface="Nunito SemiBold"/>
                <a:cs typeface="Nunito SemiBold"/>
                <a:sym typeface="Nunito SemiBold"/>
              </a:rPr>
              <a:t>BMI: 30 kg/m</a:t>
            </a:r>
            <a:r>
              <a:rPr lang="en" sz="1300" baseline="30000">
                <a:solidFill>
                  <a:schemeClr val="dk1"/>
                </a:solidFill>
                <a:latin typeface="Nunito SemiBold"/>
                <a:ea typeface="Nunito SemiBold"/>
                <a:cs typeface="Nunito SemiBold"/>
                <a:sym typeface="Nunito SemiBold"/>
              </a:rPr>
              <a:t>2</a:t>
            </a:r>
            <a:endParaRPr sz="1300" baseline="30000">
              <a:solidFill>
                <a:schemeClr val="dk1"/>
              </a:solidFill>
              <a:latin typeface="Nunito SemiBold"/>
              <a:ea typeface="Nunito SemiBold"/>
              <a:cs typeface="Nunito SemiBold"/>
              <a:sym typeface="Nunito SemiBold"/>
            </a:endParaRPr>
          </a:p>
          <a:p>
            <a:pPr marL="0" lvl="0" indent="0" algn="l" rtl="0">
              <a:lnSpc>
                <a:spcPct val="115000"/>
              </a:lnSpc>
              <a:spcBef>
                <a:spcPts val="0"/>
              </a:spcBef>
              <a:spcAft>
                <a:spcPts val="0"/>
              </a:spcAft>
              <a:buNone/>
            </a:pPr>
            <a:r>
              <a:rPr lang="en" sz="1300">
                <a:solidFill>
                  <a:schemeClr val="dk1"/>
                </a:solidFill>
                <a:latin typeface="Nunito SemiBold"/>
                <a:ea typeface="Nunito SemiBold"/>
                <a:cs typeface="Nunito SemiBold"/>
                <a:sym typeface="Nunito SemiBold"/>
              </a:rPr>
              <a:t>Age: 40 years</a:t>
            </a:r>
            <a:endParaRPr sz="1300">
              <a:solidFill>
                <a:schemeClr val="dk1"/>
              </a:solidFill>
              <a:latin typeface="Nunito SemiBold"/>
              <a:ea typeface="Nunito SemiBold"/>
              <a:cs typeface="Nunito SemiBold"/>
              <a:sym typeface="Nunito SemiBold"/>
            </a:endParaRPr>
          </a:p>
          <a:p>
            <a:pPr marL="0" lvl="0" indent="0" algn="l" rtl="0">
              <a:lnSpc>
                <a:spcPct val="115000"/>
              </a:lnSpc>
              <a:spcBef>
                <a:spcPts val="0"/>
              </a:spcBef>
              <a:spcAft>
                <a:spcPts val="0"/>
              </a:spcAft>
              <a:buNone/>
            </a:pPr>
            <a:r>
              <a:rPr lang="en" sz="1300">
                <a:solidFill>
                  <a:schemeClr val="dk1"/>
                </a:solidFill>
                <a:latin typeface="Nunito SemiBold"/>
                <a:ea typeface="Nunito SemiBold"/>
                <a:cs typeface="Nunito SemiBold"/>
                <a:sym typeface="Nunito SemiBold"/>
              </a:rPr>
              <a:t>Pedigree: 0.5 </a:t>
            </a:r>
            <a:endParaRPr sz="1300">
              <a:solidFill>
                <a:schemeClr val="dk1"/>
              </a:solidFill>
              <a:latin typeface="Nunito SemiBold"/>
              <a:ea typeface="Nunito SemiBold"/>
              <a:cs typeface="Nunito SemiBold"/>
              <a:sym typeface="Nunito SemiBold"/>
            </a:endParaRPr>
          </a:p>
          <a:p>
            <a:pPr marL="0" lvl="0" indent="0" algn="l" rtl="0">
              <a:lnSpc>
                <a:spcPct val="115000"/>
              </a:lnSpc>
              <a:spcBef>
                <a:spcPts val="0"/>
              </a:spcBef>
              <a:spcAft>
                <a:spcPts val="0"/>
              </a:spcAft>
              <a:buNone/>
            </a:pPr>
            <a:endParaRPr sz="1300">
              <a:solidFill>
                <a:schemeClr val="dk1"/>
              </a:solidFill>
              <a:latin typeface="Nunito SemiBold"/>
              <a:ea typeface="Nunito SemiBold"/>
              <a:cs typeface="Nunito SemiBold"/>
              <a:sym typeface="Nunito SemiBold"/>
            </a:endParaRPr>
          </a:p>
          <a:p>
            <a:pPr marL="0" lvl="0" indent="0" algn="l" rtl="0">
              <a:lnSpc>
                <a:spcPct val="115000"/>
              </a:lnSpc>
              <a:spcBef>
                <a:spcPts val="0"/>
              </a:spcBef>
              <a:spcAft>
                <a:spcPts val="0"/>
              </a:spcAft>
              <a:buNone/>
            </a:pPr>
            <a:r>
              <a:rPr lang="en" sz="1300">
                <a:solidFill>
                  <a:schemeClr val="dk1"/>
                </a:solidFill>
                <a:latin typeface="Nunito SemiBold"/>
                <a:ea typeface="Nunito SemiBold"/>
                <a:cs typeface="Nunito SemiBold"/>
                <a:sym typeface="Nunito SemiBold"/>
              </a:rPr>
              <a:t>Centroid lies at x = 0.44442</a:t>
            </a:r>
            <a:endParaRPr sz="1300">
              <a:solidFill>
                <a:schemeClr val="dk1"/>
              </a:solidFill>
              <a:latin typeface="Nunito SemiBold"/>
              <a:ea typeface="Nunito SemiBold"/>
              <a:cs typeface="Nunito SemiBold"/>
              <a:sym typeface="Nunito SemiBold"/>
            </a:endParaRPr>
          </a:p>
          <a:p>
            <a:pPr marL="0" lvl="0" indent="0" algn="l" rtl="0">
              <a:lnSpc>
                <a:spcPct val="115000"/>
              </a:lnSpc>
              <a:spcBef>
                <a:spcPts val="0"/>
              </a:spcBef>
              <a:spcAft>
                <a:spcPts val="0"/>
              </a:spcAft>
              <a:buNone/>
            </a:pPr>
            <a:r>
              <a:rPr lang="en" sz="1300" i="1">
                <a:solidFill>
                  <a:schemeClr val="dk1"/>
                </a:solidFill>
                <a:latin typeface="Nunito SemiBold"/>
                <a:ea typeface="Nunito SemiBold"/>
                <a:cs typeface="Nunito SemiBold"/>
                <a:sym typeface="Nunito SemiBold"/>
              </a:rPr>
              <a:t>Hence, patient has 44.442% likelihood</a:t>
            </a:r>
            <a:br>
              <a:rPr lang="en" sz="1300" i="1">
                <a:solidFill>
                  <a:schemeClr val="dk1"/>
                </a:solidFill>
                <a:latin typeface="Nunito SemiBold"/>
                <a:ea typeface="Nunito SemiBold"/>
                <a:cs typeface="Nunito SemiBold"/>
                <a:sym typeface="Nunito SemiBold"/>
              </a:rPr>
            </a:br>
            <a:r>
              <a:rPr lang="en" sz="1300" i="1">
                <a:solidFill>
                  <a:schemeClr val="dk1"/>
                </a:solidFill>
                <a:latin typeface="Nunito SemiBold"/>
                <a:ea typeface="Nunito SemiBold"/>
                <a:cs typeface="Nunito SemiBold"/>
                <a:sym typeface="Nunito SemiBold"/>
              </a:rPr>
              <a:t>of having Diabetes Mellitus.</a:t>
            </a:r>
            <a:endParaRPr sz="1300" i="1">
              <a:solidFill>
                <a:schemeClr val="dk1"/>
              </a:solidFill>
              <a:latin typeface="Nunito SemiBold"/>
              <a:ea typeface="Nunito SemiBold"/>
              <a:cs typeface="Nunito SemiBold"/>
              <a:sym typeface="Nunito SemiBold"/>
            </a:endParaRPr>
          </a:p>
        </p:txBody>
      </p:sp>
      <p:sp>
        <p:nvSpPr>
          <p:cNvPr id="525" name="Google Shape;525;p49"/>
          <p:cNvSpPr txBox="1">
            <a:spLocks noGrp="1"/>
          </p:cNvSpPr>
          <p:nvPr>
            <p:ph type="title"/>
          </p:nvPr>
        </p:nvSpPr>
        <p:spPr>
          <a:xfrm>
            <a:off x="948600" y="1059750"/>
            <a:ext cx="4060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Output</a:t>
            </a:r>
            <a:endParaRPr/>
          </a:p>
        </p:txBody>
      </p:sp>
      <p:pic>
        <p:nvPicPr>
          <p:cNvPr id="526" name="Google Shape;526;p49"/>
          <p:cNvPicPr preferRelativeResize="0"/>
          <p:nvPr/>
        </p:nvPicPr>
        <p:blipFill>
          <a:blip r:embed="rId3">
            <a:alphaModFix/>
          </a:blip>
          <a:stretch>
            <a:fillRect/>
          </a:stretch>
        </p:blipFill>
        <p:spPr>
          <a:xfrm>
            <a:off x="4096500" y="1116350"/>
            <a:ext cx="4041601" cy="291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2"/>
          <p:cNvSpPr/>
          <p:nvPr/>
        </p:nvSpPr>
        <p:spPr>
          <a:xfrm>
            <a:off x="4141350" y="1311450"/>
            <a:ext cx="861301" cy="801753"/>
          </a:xfrm>
          <a:custGeom>
            <a:avLst/>
            <a:gdLst/>
            <a:ahLst/>
            <a:cxnLst/>
            <a:rect l="l" t="t" r="r" b="b"/>
            <a:pathLst>
              <a:path w="6932" h="6453" extrusionOk="0">
                <a:moveTo>
                  <a:pt x="4091" y="0"/>
                </a:moveTo>
                <a:cubicBezTo>
                  <a:pt x="3746" y="0"/>
                  <a:pt x="3398" y="48"/>
                  <a:pt x="3060" y="131"/>
                </a:cubicBezTo>
                <a:cubicBezTo>
                  <a:pt x="2222" y="336"/>
                  <a:pt x="1419" y="782"/>
                  <a:pt x="857" y="1451"/>
                </a:cubicBezTo>
                <a:cubicBezTo>
                  <a:pt x="304" y="2120"/>
                  <a:pt x="0" y="3021"/>
                  <a:pt x="143" y="3878"/>
                </a:cubicBezTo>
                <a:cubicBezTo>
                  <a:pt x="259" y="4547"/>
                  <a:pt x="616" y="5154"/>
                  <a:pt x="1124" y="5600"/>
                </a:cubicBezTo>
                <a:cubicBezTo>
                  <a:pt x="1633" y="6037"/>
                  <a:pt x="2275" y="6313"/>
                  <a:pt x="2935" y="6411"/>
                </a:cubicBezTo>
                <a:cubicBezTo>
                  <a:pt x="3114" y="6438"/>
                  <a:pt x="3296" y="6452"/>
                  <a:pt x="3477" y="6452"/>
                </a:cubicBezTo>
                <a:cubicBezTo>
                  <a:pt x="4255" y="6452"/>
                  <a:pt x="5033" y="6202"/>
                  <a:pt x="5612" y="5689"/>
                </a:cubicBezTo>
                <a:cubicBezTo>
                  <a:pt x="6200" y="5154"/>
                  <a:pt x="6539" y="4395"/>
                  <a:pt x="6718" y="3619"/>
                </a:cubicBezTo>
                <a:cubicBezTo>
                  <a:pt x="6896" y="2852"/>
                  <a:pt x="6932" y="2013"/>
                  <a:pt x="6566" y="1326"/>
                </a:cubicBezTo>
                <a:cubicBezTo>
                  <a:pt x="6254" y="738"/>
                  <a:pt x="5674" y="318"/>
                  <a:pt x="5032" y="131"/>
                </a:cubicBezTo>
                <a:cubicBezTo>
                  <a:pt x="4727" y="41"/>
                  <a:pt x="4410" y="0"/>
                  <a:pt x="4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5485575" y="2998775"/>
            <a:ext cx="861301" cy="801753"/>
          </a:xfrm>
          <a:custGeom>
            <a:avLst/>
            <a:gdLst/>
            <a:ahLst/>
            <a:cxnLst/>
            <a:rect l="l" t="t" r="r" b="b"/>
            <a:pathLst>
              <a:path w="6932" h="6453" extrusionOk="0">
                <a:moveTo>
                  <a:pt x="4091" y="0"/>
                </a:moveTo>
                <a:cubicBezTo>
                  <a:pt x="3746" y="0"/>
                  <a:pt x="3398" y="48"/>
                  <a:pt x="3060" y="131"/>
                </a:cubicBezTo>
                <a:cubicBezTo>
                  <a:pt x="2222" y="336"/>
                  <a:pt x="1419" y="782"/>
                  <a:pt x="857" y="1451"/>
                </a:cubicBezTo>
                <a:cubicBezTo>
                  <a:pt x="304" y="2120"/>
                  <a:pt x="0" y="3021"/>
                  <a:pt x="143" y="3878"/>
                </a:cubicBezTo>
                <a:cubicBezTo>
                  <a:pt x="259" y="4547"/>
                  <a:pt x="616" y="5154"/>
                  <a:pt x="1124" y="5600"/>
                </a:cubicBezTo>
                <a:cubicBezTo>
                  <a:pt x="1633" y="6037"/>
                  <a:pt x="2275" y="6313"/>
                  <a:pt x="2935" y="6411"/>
                </a:cubicBezTo>
                <a:cubicBezTo>
                  <a:pt x="3114" y="6438"/>
                  <a:pt x="3296" y="6452"/>
                  <a:pt x="3477" y="6452"/>
                </a:cubicBezTo>
                <a:cubicBezTo>
                  <a:pt x="4255" y="6452"/>
                  <a:pt x="5033" y="6202"/>
                  <a:pt x="5612" y="5689"/>
                </a:cubicBezTo>
                <a:cubicBezTo>
                  <a:pt x="6200" y="5154"/>
                  <a:pt x="6539" y="4395"/>
                  <a:pt x="6718" y="3619"/>
                </a:cubicBezTo>
                <a:cubicBezTo>
                  <a:pt x="6896" y="2852"/>
                  <a:pt x="6932" y="2013"/>
                  <a:pt x="6566" y="1326"/>
                </a:cubicBezTo>
                <a:cubicBezTo>
                  <a:pt x="6254" y="738"/>
                  <a:pt x="5674" y="318"/>
                  <a:pt x="5032" y="131"/>
                </a:cubicBezTo>
                <a:cubicBezTo>
                  <a:pt x="4727" y="41"/>
                  <a:pt x="4410" y="0"/>
                  <a:pt x="4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2797125" y="2998775"/>
            <a:ext cx="861301" cy="801753"/>
          </a:xfrm>
          <a:custGeom>
            <a:avLst/>
            <a:gdLst/>
            <a:ahLst/>
            <a:cxnLst/>
            <a:rect l="l" t="t" r="r" b="b"/>
            <a:pathLst>
              <a:path w="6932" h="6453" extrusionOk="0">
                <a:moveTo>
                  <a:pt x="4091" y="0"/>
                </a:moveTo>
                <a:cubicBezTo>
                  <a:pt x="3746" y="0"/>
                  <a:pt x="3398" y="48"/>
                  <a:pt x="3060" y="131"/>
                </a:cubicBezTo>
                <a:cubicBezTo>
                  <a:pt x="2222" y="336"/>
                  <a:pt x="1419" y="782"/>
                  <a:pt x="857" y="1451"/>
                </a:cubicBezTo>
                <a:cubicBezTo>
                  <a:pt x="304" y="2120"/>
                  <a:pt x="0" y="3021"/>
                  <a:pt x="143" y="3878"/>
                </a:cubicBezTo>
                <a:cubicBezTo>
                  <a:pt x="259" y="4547"/>
                  <a:pt x="616" y="5154"/>
                  <a:pt x="1124" y="5600"/>
                </a:cubicBezTo>
                <a:cubicBezTo>
                  <a:pt x="1633" y="6037"/>
                  <a:pt x="2275" y="6313"/>
                  <a:pt x="2935" y="6411"/>
                </a:cubicBezTo>
                <a:cubicBezTo>
                  <a:pt x="3114" y="6438"/>
                  <a:pt x="3296" y="6452"/>
                  <a:pt x="3477" y="6452"/>
                </a:cubicBezTo>
                <a:cubicBezTo>
                  <a:pt x="4255" y="6452"/>
                  <a:pt x="5033" y="6202"/>
                  <a:pt x="5612" y="5689"/>
                </a:cubicBezTo>
                <a:cubicBezTo>
                  <a:pt x="6200" y="5154"/>
                  <a:pt x="6539" y="4395"/>
                  <a:pt x="6718" y="3619"/>
                </a:cubicBezTo>
                <a:cubicBezTo>
                  <a:pt x="6896" y="2852"/>
                  <a:pt x="6932" y="2013"/>
                  <a:pt x="6566" y="1326"/>
                </a:cubicBezTo>
                <a:cubicBezTo>
                  <a:pt x="6254" y="738"/>
                  <a:pt x="5674" y="318"/>
                  <a:pt x="5032" y="131"/>
                </a:cubicBezTo>
                <a:cubicBezTo>
                  <a:pt x="4727" y="41"/>
                  <a:pt x="4410" y="0"/>
                  <a:pt x="4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829775" y="1311450"/>
            <a:ext cx="861301" cy="801753"/>
          </a:xfrm>
          <a:custGeom>
            <a:avLst/>
            <a:gdLst/>
            <a:ahLst/>
            <a:cxnLst/>
            <a:rect l="l" t="t" r="r" b="b"/>
            <a:pathLst>
              <a:path w="6932" h="6453" extrusionOk="0">
                <a:moveTo>
                  <a:pt x="4091" y="0"/>
                </a:moveTo>
                <a:cubicBezTo>
                  <a:pt x="3746" y="0"/>
                  <a:pt x="3398" y="48"/>
                  <a:pt x="3060" y="131"/>
                </a:cubicBezTo>
                <a:cubicBezTo>
                  <a:pt x="2222" y="336"/>
                  <a:pt x="1419" y="782"/>
                  <a:pt x="857" y="1451"/>
                </a:cubicBezTo>
                <a:cubicBezTo>
                  <a:pt x="304" y="2120"/>
                  <a:pt x="0" y="3021"/>
                  <a:pt x="143" y="3878"/>
                </a:cubicBezTo>
                <a:cubicBezTo>
                  <a:pt x="259" y="4547"/>
                  <a:pt x="616" y="5154"/>
                  <a:pt x="1124" y="5600"/>
                </a:cubicBezTo>
                <a:cubicBezTo>
                  <a:pt x="1633" y="6037"/>
                  <a:pt x="2275" y="6313"/>
                  <a:pt x="2935" y="6411"/>
                </a:cubicBezTo>
                <a:cubicBezTo>
                  <a:pt x="3114" y="6438"/>
                  <a:pt x="3296" y="6452"/>
                  <a:pt x="3477" y="6452"/>
                </a:cubicBezTo>
                <a:cubicBezTo>
                  <a:pt x="4255" y="6452"/>
                  <a:pt x="5033" y="6202"/>
                  <a:pt x="5612" y="5689"/>
                </a:cubicBezTo>
                <a:cubicBezTo>
                  <a:pt x="6200" y="5154"/>
                  <a:pt x="6539" y="4395"/>
                  <a:pt x="6718" y="3619"/>
                </a:cubicBezTo>
                <a:cubicBezTo>
                  <a:pt x="6896" y="2852"/>
                  <a:pt x="6932" y="2013"/>
                  <a:pt x="6566" y="1326"/>
                </a:cubicBezTo>
                <a:cubicBezTo>
                  <a:pt x="6254" y="738"/>
                  <a:pt x="5674" y="318"/>
                  <a:pt x="5032" y="131"/>
                </a:cubicBezTo>
                <a:cubicBezTo>
                  <a:pt x="4727" y="41"/>
                  <a:pt x="4410" y="0"/>
                  <a:pt x="4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1452925" y="1311450"/>
            <a:ext cx="861301" cy="801753"/>
          </a:xfrm>
          <a:custGeom>
            <a:avLst/>
            <a:gdLst/>
            <a:ahLst/>
            <a:cxnLst/>
            <a:rect l="l" t="t" r="r" b="b"/>
            <a:pathLst>
              <a:path w="6932" h="6453" extrusionOk="0">
                <a:moveTo>
                  <a:pt x="4091" y="0"/>
                </a:moveTo>
                <a:cubicBezTo>
                  <a:pt x="3746" y="0"/>
                  <a:pt x="3398" y="48"/>
                  <a:pt x="3060" y="131"/>
                </a:cubicBezTo>
                <a:cubicBezTo>
                  <a:pt x="2222" y="336"/>
                  <a:pt x="1419" y="782"/>
                  <a:pt x="857" y="1451"/>
                </a:cubicBezTo>
                <a:cubicBezTo>
                  <a:pt x="304" y="2120"/>
                  <a:pt x="0" y="3021"/>
                  <a:pt x="143" y="3878"/>
                </a:cubicBezTo>
                <a:cubicBezTo>
                  <a:pt x="259" y="4547"/>
                  <a:pt x="616" y="5154"/>
                  <a:pt x="1124" y="5600"/>
                </a:cubicBezTo>
                <a:cubicBezTo>
                  <a:pt x="1633" y="6037"/>
                  <a:pt x="2275" y="6313"/>
                  <a:pt x="2935" y="6411"/>
                </a:cubicBezTo>
                <a:cubicBezTo>
                  <a:pt x="3114" y="6438"/>
                  <a:pt x="3296" y="6452"/>
                  <a:pt x="3477" y="6452"/>
                </a:cubicBezTo>
                <a:cubicBezTo>
                  <a:pt x="4255" y="6452"/>
                  <a:pt x="5033" y="6202"/>
                  <a:pt x="5612" y="5689"/>
                </a:cubicBezTo>
                <a:cubicBezTo>
                  <a:pt x="6200" y="5154"/>
                  <a:pt x="6539" y="4395"/>
                  <a:pt x="6718" y="3619"/>
                </a:cubicBezTo>
                <a:cubicBezTo>
                  <a:pt x="6896" y="2852"/>
                  <a:pt x="6932" y="2013"/>
                  <a:pt x="6566" y="1326"/>
                </a:cubicBezTo>
                <a:cubicBezTo>
                  <a:pt x="6254" y="738"/>
                  <a:pt x="5674" y="318"/>
                  <a:pt x="5032" y="131"/>
                </a:cubicBezTo>
                <a:cubicBezTo>
                  <a:pt x="4727" y="41"/>
                  <a:pt x="4410" y="0"/>
                  <a:pt x="4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555950" y="539400"/>
            <a:ext cx="8031900" cy="572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txBox="1">
            <a:spLocks noGrp="1"/>
          </p:cNvSpPr>
          <p:nvPr>
            <p:ph type="title" idx="2"/>
          </p:nvPr>
        </p:nvSpPr>
        <p:spPr>
          <a:xfrm>
            <a:off x="556075" y="2085950"/>
            <a:ext cx="2655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Introduction</a:t>
            </a:r>
            <a:endParaRPr sz="2500"/>
          </a:p>
        </p:txBody>
      </p:sp>
      <p:sp>
        <p:nvSpPr>
          <p:cNvPr id="379" name="Google Shape;379;p32"/>
          <p:cNvSpPr txBox="1">
            <a:spLocks noGrp="1"/>
          </p:cNvSpPr>
          <p:nvPr>
            <p:ph type="title" idx="3"/>
          </p:nvPr>
        </p:nvSpPr>
        <p:spPr>
          <a:xfrm>
            <a:off x="1361100" y="1488100"/>
            <a:ext cx="10449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0" name="Google Shape;380;p32"/>
          <p:cNvSpPr txBox="1">
            <a:spLocks noGrp="1"/>
          </p:cNvSpPr>
          <p:nvPr>
            <p:ph type="title" idx="4"/>
          </p:nvPr>
        </p:nvSpPr>
        <p:spPr>
          <a:xfrm>
            <a:off x="3244500" y="2317550"/>
            <a:ext cx="26550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Fuzzy Approach</a:t>
            </a:r>
            <a:endParaRPr sz="2500"/>
          </a:p>
        </p:txBody>
      </p:sp>
      <p:sp>
        <p:nvSpPr>
          <p:cNvPr id="381" name="Google Shape;381;p32"/>
          <p:cNvSpPr txBox="1">
            <a:spLocks noGrp="1"/>
          </p:cNvSpPr>
          <p:nvPr>
            <p:ph type="title" idx="6"/>
          </p:nvPr>
        </p:nvSpPr>
        <p:spPr>
          <a:xfrm>
            <a:off x="4049550" y="1488100"/>
            <a:ext cx="10449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82" name="Google Shape;382;p32"/>
          <p:cNvSpPr txBox="1">
            <a:spLocks noGrp="1"/>
          </p:cNvSpPr>
          <p:nvPr>
            <p:ph type="title" idx="7"/>
          </p:nvPr>
        </p:nvSpPr>
        <p:spPr>
          <a:xfrm>
            <a:off x="5899500" y="2317550"/>
            <a:ext cx="27462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Fuzzy Inference System</a:t>
            </a:r>
            <a:endParaRPr sz="2500"/>
          </a:p>
        </p:txBody>
      </p:sp>
      <p:sp>
        <p:nvSpPr>
          <p:cNvPr id="383" name="Google Shape;383;p32"/>
          <p:cNvSpPr txBox="1">
            <a:spLocks noGrp="1"/>
          </p:cNvSpPr>
          <p:nvPr>
            <p:ph type="title" idx="9"/>
          </p:nvPr>
        </p:nvSpPr>
        <p:spPr>
          <a:xfrm>
            <a:off x="6738000" y="1488100"/>
            <a:ext cx="10449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84" name="Google Shape;384;p32"/>
          <p:cNvSpPr txBox="1">
            <a:spLocks noGrp="1"/>
          </p:cNvSpPr>
          <p:nvPr>
            <p:ph type="title" idx="13"/>
          </p:nvPr>
        </p:nvSpPr>
        <p:spPr>
          <a:xfrm>
            <a:off x="1900275" y="4004875"/>
            <a:ext cx="26550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Diabetes Diagnosis</a:t>
            </a:r>
            <a:endParaRPr sz="2500"/>
          </a:p>
        </p:txBody>
      </p:sp>
      <p:sp>
        <p:nvSpPr>
          <p:cNvPr id="385" name="Google Shape;385;p32"/>
          <p:cNvSpPr txBox="1">
            <a:spLocks noGrp="1"/>
          </p:cNvSpPr>
          <p:nvPr>
            <p:ph type="title" idx="15"/>
          </p:nvPr>
        </p:nvSpPr>
        <p:spPr>
          <a:xfrm>
            <a:off x="2705325" y="3175400"/>
            <a:ext cx="10449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86" name="Google Shape;386;p32"/>
          <p:cNvSpPr txBox="1">
            <a:spLocks noGrp="1"/>
          </p:cNvSpPr>
          <p:nvPr>
            <p:ph type="title" idx="16"/>
          </p:nvPr>
        </p:nvSpPr>
        <p:spPr>
          <a:xfrm>
            <a:off x="4588675" y="3773275"/>
            <a:ext cx="2655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Applications</a:t>
            </a:r>
            <a:endParaRPr sz="2500"/>
          </a:p>
        </p:txBody>
      </p:sp>
      <p:sp>
        <p:nvSpPr>
          <p:cNvPr id="387" name="Google Shape;387;p32"/>
          <p:cNvSpPr txBox="1">
            <a:spLocks noGrp="1"/>
          </p:cNvSpPr>
          <p:nvPr>
            <p:ph type="title" idx="18"/>
          </p:nvPr>
        </p:nvSpPr>
        <p:spPr>
          <a:xfrm>
            <a:off x="5393775" y="3175400"/>
            <a:ext cx="1044900" cy="44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88" name="Google Shape;388;p32"/>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0"/>
          <p:cNvSpPr/>
          <p:nvPr/>
        </p:nvSpPr>
        <p:spPr>
          <a:xfrm>
            <a:off x="555950" y="539400"/>
            <a:ext cx="8031900" cy="572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0"/>
          <p:cNvSpPr txBox="1">
            <a:spLocks noGrp="1"/>
          </p:cNvSpPr>
          <p:nvPr>
            <p:ph type="subTitle" idx="1"/>
          </p:nvPr>
        </p:nvSpPr>
        <p:spPr>
          <a:xfrm>
            <a:off x="1018275" y="1112100"/>
            <a:ext cx="7107600" cy="2723400"/>
          </a:xfrm>
          <a:prstGeom prst="rect">
            <a:avLst/>
          </a:prstGeom>
        </p:spPr>
        <p:txBody>
          <a:bodyPr spcFirstLastPara="1" wrap="square" lIns="91425" tIns="91425" rIns="91425" bIns="91425" anchor="t" anchorCtr="0">
            <a:noAutofit/>
          </a:bodyPr>
          <a:lstStyle/>
          <a:p>
            <a:pPr marL="457200" lvl="0" indent="-193675" algn="l" rtl="0">
              <a:lnSpc>
                <a:spcPct val="150000"/>
              </a:lnSpc>
              <a:spcBef>
                <a:spcPts val="1200"/>
              </a:spcBef>
              <a:spcAft>
                <a:spcPts val="0"/>
              </a:spcAft>
              <a:buSzPts val="1250"/>
              <a:buFont typeface="Nunito SemiBold"/>
              <a:buChar char="●"/>
            </a:pPr>
            <a:r>
              <a:rPr lang="en" sz="1250">
                <a:latin typeface="Nunito SemiBold"/>
                <a:ea typeface="Nunito SemiBold"/>
                <a:cs typeface="Nunito SemiBold"/>
                <a:sym typeface="Nunito SemiBold"/>
              </a:rPr>
              <a:t>Fuzzy logic provides many applications of decision support in the medical field. These applications are intended to support healthcare personnel in their decision-making. </a:t>
            </a:r>
            <a:endParaRPr sz="1250">
              <a:latin typeface="Nunito SemiBold"/>
              <a:ea typeface="Nunito SemiBold"/>
              <a:cs typeface="Nunito SemiBold"/>
              <a:sym typeface="Nunito SemiBold"/>
            </a:endParaRPr>
          </a:p>
          <a:p>
            <a:pPr marL="457200" lvl="0" indent="-193675" algn="l" rtl="0">
              <a:lnSpc>
                <a:spcPct val="150000"/>
              </a:lnSpc>
              <a:spcBef>
                <a:spcPts val="0"/>
              </a:spcBef>
              <a:spcAft>
                <a:spcPts val="0"/>
              </a:spcAft>
              <a:buSzPts val="1250"/>
              <a:buFont typeface="Nunito SemiBold"/>
              <a:buChar char="●"/>
            </a:pPr>
            <a:r>
              <a:rPr lang="en" sz="1250">
                <a:latin typeface="Nunito SemiBold"/>
                <a:ea typeface="Nunito SemiBold"/>
                <a:cs typeface="Nunito SemiBold"/>
                <a:sym typeface="Nunito SemiBold"/>
              </a:rPr>
              <a:t>A doctor bases most of his diagnoses on his experience and perception as an expert on the subject, not carrying out complicated accounts according to input data with high precision.</a:t>
            </a:r>
            <a:endParaRPr sz="1250">
              <a:latin typeface="Nunito SemiBold"/>
              <a:ea typeface="Nunito SemiBold"/>
              <a:cs typeface="Nunito SemiBold"/>
              <a:sym typeface="Nunito SemiBold"/>
            </a:endParaRPr>
          </a:p>
          <a:p>
            <a:pPr marL="457200" lvl="0" indent="-193675" algn="l" rtl="0">
              <a:lnSpc>
                <a:spcPct val="150000"/>
              </a:lnSpc>
              <a:spcBef>
                <a:spcPts val="0"/>
              </a:spcBef>
              <a:spcAft>
                <a:spcPts val="0"/>
              </a:spcAft>
              <a:buSzPts val="1250"/>
              <a:buFont typeface="Nunito SemiBold"/>
              <a:buChar char="●"/>
            </a:pPr>
            <a:r>
              <a:rPr lang="en" sz="1250">
                <a:latin typeface="Nunito SemiBold"/>
                <a:ea typeface="Nunito SemiBold"/>
                <a:cs typeface="Nunito SemiBold"/>
                <a:sym typeface="Nunito SemiBold"/>
              </a:rPr>
              <a:t>Hence fuzzy logic is suitable for developing knowledge-based systems for interpretation of medical findings, syndrome differentiation, diagnosis of diseases, optimal selection of medical treatments, and for real-time monitoring of patient data. </a:t>
            </a:r>
            <a:endParaRPr sz="1250">
              <a:latin typeface="Nunito SemiBold"/>
              <a:ea typeface="Nunito SemiBold"/>
              <a:cs typeface="Nunito SemiBold"/>
              <a:sym typeface="Nunito SemiBold"/>
            </a:endParaRPr>
          </a:p>
          <a:p>
            <a:pPr marL="457200" lvl="0" indent="-193675" algn="l" rtl="0">
              <a:lnSpc>
                <a:spcPct val="150000"/>
              </a:lnSpc>
              <a:spcBef>
                <a:spcPts val="0"/>
              </a:spcBef>
              <a:spcAft>
                <a:spcPts val="0"/>
              </a:spcAft>
              <a:buSzPts val="1250"/>
              <a:buFont typeface="Nunito SemiBold"/>
              <a:buChar char="●"/>
            </a:pPr>
            <a:r>
              <a:rPr lang="en" sz="1250">
                <a:latin typeface="Nunito SemiBold"/>
                <a:ea typeface="Nunito SemiBold"/>
                <a:cs typeface="Nunito SemiBold"/>
                <a:sym typeface="Nunito SemiBold"/>
              </a:rPr>
              <a:t>For example, a fuzzy expert system that determines the risk of cancer will facilitate the doctor’s decision for if there is a need for biopsy.</a:t>
            </a:r>
            <a:endParaRPr sz="1250">
              <a:latin typeface="Nunito SemiBold"/>
              <a:ea typeface="Nunito SemiBold"/>
              <a:cs typeface="Nunito SemiBold"/>
              <a:sym typeface="Nunito SemiBold"/>
            </a:endParaRPr>
          </a:p>
        </p:txBody>
      </p:sp>
      <p:sp>
        <p:nvSpPr>
          <p:cNvPr id="533" name="Google Shape;533;p50"/>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Applications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1"/>
          <p:cNvSpPr txBox="1">
            <a:spLocks noGrp="1"/>
          </p:cNvSpPr>
          <p:nvPr>
            <p:ph type="subTitle" idx="1"/>
          </p:nvPr>
        </p:nvSpPr>
        <p:spPr>
          <a:xfrm>
            <a:off x="762750" y="691575"/>
            <a:ext cx="7618500" cy="2060400"/>
          </a:xfrm>
          <a:prstGeom prst="rect">
            <a:avLst/>
          </a:prstGeom>
        </p:spPr>
        <p:txBody>
          <a:bodyPr spcFirstLastPara="1" wrap="square" lIns="91425" tIns="91425" rIns="91425" bIns="91425" anchor="t" anchorCtr="0">
            <a:noAutofit/>
          </a:bodyPr>
          <a:lstStyle/>
          <a:p>
            <a:pPr marL="285750" lvl="0" indent="-254000" algn="l" rtl="0">
              <a:lnSpc>
                <a:spcPct val="130000"/>
              </a:lnSpc>
              <a:spcBef>
                <a:spcPts val="1200"/>
              </a:spcBef>
              <a:spcAft>
                <a:spcPts val="0"/>
              </a:spcAft>
              <a:buClr>
                <a:srgbClr val="000000"/>
              </a:buClr>
              <a:buSzPts val="1300"/>
              <a:buFont typeface="Nunito SemiBold"/>
              <a:buChar char="●"/>
            </a:pPr>
            <a:r>
              <a:rPr lang="en" sz="1300">
                <a:solidFill>
                  <a:srgbClr val="000000"/>
                </a:solidFill>
                <a:latin typeface="Nunito SemiBold"/>
                <a:ea typeface="Nunito SemiBold"/>
                <a:cs typeface="Nunito SemiBold"/>
                <a:sym typeface="Nunito SemiBold"/>
              </a:rPr>
              <a:t>Fuzzy approaches are also used to analyse diabetic neuropathy and to detect early diabetic retinopathy.</a:t>
            </a:r>
            <a:endParaRPr sz="1300">
              <a:solidFill>
                <a:srgbClr val="000000"/>
              </a:solidFill>
              <a:latin typeface="Nunito SemiBold"/>
              <a:ea typeface="Nunito SemiBold"/>
              <a:cs typeface="Nunito SemiBold"/>
              <a:sym typeface="Nunito SemiBold"/>
            </a:endParaRPr>
          </a:p>
          <a:p>
            <a:pPr marL="285750" lvl="0" indent="-254000" algn="l" rtl="0">
              <a:lnSpc>
                <a:spcPct val="130000"/>
              </a:lnSpc>
              <a:spcBef>
                <a:spcPts val="0"/>
              </a:spcBef>
              <a:spcAft>
                <a:spcPts val="0"/>
              </a:spcAft>
              <a:buClr>
                <a:srgbClr val="000000"/>
              </a:buClr>
              <a:buSzPts val="1300"/>
              <a:buFont typeface="Nunito SemiBold"/>
              <a:buChar char="●"/>
            </a:pPr>
            <a:r>
              <a:rPr lang="en" sz="1300" i="1">
                <a:solidFill>
                  <a:srgbClr val="000000"/>
                </a:solidFill>
                <a:latin typeface="Nunito SemiBold"/>
                <a:ea typeface="Nunito SemiBold"/>
                <a:cs typeface="Nunito SemiBold"/>
                <a:sym typeface="Nunito SemiBold"/>
              </a:rPr>
              <a:t>The MDLAP Artificial Pancreas system utilizes a fuzzy controller to maintain the normal glycaemic level for type 1 diabetic patients.</a:t>
            </a:r>
            <a:endParaRPr sz="1300">
              <a:latin typeface="Nunito SemiBold"/>
              <a:ea typeface="Nunito SemiBold"/>
              <a:cs typeface="Nunito SemiBold"/>
              <a:sym typeface="Nunito SemiBold"/>
            </a:endParaRPr>
          </a:p>
        </p:txBody>
      </p:sp>
      <p:pic>
        <p:nvPicPr>
          <p:cNvPr id="539" name="Google Shape;539;p51"/>
          <p:cNvPicPr preferRelativeResize="0"/>
          <p:nvPr/>
        </p:nvPicPr>
        <p:blipFill>
          <a:blip r:embed="rId3">
            <a:alphaModFix/>
          </a:blip>
          <a:stretch>
            <a:fillRect/>
          </a:stretch>
        </p:blipFill>
        <p:spPr>
          <a:xfrm>
            <a:off x="2023625" y="2150200"/>
            <a:ext cx="5096750" cy="2208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2"/>
          <p:cNvSpPr/>
          <p:nvPr/>
        </p:nvSpPr>
        <p:spPr>
          <a:xfrm>
            <a:off x="555950" y="539400"/>
            <a:ext cx="8031900" cy="572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2"/>
          <p:cNvSpPr txBox="1">
            <a:spLocks noGrp="1"/>
          </p:cNvSpPr>
          <p:nvPr>
            <p:ph type="subTitle" idx="4294967295"/>
          </p:nvPr>
        </p:nvSpPr>
        <p:spPr>
          <a:xfrm>
            <a:off x="823200" y="1340700"/>
            <a:ext cx="7302600" cy="2723400"/>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SzPts val="1200"/>
              <a:buFont typeface="Nunito SemiBold"/>
              <a:buAutoNum type="arabicPeriod"/>
            </a:pPr>
            <a:r>
              <a:rPr lang="en" sz="1200" dirty="0">
                <a:latin typeface="Nunito SemiBold"/>
                <a:ea typeface="Nunito SemiBold"/>
                <a:cs typeface="Nunito SemiBold"/>
                <a:sym typeface="Nunito SemiBold"/>
              </a:rPr>
              <a:t>Benamina, Mohammed &amp; Atmani, Baghdad &amp; Benbelkacem, Sofia. (2018). Diabetes Diagnosis by Case-Based Reasoning and Fuzzy Logic. International Journal of Interactive Multimedia and Artificial Intelligence. inPress. 1. 10.9781/ijimai.2018.02.001.</a:t>
            </a:r>
          </a:p>
          <a:p>
            <a:pPr marL="457200" lvl="0" indent="-304800" algn="just" rtl="0">
              <a:lnSpc>
                <a:spcPct val="150000"/>
              </a:lnSpc>
              <a:spcBef>
                <a:spcPts val="0"/>
              </a:spcBef>
              <a:spcAft>
                <a:spcPts val="0"/>
              </a:spcAft>
              <a:buSzPts val="1200"/>
              <a:buFont typeface="Nunito SemiBold"/>
              <a:buAutoNum type="arabicPeriod"/>
            </a:pPr>
            <a:endParaRPr lang="en" sz="1200" dirty="0">
              <a:latin typeface="Nunito SemiBold"/>
              <a:ea typeface="Nunito SemiBold"/>
              <a:cs typeface="Nunito SemiBold"/>
              <a:sym typeface="Nunito SemiBold"/>
            </a:endParaRPr>
          </a:p>
          <a:p>
            <a:pPr marL="457200" lvl="0" indent="-304800" algn="just" rtl="0">
              <a:lnSpc>
                <a:spcPct val="150000"/>
              </a:lnSpc>
              <a:spcBef>
                <a:spcPts val="0"/>
              </a:spcBef>
              <a:spcAft>
                <a:spcPts val="0"/>
              </a:spcAft>
              <a:buSzPts val="1200"/>
              <a:buFont typeface="Nunito SemiBold"/>
              <a:buAutoNum type="arabicPeriod"/>
            </a:pPr>
            <a:r>
              <a:rPr lang="en" sz="1200" dirty="0">
                <a:latin typeface="Nunito SemiBold"/>
                <a:ea typeface="Nunito SemiBold"/>
                <a:cs typeface="Nunito SemiBold"/>
                <a:sym typeface="Nunito SemiBold"/>
              </a:rPr>
              <a:t>Wardana, Humaidillah &amp; Ummah, Imamatul &amp; Fitriyah, Lina. (2020). Mamdani Fuzzy Inference System (FIS) for Early Diagnosis of Diabetes Mellitus (DM) and Calorie Needs. 10.2991/aer.k.201124.070.</a:t>
            </a:r>
          </a:p>
          <a:p>
            <a:pPr marL="457200" lvl="0" indent="-304800" algn="just" rtl="0">
              <a:lnSpc>
                <a:spcPct val="150000"/>
              </a:lnSpc>
              <a:spcBef>
                <a:spcPts val="0"/>
              </a:spcBef>
              <a:spcAft>
                <a:spcPts val="0"/>
              </a:spcAft>
              <a:buSzPts val="1200"/>
              <a:buFont typeface="Nunito SemiBold"/>
              <a:buAutoNum type="arabicPeriod"/>
            </a:pPr>
            <a:endParaRPr sz="1200" dirty="0">
              <a:latin typeface="Nunito SemiBold"/>
              <a:ea typeface="Nunito SemiBold"/>
              <a:cs typeface="Nunito SemiBold"/>
              <a:sym typeface="Nunito SemiBold"/>
            </a:endParaRPr>
          </a:p>
          <a:p>
            <a:pPr marL="457200" lvl="0" indent="-304800" algn="just" rtl="0">
              <a:lnSpc>
                <a:spcPct val="150000"/>
              </a:lnSpc>
              <a:spcBef>
                <a:spcPts val="0"/>
              </a:spcBef>
              <a:spcAft>
                <a:spcPts val="0"/>
              </a:spcAft>
              <a:buSzPts val="1200"/>
              <a:buFont typeface="Nunito SemiBold"/>
              <a:buAutoNum type="arabicPeriod"/>
            </a:pPr>
            <a:r>
              <a:rPr lang="en" sz="1200" dirty="0">
                <a:latin typeface="Nunito SemiBold"/>
                <a:ea typeface="Nunito SemiBold"/>
                <a:cs typeface="Nunito SemiBold"/>
                <a:sym typeface="Nunito SemiBold"/>
              </a:rPr>
              <a:t>https://medium.datadriveninvestor.com/fuzzy-expert-system-for-the-diagnosis-of-diabetes-mellitus-f1eeede27b0b</a:t>
            </a:r>
            <a:endParaRPr sz="1350" dirty="0">
              <a:latin typeface="Nunito SemiBold"/>
              <a:ea typeface="Nunito SemiBold"/>
              <a:cs typeface="Nunito SemiBold"/>
              <a:sym typeface="Nunito SemiBold"/>
            </a:endParaRPr>
          </a:p>
        </p:txBody>
      </p:sp>
      <p:sp>
        <p:nvSpPr>
          <p:cNvPr id="546" name="Google Shape;546;p52"/>
          <p:cNvSpPr txBox="1">
            <a:spLocks noGrp="1"/>
          </p:cNvSpPr>
          <p:nvPr>
            <p:ph type="title" idx="4294967295"/>
          </p:nvPr>
        </p:nvSpPr>
        <p:spPr>
          <a:xfrm>
            <a:off x="720075" y="5394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References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3"/>
          <p:cNvSpPr/>
          <p:nvPr/>
        </p:nvSpPr>
        <p:spPr>
          <a:xfrm>
            <a:off x="1883900" y="1398725"/>
            <a:ext cx="5376300" cy="23460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3"/>
          <p:cNvSpPr/>
          <p:nvPr/>
        </p:nvSpPr>
        <p:spPr>
          <a:xfrm rot="4737967">
            <a:off x="3994700" y="974122"/>
            <a:ext cx="936842" cy="317912"/>
          </a:xfrm>
          <a:custGeom>
            <a:avLst/>
            <a:gdLst/>
            <a:ahLst/>
            <a:cxnLst/>
            <a:rect l="l" t="t" r="r" b="b"/>
            <a:pathLst>
              <a:path w="1553" h="527" extrusionOk="0">
                <a:moveTo>
                  <a:pt x="1134" y="1"/>
                </a:moveTo>
                <a:lnTo>
                  <a:pt x="1" y="63"/>
                </a:lnTo>
                <a:lnTo>
                  <a:pt x="45" y="527"/>
                </a:lnTo>
                <a:lnTo>
                  <a:pt x="928" y="215"/>
                </a:lnTo>
                <a:lnTo>
                  <a:pt x="893" y="420"/>
                </a:lnTo>
                <a:lnTo>
                  <a:pt x="1553" y="215"/>
                </a:lnTo>
                <a:lnTo>
                  <a:pt x="1062" y="232"/>
                </a:lnTo>
                <a:lnTo>
                  <a:pt x="1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3"/>
          <p:cNvSpPr/>
          <p:nvPr/>
        </p:nvSpPr>
        <p:spPr>
          <a:xfrm rot="4737967">
            <a:off x="4636071" y="1069657"/>
            <a:ext cx="630393" cy="468724"/>
          </a:xfrm>
          <a:custGeom>
            <a:avLst/>
            <a:gdLst/>
            <a:ahLst/>
            <a:cxnLst/>
            <a:rect l="l" t="t" r="r" b="b"/>
            <a:pathLst>
              <a:path w="1045" h="777" extrusionOk="0">
                <a:moveTo>
                  <a:pt x="420" y="0"/>
                </a:moveTo>
                <a:lnTo>
                  <a:pt x="0" y="223"/>
                </a:lnTo>
                <a:lnTo>
                  <a:pt x="678" y="446"/>
                </a:lnTo>
                <a:lnTo>
                  <a:pt x="447" y="598"/>
                </a:lnTo>
                <a:lnTo>
                  <a:pt x="1044" y="776"/>
                </a:lnTo>
                <a:lnTo>
                  <a:pt x="768" y="580"/>
                </a:lnTo>
                <a:lnTo>
                  <a:pt x="964" y="446"/>
                </a:lnTo>
                <a:lnTo>
                  <a:pt x="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3"/>
          <p:cNvSpPr txBox="1">
            <a:spLocks noGrp="1"/>
          </p:cNvSpPr>
          <p:nvPr>
            <p:ph type="title"/>
          </p:nvPr>
        </p:nvSpPr>
        <p:spPr>
          <a:xfrm>
            <a:off x="2317950" y="1658249"/>
            <a:ext cx="4508100" cy="182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3"/>
          <p:cNvSpPr/>
          <p:nvPr/>
        </p:nvSpPr>
        <p:spPr>
          <a:xfrm>
            <a:off x="2194250" y="2290700"/>
            <a:ext cx="4755300" cy="997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txBox="1">
            <a:spLocks noGrp="1"/>
          </p:cNvSpPr>
          <p:nvPr>
            <p:ph type="subTitle" idx="1"/>
          </p:nvPr>
        </p:nvSpPr>
        <p:spPr>
          <a:xfrm>
            <a:off x="2215825" y="3452850"/>
            <a:ext cx="4712400" cy="1156500"/>
          </a:xfrm>
          <a:prstGeom prst="rect">
            <a:avLst/>
          </a:prstGeom>
        </p:spPr>
        <p:txBody>
          <a:bodyPr spcFirstLastPara="1" wrap="square" lIns="91425" tIns="91425" rIns="91425" bIns="91425" anchor="ctr" anchorCtr="0">
            <a:noAutofit/>
          </a:bodyPr>
          <a:lstStyle/>
          <a:p>
            <a:pPr marL="0" lvl="0" indent="0" algn="ctr" rtl="0">
              <a:lnSpc>
                <a:spcPct val="130000"/>
              </a:lnSpc>
              <a:spcBef>
                <a:spcPts val="0"/>
              </a:spcBef>
              <a:spcAft>
                <a:spcPts val="0"/>
              </a:spcAft>
              <a:buNone/>
            </a:pPr>
            <a:r>
              <a:rPr lang="en">
                <a:solidFill>
                  <a:srgbClr val="212121"/>
                </a:solidFill>
                <a:latin typeface="Nunito Medium"/>
                <a:ea typeface="Nunito Medium"/>
                <a:cs typeface="Nunito Medium"/>
                <a:sym typeface="Nunito Medium"/>
              </a:rPr>
              <a:t>Diabetes mellitus (DM) is a chronic disease in which the required amount of insulin is not produced by the body or insulin is not properly used by the body, resulting in excessively high blood sugar (glucose) levels. </a:t>
            </a:r>
            <a:endParaRPr>
              <a:latin typeface="Nunito Medium"/>
              <a:ea typeface="Nunito Medium"/>
              <a:cs typeface="Nunito Medium"/>
              <a:sym typeface="Nunito Medium"/>
            </a:endParaRPr>
          </a:p>
        </p:txBody>
      </p:sp>
      <p:sp>
        <p:nvSpPr>
          <p:cNvPr id="395" name="Google Shape;395;p33"/>
          <p:cNvSpPr txBox="1">
            <a:spLocks noGrp="1"/>
          </p:cNvSpPr>
          <p:nvPr>
            <p:ph type="title"/>
          </p:nvPr>
        </p:nvSpPr>
        <p:spPr>
          <a:xfrm>
            <a:off x="2510425" y="2368550"/>
            <a:ext cx="4123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pic>
        <p:nvPicPr>
          <p:cNvPr id="396" name="Google Shape;396;p33"/>
          <p:cNvPicPr preferRelativeResize="0"/>
          <p:nvPr/>
        </p:nvPicPr>
        <p:blipFill>
          <a:blip r:embed="rId3">
            <a:alphaModFix/>
          </a:blip>
          <a:stretch>
            <a:fillRect/>
          </a:stretch>
        </p:blipFill>
        <p:spPr>
          <a:xfrm>
            <a:off x="3667450" y="366650"/>
            <a:ext cx="1809150" cy="1809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4"/>
          <p:cNvSpPr txBox="1">
            <a:spLocks noGrp="1"/>
          </p:cNvSpPr>
          <p:nvPr>
            <p:ph type="subTitle" idx="1"/>
          </p:nvPr>
        </p:nvSpPr>
        <p:spPr>
          <a:xfrm flipH="1">
            <a:off x="824675" y="1134150"/>
            <a:ext cx="4085700" cy="2752800"/>
          </a:xfrm>
          <a:prstGeom prst="rect">
            <a:avLst/>
          </a:prstGeom>
        </p:spPr>
        <p:txBody>
          <a:bodyPr spcFirstLastPara="1" wrap="square" lIns="91425" tIns="91425" rIns="91425" bIns="91425" anchor="ctr" anchorCtr="0">
            <a:noAutofit/>
          </a:bodyPr>
          <a:lstStyle/>
          <a:p>
            <a:pPr marL="285750" lvl="0" indent="-311150" algn="l" rtl="0">
              <a:lnSpc>
                <a:spcPct val="130000"/>
              </a:lnSpc>
              <a:spcBef>
                <a:spcPts val="1200"/>
              </a:spcBef>
              <a:spcAft>
                <a:spcPts val="0"/>
              </a:spcAft>
              <a:buSzPts val="1300"/>
              <a:buFont typeface="Nunito SemiBold"/>
              <a:buChar char="●"/>
            </a:pPr>
            <a:r>
              <a:rPr lang="en" sz="1300">
                <a:latin typeface="Nunito SemiBold"/>
                <a:ea typeface="Nunito SemiBold"/>
                <a:cs typeface="Nunito SemiBold"/>
                <a:sym typeface="Nunito SemiBold"/>
              </a:rPr>
              <a:t>Diabetes is currently an incurable disease, and its effective treatment depends on early detection.</a:t>
            </a:r>
            <a:br>
              <a:rPr lang="en" sz="1300">
                <a:latin typeface="Nunito SemiBold"/>
                <a:ea typeface="Nunito SemiBold"/>
                <a:cs typeface="Nunito SemiBold"/>
                <a:sym typeface="Nunito SemiBold"/>
              </a:rPr>
            </a:br>
            <a:endParaRPr sz="800">
              <a:latin typeface="Nunito SemiBold"/>
              <a:ea typeface="Nunito SemiBold"/>
              <a:cs typeface="Nunito SemiBold"/>
              <a:sym typeface="Nunito SemiBold"/>
            </a:endParaRPr>
          </a:p>
          <a:p>
            <a:pPr marL="285750" lvl="0" indent="-311150" algn="l" rtl="0">
              <a:lnSpc>
                <a:spcPct val="130000"/>
              </a:lnSpc>
              <a:spcBef>
                <a:spcPts val="1200"/>
              </a:spcBef>
              <a:spcAft>
                <a:spcPts val="0"/>
              </a:spcAft>
              <a:buSzPts val="1300"/>
              <a:buFont typeface="Nunito SemiBold"/>
              <a:buChar char="●"/>
            </a:pPr>
            <a:r>
              <a:rPr lang="en" sz="1300">
                <a:latin typeface="Nunito SemiBold"/>
                <a:ea typeface="Nunito SemiBold"/>
                <a:cs typeface="Nunito SemiBold"/>
                <a:sym typeface="Nunito SemiBold"/>
              </a:rPr>
              <a:t>If diabetes is detected in its initial phase, then the disease can be controlled. On the other hand, if diabetes is left undetected or untreated, it can cause serious harm to the body and make it difficult to treat.</a:t>
            </a:r>
            <a:endParaRPr/>
          </a:p>
        </p:txBody>
      </p:sp>
      <p:pic>
        <p:nvPicPr>
          <p:cNvPr id="402" name="Google Shape;402;p34"/>
          <p:cNvPicPr preferRelativeResize="0"/>
          <p:nvPr/>
        </p:nvPicPr>
        <p:blipFill>
          <a:blip r:embed="rId3">
            <a:alphaModFix/>
          </a:blip>
          <a:stretch>
            <a:fillRect/>
          </a:stretch>
        </p:blipFill>
        <p:spPr>
          <a:xfrm>
            <a:off x="5368825" y="1680875"/>
            <a:ext cx="2528500" cy="165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5"/>
          <p:cNvSpPr/>
          <p:nvPr/>
        </p:nvSpPr>
        <p:spPr>
          <a:xfrm>
            <a:off x="1879037" y="921035"/>
            <a:ext cx="1589230" cy="1479350"/>
          </a:xfrm>
          <a:custGeom>
            <a:avLst/>
            <a:gdLst/>
            <a:ahLst/>
            <a:cxnLst/>
            <a:rect l="l" t="t" r="r" b="b"/>
            <a:pathLst>
              <a:path w="6932" h="6453" extrusionOk="0">
                <a:moveTo>
                  <a:pt x="4091" y="0"/>
                </a:moveTo>
                <a:cubicBezTo>
                  <a:pt x="3746" y="0"/>
                  <a:pt x="3398" y="48"/>
                  <a:pt x="3060" y="131"/>
                </a:cubicBezTo>
                <a:cubicBezTo>
                  <a:pt x="2222" y="336"/>
                  <a:pt x="1419" y="782"/>
                  <a:pt x="857" y="1451"/>
                </a:cubicBezTo>
                <a:cubicBezTo>
                  <a:pt x="304" y="2120"/>
                  <a:pt x="0" y="3021"/>
                  <a:pt x="143" y="3878"/>
                </a:cubicBezTo>
                <a:cubicBezTo>
                  <a:pt x="259" y="4547"/>
                  <a:pt x="616" y="5154"/>
                  <a:pt x="1124" y="5600"/>
                </a:cubicBezTo>
                <a:cubicBezTo>
                  <a:pt x="1633" y="6037"/>
                  <a:pt x="2275" y="6313"/>
                  <a:pt x="2935" y="6411"/>
                </a:cubicBezTo>
                <a:cubicBezTo>
                  <a:pt x="3114" y="6438"/>
                  <a:pt x="3296" y="6452"/>
                  <a:pt x="3477" y="6452"/>
                </a:cubicBezTo>
                <a:cubicBezTo>
                  <a:pt x="4255" y="6452"/>
                  <a:pt x="5033" y="6202"/>
                  <a:pt x="5612" y="5689"/>
                </a:cubicBezTo>
                <a:cubicBezTo>
                  <a:pt x="6200" y="5154"/>
                  <a:pt x="6539" y="4395"/>
                  <a:pt x="6718" y="3619"/>
                </a:cubicBezTo>
                <a:cubicBezTo>
                  <a:pt x="6896" y="2852"/>
                  <a:pt x="6932" y="2013"/>
                  <a:pt x="6566" y="1326"/>
                </a:cubicBezTo>
                <a:cubicBezTo>
                  <a:pt x="6254" y="738"/>
                  <a:pt x="5674" y="318"/>
                  <a:pt x="5032" y="131"/>
                </a:cubicBezTo>
                <a:cubicBezTo>
                  <a:pt x="4727" y="41"/>
                  <a:pt x="4410" y="0"/>
                  <a:pt x="4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txBox="1">
            <a:spLocks noGrp="1"/>
          </p:cNvSpPr>
          <p:nvPr>
            <p:ph type="title"/>
          </p:nvPr>
        </p:nvSpPr>
        <p:spPr>
          <a:xfrm>
            <a:off x="480050" y="2460675"/>
            <a:ext cx="4387200" cy="1564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t>Fuzzy</a:t>
            </a:r>
            <a:br>
              <a:rPr lang="en"/>
            </a:br>
            <a:r>
              <a:rPr lang="en"/>
              <a:t>Approach</a:t>
            </a:r>
            <a:endParaRPr/>
          </a:p>
        </p:txBody>
      </p:sp>
      <p:sp>
        <p:nvSpPr>
          <p:cNvPr id="409" name="Google Shape;409;p35"/>
          <p:cNvSpPr txBox="1">
            <a:spLocks noGrp="1"/>
          </p:cNvSpPr>
          <p:nvPr>
            <p:ph type="title" idx="2"/>
          </p:nvPr>
        </p:nvSpPr>
        <p:spPr>
          <a:xfrm>
            <a:off x="1694750" y="1239812"/>
            <a:ext cx="195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pic>
        <p:nvPicPr>
          <p:cNvPr id="410" name="Google Shape;410;p35"/>
          <p:cNvPicPr preferRelativeResize="0"/>
          <p:nvPr/>
        </p:nvPicPr>
        <p:blipFill rotWithShape="1">
          <a:blip r:embed="rId3">
            <a:alphaModFix/>
          </a:blip>
          <a:srcRect t="12295" b="33178"/>
          <a:stretch/>
        </p:blipFill>
        <p:spPr>
          <a:xfrm>
            <a:off x="4566250" y="1620000"/>
            <a:ext cx="3491400" cy="1903500"/>
          </a:xfrm>
          <a:prstGeom prst="roundRect">
            <a:avLst>
              <a:gd name="adj" fmla="val 16667"/>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6"/>
          <p:cNvSpPr txBox="1">
            <a:spLocks noGrp="1"/>
          </p:cNvSpPr>
          <p:nvPr>
            <p:ph type="body" idx="1"/>
          </p:nvPr>
        </p:nvSpPr>
        <p:spPr>
          <a:xfrm>
            <a:off x="720000" y="713700"/>
            <a:ext cx="7704000" cy="3411300"/>
          </a:xfrm>
          <a:prstGeom prst="rect">
            <a:avLst/>
          </a:prstGeom>
        </p:spPr>
        <p:txBody>
          <a:bodyPr spcFirstLastPara="1" wrap="square" lIns="91425" tIns="91425" rIns="91425" bIns="91425" anchor="t" anchorCtr="0">
            <a:noAutofit/>
          </a:bodyPr>
          <a:lstStyle/>
          <a:p>
            <a:pPr marL="342900" lvl="0" indent="-311150" algn="l" rtl="0">
              <a:lnSpc>
                <a:spcPct val="150000"/>
              </a:lnSpc>
              <a:spcBef>
                <a:spcPts val="1200"/>
              </a:spcBef>
              <a:spcAft>
                <a:spcPts val="0"/>
              </a:spcAft>
              <a:buSzPts val="1300"/>
              <a:buFont typeface="Nunito SemiBold"/>
              <a:buChar char="●"/>
            </a:pPr>
            <a:r>
              <a:rPr lang="en" sz="1300">
                <a:latin typeface="Nunito SemiBold"/>
                <a:ea typeface="Nunito SemiBold"/>
                <a:cs typeface="Nunito SemiBold"/>
                <a:sym typeface="Nunito SemiBold"/>
              </a:rPr>
              <a:t>Diabetes is currently an incurable disease, and its treatment efficiency is primarily dependent on accurate diagnosis and timely treatment. Therefore, we need a method to control and provide early diagnostic information about DM.</a:t>
            </a:r>
            <a:br>
              <a:rPr lang="en" sz="1300">
                <a:latin typeface="Nunito SemiBold"/>
                <a:ea typeface="Nunito SemiBold"/>
                <a:cs typeface="Nunito SemiBold"/>
                <a:sym typeface="Nunito SemiBold"/>
              </a:rPr>
            </a:br>
            <a:endParaRPr sz="1300">
              <a:latin typeface="Nunito SemiBold"/>
              <a:ea typeface="Nunito SemiBold"/>
              <a:cs typeface="Nunito SemiBold"/>
              <a:sym typeface="Nunito SemiBold"/>
            </a:endParaRPr>
          </a:p>
          <a:p>
            <a:pPr marL="342900" lvl="0" indent="-311150" algn="l" rtl="0">
              <a:lnSpc>
                <a:spcPct val="150000"/>
              </a:lnSpc>
              <a:spcBef>
                <a:spcPts val="0"/>
              </a:spcBef>
              <a:spcAft>
                <a:spcPts val="0"/>
              </a:spcAft>
              <a:buSzPts val="1300"/>
              <a:buFont typeface="Nunito SemiBold"/>
              <a:buChar char="●"/>
            </a:pPr>
            <a:r>
              <a:rPr lang="en" sz="1300">
                <a:latin typeface="Nunito SemiBold"/>
                <a:ea typeface="Nunito SemiBold"/>
                <a:cs typeface="Nunito SemiBold"/>
                <a:sym typeface="Nunito SemiBold"/>
              </a:rPr>
              <a:t>In order to detect diabetes, a wide variety of technologies and algorithms have been employed like machine learning (ML), artificial intelligence (AI), data mining, neural networks (NN), etc.</a:t>
            </a:r>
            <a:br>
              <a:rPr lang="en" sz="1300">
                <a:latin typeface="Nunito SemiBold"/>
                <a:ea typeface="Nunito SemiBold"/>
                <a:cs typeface="Nunito SemiBold"/>
                <a:sym typeface="Nunito SemiBold"/>
              </a:rPr>
            </a:br>
            <a:endParaRPr sz="1300">
              <a:latin typeface="Nunito SemiBold"/>
              <a:ea typeface="Nunito SemiBold"/>
              <a:cs typeface="Nunito SemiBold"/>
              <a:sym typeface="Nunito SemiBold"/>
            </a:endParaRPr>
          </a:p>
          <a:p>
            <a:pPr marL="342900" lvl="0" indent="-311150" algn="l" rtl="0">
              <a:lnSpc>
                <a:spcPct val="150000"/>
              </a:lnSpc>
              <a:spcBef>
                <a:spcPts val="0"/>
              </a:spcBef>
              <a:spcAft>
                <a:spcPts val="0"/>
              </a:spcAft>
              <a:buSzPts val="1300"/>
              <a:buFont typeface="Nunito SemiBold"/>
              <a:buChar char="●"/>
            </a:pPr>
            <a:r>
              <a:rPr lang="en" sz="1300">
                <a:latin typeface="Nunito SemiBold"/>
                <a:ea typeface="Nunito SemiBold"/>
                <a:cs typeface="Nunito SemiBold"/>
                <a:sym typeface="Nunito SemiBold"/>
              </a:rPr>
              <a:t>But, it is crucial to employ technologies that are interpretable and understandable to humans. Fuzzy logic was developed to address these issues. It can be used to deal with uncertainty of medical reasoning.</a:t>
            </a:r>
            <a:endParaRPr sz="1300">
              <a:latin typeface="Nunito SemiBold"/>
              <a:ea typeface="Nunito SemiBold"/>
              <a:cs typeface="Nunito SemiBold"/>
              <a:sym typeface="Nunito SemiBold"/>
            </a:endParaRPr>
          </a:p>
          <a:p>
            <a:pPr marL="0" lvl="0" indent="0" algn="l" rtl="0">
              <a:lnSpc>
                <a:spcPct val="115000"/>
              </a:lnSpc>
              <a:spcBef>
                <a:spcPts val="1200"/>
              </a:spcBef>
              <a:spcAft>
                <a:spcPts val="0"/>
              </a:spcAft>
              <a:buNone/>
            </a:pPr>
            <a:endParaRPr sz="1300">
              <a:latin typeface="Nunito SemiBold"/>
              <a:ea typeface="Nunito SemiBold"/>
              <a:cs typeface="Nunito SemiBold"/>
              <a:sym typeface="Nunit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420" name="Google Shape;420;p37"/>
          <p:cNvPicPr preferRelativeResize="0"/>
          <p:nvPr/>
        </p:nvPicPr>
        <p:blipFill>
          <a:blip r:embed="rId3">
            <a:alphaModFix/>
          </a:blip>
          <a:stretch>
            <a:fillRect/>
          </a:stretch>
        </p:blipFill>
        <p:spPr>
          <a:xfrm>
            <a:off x="2905125" y="1340100"/>
            <a:ext cx="3033750" cy="3033750"/>
          </a:xfrm>
          <a:prstGeom prst="rect">
            <a:avLst/>
          </a:prstGeom>
          <a:noFill/>
          <a:ln>
            <a:noFill/>
          </a:ln>
        </p:spPr>
      </p:pic>
      <p:sp>
        <p:nvSpPr>
          <p:cNvPr id="421" name="Google Shape;421;p37"/>
          <p:cNvSpPr/>
          <p:nvPr/>
        </p:nvSpPr>
        <p:spPr>
          <a:xfrm>
            <a:off x="3412050" y="612350"/>
            <a:ext cx="2019900" cy="511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txBox="1">
            <a:spLocks noGrp="1"/>
          </p:cNvSpPr>
          <p:nvPr>
            <p:ph type="title" idx="4294967295"/>
          </p:nvPr>
        </p:nvSpPr>
        <p:spPr>
          <a:xfrm>
            <a:off x="3499700" y="635000"/>
            <a:ext cx="18561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t>Methods of Diabetes Detection</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8"/>
          <p:cNvSpPr/>
          <p:nvPr/>
        </p:nvSpPr>
        <p:spPr>
          <a:xfrm>
            <a:off x="4920387" y="1099935"/>
            <a:ext cx="1589230" cy="1479350"/>
          </a:xfrm>
          <a:custGeom>
            <a:avLst/>
            <a:gdLst/>
            <a:ahLst/>
            <a:cxnLst/>
            <a:rect l="l" t="t" r="r" b="b"/>
            <a:pathLst>
              <a:path w="6932" h="6453" extrusionOk="0">
                <a:moveTo>
                  <a:pt x="4091" y="0"/>
                </a:moveTo>
                <a:cubicBezTo>
                  <a:pt x="3746" y="0"/>
                  <a:pt x="3398" y="48"/>
                  <a:pt x="3060" y="131"/>
                </a:cubicBezTo>
                <a:cubicBezTo>
                  <a:pt x="2222" y="336"/>
                  <a:pt x="1419" y="782"/>
                  <a:pt x="857" y="1451"/>
                </a:cubicBezTo>
                <a:cubicBezTo>
                  <a:pt x="304" y="2120"/>
                  <a:pt x="0" y="3021"/>
                  <a:pt x="143" y="3878"/>
                </a:cubicBezTo>
                <a:cubicBezTo>
                  <a:pt x="259" y="4547"/>
                  <a:pt x="616" y="5154"/>
                  <a:pt x="1124" y="5600"/>
                </a:cubicBezTo>
                <a:cubicBezTo>
                  <a:pt x="1633" y="6037"/>
                  <a:pt x="2275" y="6313"/>
                  <a:pt x="2935" y="6411"/>
                </a:cubicBezTo>
                <a:cubicBezTo>
                  <a:pt x="3114" y="6438"/>
                  <a:pt x="3296" y="6452"/>
                  <a:pt x="3477" y="6452"/>
                </a:cubicBezTo>
                <a:cubicBezTo>
                  <a:pt x="4255" y="6452"/>
                  <a:pt x="5033" y="6202"/>
                  <a:pt x="5612" y="5689"/>
                </a:cubicBezTo>
                <a:cubicBezTo>
                  <a:pt x="6200" y="5154"/>
                  <a:pt x="6539" y="4395"/>
                  <a:pt x="6718" y="3619"/>
                </a:cubicBezTo>
                <a:cubicBezTo>
                  <a:pt x="6896" y="2852"/>
                  <a:pt x="6932" y="2013"/>
                  <a:pt x="6566" y="1326"/>
                </a:cubicBezTo>
                <a:cubicBezTo>
                  <a:pt x="6254" y="738"/>
                  <a:pt x="5674" y="318"/>
                  <a:pt x="5032" y="131"/>
                </a:cubicBezTo>
                <a:cubicBezTo>
                  <a:pt x="4727" y="41"/>
                  <a:pt x="4410" y="0"/>
                  <a:pt x="4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txBox="1">
            <a:spLocks noGrp="1"/>
          </p:cNvSpPr>
          <p:nvPr>
            <p:ph type="title"/>
          </p:nvPr>
        </p:nvSpPr>
        <p:spPr>
          <a:xfrm>
            <a:off x="2879400" y="2670825"/>
            <a:ext cx="5823600" cy="1531800"/>
          </a:xfrm>
          <a:prstGeom prst="rect">
            <a:avLst/>
          </a:prstGeom>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300">
                <a:solidFill>
                  <a:schemeClr val="dk1"/>
                </a:solidFill>
              </a:rPr>
              <a:t>Fuzzy Inference System (FIS)</a:t>
            </a:r>
            <a:endParaRPr sz="4300">
              <a:solidFill>
                <a:schemeClr val="dk1"/>
              </a:solidFill>
            </a:endParaRPr>
          </a:p>
        </p:txBody>
      </p:sp>
      <p:sp>
        <p:nvSpPr>
          <p:cNvPr id="429" name="Google Shape;429;p38"/>
          <p:cNvSpPr txBox="1">
            <a:spLocks noGrp="1"/>
          </p:cNvSpPr>
          <p:nvPr>
            <p:ph type="title" idx="4294967295"/>
          </p:nvPr>
        </p:nvSpPr>
        <p:spPr>
          <a:xfrm>
            <a:off x="4812300" y="1418712"/>
            <a:ext cx="195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03</a:t>
            </a:r>
            <a:endParaRPr sz="6000"/>
          </a:p>
        </p:txBody>
      </p:sp>
      <p:pic>
        <p:nvPicPr>
          <p:cNvPr id="430" name="Google Shape;430;p38"/>
          <p:cNvPicPr preferRelativeResize="0"/>
          <p:nvPr/>
        </p:nvPicPr>
        <p:blipFill>
          <a:blip r:embed="rId3">
            <a:alphaModFix/>
          </a:blip>
          <a:stretch>
            <a:fillRect/>
          </a:stretch>
        </p:blipFill>
        <p:spPr>
          <a:xfrm>
            <a:off x="883625" y="1381413"/>
            <a:ext cx="2380675" cy="238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9"/>
          <p:cNvSpPr/>
          <p:nvPr/>
        </p:nvSpPr>
        <p:spPr>
          <a:xfrm>
            <a:off x="1484400" y="539400"/>
            <a:ext cx="6175200" cy="572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txBox="1">
            <a:spLocks noGrp="1"/>
          </p:cNvSpPr>
          <p:nvPr>
            <p:ph type="title"/>
          </p:nvPr>
        </p:nvSpPr>
        <p:spPr>
          <a:xfrm>
            <a:off x="720000" y="503750"/>
            <a:ext cx="7704000" cy="62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Fuzzy Logic Controller System</a:t>
            </a:r>
            <a:endParaRPr sz="2400"/>
          </a:p>
        </p:txBody>
      </p:sp>
      <p:pic>
        <p:nvPicPr>
          <p:cNvPr id="437" name="Google Shape;437;p39"/>
          <p:cNvPicPr preferRelativeResize="0"/>
          <p:nvPr/>
        </p:nvPicPr>
        <p:blipFill>
          <a:blip r:embed="rId3">
            <a:alphaModFix/>
          </a:blip>
          <a:stretch>
            <a:fillRect/>
          </a:stretch>
        </p:blipFill>
        <p:spPr>
          <a:xfrm>
            <a:off x="1347213" y="1384175"/>
            <a:ext cx="6449576" cy="2913050"/>
          </a:xfrm>
          <a:prstGeom prst="rect">
            <a:avLst/>
          </a:prstGeom>
          <a:noFill/>
          <a:ln>
            <a:noFill/>
          </a:ln>
        </p:spPr>
      </p:pic>
    </p:spTree>
  </p:cSld>
  <p:clrMapOvr>
    <a:masterClrMapping/>
  </p:clrMapOvr>
</p:sld>
</file>

<file path=ppt/theme/theme1.xml><?xml version="1.0" encoding="utf-8"?>
<a:theme xmlns:a="http://schemas.openxmlformats.org/drawingml/2006/main" name="Nightmare Disorder (Parasomnia) Case Report by Slidesgo">
  <a:themeElements>
    <a:clrScheme name="Simple Light">
      <a:dk1>
        <a:srgbClr val="010029"/>
      </a:dk1>
      <a:lt1>
        <a:srgbClr val="FFFFFF"/>
      </a:lt1>
      <a:dk2>
        <a:srgbClr val="8EB4BD"/>
      </a:dk2>
      <a:lt2>
        <a:srgbClr val="C3DADF"/>
      </a:lt2>
      <a:accent1>
        <a:srgbClr val="D1A14A"/>
      </a:accent1>
      <a:accent2>
        <a:srgbClr val="E77990"/>
      </a:accent2>
      <a:accent3>
        <a:srgbClr val="9A2243"/>
      </a:accent3>
      <a:accent4>
        <a:srgbClr val="0D2B39"/>
      </a:accent4>
      <a:accent5>
        <a:srgbClr val="8EB4BD"/>
      </a:accent5>
      <a:accent6>
        <a:srgbClr val="D1A14A"/>
      </a:accent6>
      <a:hlink>
        <a:srgbClr val="0100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1002</Words>
  <Application>Microsoft Office PowerPoint</Application>
  <PresentationFormat>On-screen Show (16:9)</PresentationFormat>
  <Paragraphs>151</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Nunito</vt:lpstr>
      <vt:lpstr>Arial</vt:lpstr>
      <vt:lpstr>Rubik</vt:lpstr>
      <vt:lpstr>Nunito SemiBold</vt:lpstr>
      <vt:lpstr>Roboto Condensed Light</vt:lpstr>
      <vt:lpstr>PT Sans</vt:lpstr>
      <vt:lpstr>Nunito Medium</vt:lpstr>
      <vt:lpstr>Nightmare Disorder (Parasomnia) Case Report by Slidesgo</vt:lpstr>
      <vt:lpstr>Fuzzy Logic Approach for Diagnosis of Diabetes</vt:lpstr>
      <vt:lpstr>Introduction</vt:lpstr>
      <vt:lpstr>Introduction</vt:lpstr>
      <vt:lpstr>PowerPoint Presentation</vt:lpstr>
      <vt:lpstr>Fuzzy Approach</vt:lpstr>
      <vt:lpstr>PowerPoint Presentation</vt:lpstr>
      <vt:lpstr>Methods of Diabetes Detection</vt:lpstr>
      <vt:lpstr>Fuzzy Inference System (FIS)</vt:lpstr>
      <vt:lpstr>Fuzzy Logic Controller System</vt:lpstr>
      <vt:lpstr>Initialization</vt:lpstr>
      <vt:lpstr>Diabetes Diagnosis</vt:lpstr>
      <vt:lpstr>PowerPoint Presentation</vt:lpstr>
      <vt:lpstr>Algorithm</vt:lpstr>
      <vt:lpstr>Input Parameters</vt:lpstr>
      <vt:lpstr>Output Parameters</vt:lpstr>
      <vt:lpstr>PowerPoint Presentation</vt:lpstr>
      <vt:lpstr>PowerPoint Presentation</vt:lpstr>
      <vt:lpstr>Fuzzy IF-THEN Rules</vt:lpstr>
      <vt:lpstr>Output</vt:lpstr>
      <vt:lpstr>Applications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Logic Approach for Diagnosis of Diabetes</dc:title>
  <cp:lastModifiedBy>Shwetha Iyer</cp:lastModifiedBy>
  <cp:revision>1</cp:revision>
  <dcterms:modified xsi:type="dcterms:W3CDTF">2022-11-27T05:38:22Z</dcterms:modified>
</cp:coreProperties>
</file>