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9B3AD1-4661-4D83-91C2-07347DC85E1C}">
          <p14:sldIdLst>
            <p14:sldId id="256"/>
            <p14:sldId id="257"/>
            <p14:sldId id="261"/>
            <p14:sldId id="262"/>
            <p14:sldId id="260"/>
          </p14:sldIdLst>
        </p14:section>
        <p14:section name="Untitled Section" id="{C22CA7E1-5769-410E-9342-BD5DD9E931D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yuyi/PyPRIS/issues/64" TargetMode="External"/><Relationship Id="rId2" Type="http://schemas.openxmlformats.org/officeDocument/2006/relationships/hyperlink" Target="https://github.com/xiyuyi/PyPRIS/issues/6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xiyuyi/PyPRIS/issues/6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Notes for the parameter search results of Feature 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179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analysis of </a:t>
            </a:r>
            <a:r>
              <a:rPr lang="en-US" b="1" dirty="0" smtClean="0"/>
              <a:t>Feature 1</a:t>
            </a:r>
            <a:r>
              <a:rPr lang="en-US" dirty="0" smtClean="0"/>
              <a:t> was performed at the time when a systematic parameter searching strategy was not available. The results are recorded in a time-line manner. Details of the decisions for each set of data are kept on the </a:t>
            </a:r>
            <a:r>
              <a:rPr lang="en-US" dirty="0" err="1" smtClean="0"/>
              <a:t>Github</a:t>
            </a:r>
            <a:r>
              <a:rPr lang="en-US" dirty="0" smtClean="0"/>
              <a:t> repository, in the form of comments for each commit, and organized in the associated issues:</a:t>
            </a:r>
          </a:p>
          <a:p>
            <a:r>
              <a:rPr lang="en-US" b="1" dirty="0">
                <a:hlinkClick r:id="rId2"/>
              </a:rPr>
              <a:t>Feature1 Set5</a:t>
            </a:r>
            <a:r>
              <a:rPr lang="en-US" dirty="0">
                <a:hlinkClick r:id="rId2"/>
              </a:rPr>
              <a:t> #</a:t>
            </a:r>
            <a:r>
              <a:rPr lang="en-US" dirty="0" smtClean="0">
                <a:hlinkClick r:id="rId2"/>
              </a:rPr>
              <a:t>65</a:t>
            </a:r>
            <a:endParaRPr lang="en-US" dirty="0" smtClean="0"/>
          </a:p>
          <a:p>
            <a:r>
              <a:rPr lang="en-US" b="1" dirty="0" smtClean="0">
                <a:hlinkClick r:id="rId3"/>
              </a:rPr>
              <a:t>Feature1 </a:t>
            </a:r>
            <a:r>
              <a:rPr lang="en-US" b="1" dirty="0">
                <a:hlinkClick r:id="rId3"/>
              </a:rPr>
              <a:t>Set5-long</a:t>
            </a:r>
            <a:r>
              <a:rPr lang="en-US" dirty="0">
                <a:hlinkClick r:id="rId3"/>
              </a:rPr>
              <a:t> #64</a:t>
            </a:r>
            <a:r>
              <a:rPr lang="en-US" dirty="0" smtClean="0"/>
              <a:t> </a:t>
            </a:r>
          </a:p>
          <a:p>
            <a:r>
              <a:rPr lang="en-US" b="1" dirty="0">
                <a:hlinkClick r:id="rId4"/>
              </a:rPr>
              <a:t>Feature1 Set6 --------- [5.3][7:50pm]</a:t>
            </a:r>
            <a:r>
              <a:rPr lang="en-US" dirty="0">
                <a:hlinkClick r:id="rId4"/>
              </a:rPr>
              <a:t> #</a:t>
            </a:r>
            <a:r>
              <a:rPr lang="en-US" dirty="0" smtClean="0">
                <a:hlinkClick r:id="rId4"/>
              </a:rPr>
              <a:t>67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Datafiles</a:t>
            </a:r>
            <a:r>
              <a:rPr lang="en-US" dirty="0" smtClean="0"/>
              <a:t> for the results are kept in “</a:t>
            </a:r>
            <a:r>
              <a:rPr lang="en-US" dirty="0" smtClean="0">
                <a:solidFill>
                  <a:srgbClr val="0070C0"/>
                </a:solidFill>
              </a:rPr>
              <a:t>PyPRIS_tickets_F1_F2_results5.5</a:t>
            </a:r>
            <a:r>
              <a:rPr lang="en-US" dirty="0" smtClean="0"/>
              <a:t>” in the </a:t>
            </a:r>
            <a:r>
              <a:rPr lang="en-US" b="1" dirty="0" err="1" smtClean="0">
                <a:solidFill>
                  <a:srgbClr val="0070C0"/>
                </a:solidFill>
              </a:rPr>
              <a:t>PyPRIS_data_archive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folder.</a:t>
            </a:r>
          </a:p>
          <a:p>
            <a:endParaRPr lang="en-US" dirty="0"/>
          </a:p>
          <a:p>
            <a:r>
              <a:rPr lang="en-US" dirty="0" smtClean="0"/>
              <a:t>*F1_set1 to *F1_set6 are data files for Feature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47" y="36977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257" y="3213354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347" y="5768804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Ticket: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62" y="3582686"/>
            <a:ext cx="2743206" cy="27432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583168" y="3976378"/>
            <a:ext cx="1058897" cy="9779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83168" y="3791712"/>
            <a:ext cx="1058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70590" y="34813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642065" y="3791712"/>
            <a:ext cx="1058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32536" y="34355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11840" y="3976378"/>
            <a:ext cx="0" cy="97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922556" y="42806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56397" y="3976378"/>
            <a:ext cx="0" cy="97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90844" y="42806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66378" y="4999259"/>
            <a:ext cx="0" cy="97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0420" y="556335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2347" y="6141226"/>
            <a:ext cx="702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~\</a:t>
            </a:r>
            <a:r>
              <a:rPr lang="en-US" dirty="0" err="1" smtClean="0"/>
              <a:t>PyPRIS</a:t>
            </a:r>
            <a:r>
              <a:rPr lang="en-US" dirty="0" smtClean="0"/>
              <a:t>\Documents\Feature1\good_ticket_for_Feature1\</a:t>
            </a:r>
            <a:r>
              <a:rPr lang="en-US" dirty="0" err="1" smtClean="0"/>
              <a:t>Go.pris_ticket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14526" y="6562226"/>
            <a:ext cx="611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Need to write a script to draw this information from a ticket, and a </a:t>
            </a:r>
            <a:r>
              <a:rPr lang="en-US" sz="1400" dirty="0" err="1" smtClean="0">
                <a:solidFill>
                  <a:srgbClr val="0070C0"/>
                </a:solidFill>
              </a:rPr>
              <a:t>linbreg</a:t>
            </a:r>
            <a:r>
              <a:rPr lang="en-US" sz="1400" dirty="0" smtClean="0">
                <a:solidFill>
                  <a:srgbClr val="0070C0"/>
                </a:solidFill>
              </a:rPr>
              <a:t> object.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5677" y="3055748"/>
            <a:ext cx="1570712" cy="31414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911157" y="5414905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1595227" y="2003471"/>
            <a:ext cx="6100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95" y="1267968"/>
            <a:ext cx="576072" cy="576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1264250"/>
            <a:ext cx="3678008" cy="576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84070" y="1905628"/>
            <a:ext cx="216180" cy="159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45810" y="1806351"/>
            <a:ext cx="189764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52675" y="1246924"/>
            <a:ext cx="10573" cy="6173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99875" y="1431148"/>
            <a:ext cx="158585" cy="27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20506" y="1338724"/>
            <a:ext cx="190783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92556" y="1992258"/>
            <a:ext cx="370340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75467" y="1885710"/>
            <a:ext cx="388292" cy="23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43349" y="1788223"/>
            <a:ext cx="189764" cy="23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12235" y="2162741"/>
            <a:ext cx="0" cy="3657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11848" y="3780361"/>
            <a:ext cx="206108" cy="48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57283" y="3855292"/>
            <a:ext cx="190783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8132" y="5941921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35" y="2162741"/>
            <a:ext cx="5728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1080549" y="2003470"/>
            <a:ext cx="1124768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02521" y="1797969"/>
            <a:ext cx="254440" cy="258547"/>
            <a:chOff x="1502521" y="1797969"/>
            <a:chExt cx="254440" cy="258547"/>
          </a:xfrm>
        </p:grpSpPr>
        <p:sp>
          <p:nvSpPr>
            <p:cNvPr id="11" name="Rectangle 10"/>
            <p:cNvSpPr/>
            <p:nvPr/>
          </p:nvSpPr>
          <p:spPr>
            <a:xfrm>
              <a:off x="1540781" y="1897246"/>
              <a:ext cx="216180" cy="15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2521" y="1797969"/>
              <a:ext cx="189764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352677" y="670852"/>
            <a:ext cx="14241" cy="11934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32479" y="1036662"/>
            <a:ext cx="237954" cy="369425"/>
            <a:chOff x="2232479" y="1036662"/>
            <a:chExt cx="237954" cy="369425"/>
          </a:xfrm>
        </p:grpSpPr>
        <p:sp>
          <p:nvSpPr>
            <p:cNvPr id="17" name="Rectangle 16"/>
            <p:cNvSpPr/>
            <p:nvPr/>
          </p:nvSpPr>
          <p:spPr>
            <a:xfrm>
              <a:off x="2311848" y="1129086"/>
              <a:ext cx="158585" cy="277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32479" y="1036662"/>
              <a:ext cx="190783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492556" y="1992258"/>
            <a:ext cx="370340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75467" y="1885710"/>
            <a:ext cx="388292" cy="23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43349" y="1788223"/>
            <a:ext cx="189764" cy="23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12235" y="2162741"/>
            <a:ext cx="0" cy="3657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11848" y="3780361"/>
            <a:ext cx="206108" cy="48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57283" y="3855292"/>
            <a:ext cx="190783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2227" y="6411889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47" y="670852"/>
            <a:ext cx="1152144" cy="11521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49" y="2172138"/>
            <a:ext cx="1149452" cy="41798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655296"/>
            <a:ext cx="4189615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347210" y="2003471"/>
            <a:ext cx="185810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31033" y="1809217"/>
            <a:ext cx="254440" cy="258547"/>
            <a:chOff x="1502521" y="1797969"/>
            <a:chExt cx="254440" cy="258547"/>
          </a:xfrm>
        </p:grpSpPr>
        <p:sp>
          <p:nvSpPr>
            <p:cNvPr id="11" name="Rectangle 10"/>
            <p:cNvSpPr/>
            <p:nvPr/>
          </p:nvSpPr>
          <p:spPr>
            <a:xfrm>
              <a:off x="1540781" y="1897246"/>
              <a:ext cx="216180" cy="15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2521" y="1797969"/>
              <a:ext cx="189764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352678" y="161752"/>
            <a:ext cx="20315" cy="17025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33701" y="820839"/>
            <a:ext cx="237954" cy="369425"/>
            <a:chOff x="2232479" y="1036662"/>
            <a:chExt cx="237954" cy="369425"/>
          </a:xfrm>
        </p:grpSpPr>
        <p:sp>
          <p:nvSpPr>
            <p:cNvPr id="17" name="Rectangle 16"/>
            <p:cNvSpPr/>
            <p:nvPr/>
          </p:nvSpPr>
          <p:spPr>
            <a:xfrm>
              <a:off x="2311848" y="1129086"/>
              <a:ext cx="158585" cy="277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32479" y="1036662"/>
              <a:ext cx="190783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492556" y="1992258"/>
            <a:ext cx="349275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985082" y="1797258"/>
            <a:ext cx="388292" cy="333008"/>
            <a:chOff x="4075467" y="1788223"/>
            <a:chExt cx="388292" cy="333008"/>
          </a:xfrm>
        </p:grpSpPr>
        <p:sp>
          <p:nvSpPr>
            <p:cNvPr id="21" name="Rectangle 20"/>
            <p:cNvSpPr/>
            <p:nvPr/>
          </p:nvSpPr>
          <p:spPr>
            <a:xfrm>
              <a:off x="4075467" y="1885710"/>
              <a:ext cx="388292" cy="235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49" y="1788223"/>
              <a:ext cx="189764" cy="23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412235" y="2162741"/>
            <a:ext cx="0" cy="348518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60803" y="3584791"/>
            <a:ext cx="260673" cy="488309"/>
            <a:chOff x="2257283" y="3780361"/>
            <a:chExt cx="260673" cy="488309"/>
          </a:xfrm>
        </p:grpSpPr>
        <p:sp>
          <p:nvSpPr>
            <p:cNvPr id="25" name="Rectangle 24"/>
            <p:cNvSpPr/>
            <p:nvPr/>
          </p:nvSpPr>
          <p:spPr>
            <a:xfrm>
              <a:off x="2311848" y="3780361"/>
              <a:ext cx="206108" cy="488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57283" y="3855292"/>
              <a:ext cx="190783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52227" y="6411889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0" y="161752"/>
            <a:ext cx="1901952" cy="1711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153358"/>
            <a:ext cx="3467354" cy="1709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1" y="2178427"/>
            <a:ext cx="1901094" cy="34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8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25" y="1267968"/>
            <a:ext cx="2097741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25" y="3425953"/>
            <a:ext cx="2093976" cy="1852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41" y="1267968"/>
            <a:ext cx="1855694" cy="1828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87425" y="3267456"/>
            <a:ext cx="209397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07042" y="3255264"/>
            <a:ext cx="387389" cy="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8710" y="30688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42944" y="1267968"/>
            <a:ext cx="0" cy="1828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35103" y="2010787"/>
            <a:ext cx="249438" cy="34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07871" y="1960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91676" y="3267456"/>
            <a:ext cx="184855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13757" y="3194304"/>
            <a:ext cx="387389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58211" y="3059479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47778" y="3449516"/>
            <a:ext cx="0" cy="1828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39937" y="4192335"/>
            <a:ext cx="249438" cy="34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12705" y="41417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7425" y="5388045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xiyu yi</dc:creator>
  <cp:lastModifiedBy>xiyu yi</cp:lastModifiedBy>
  <cp:revision>10</cp:revision>
  <dcterms:created xsi:type="dcterms:W3CDTF">2019-05-08T19:16:45Z</dcterms:created>
  <dcterms:modified xsi:type="dcterms:W3CDTF">2019-05-09T00:39:12Z</dcterms:modified>
</cp:coreProperties>
</file>