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9B3AD1-4661-4D83-91C2-07347DC85E1C}">
          <p14:sldIdLst>
            <p14:sldId id="256"/>
            <p14:sldId id="257"/>
            <p14:sldId id="261"/>
            <p14:sldId id="262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A549-9712-4627-9052-CA9AF268FCF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A62D-C4C5-4AD1-891E-02E9F5568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2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A549-9712-4627-9052-CA9AF268FCF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A62D-C4C5-4AD1-891E-02E9F5568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7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A549-9712-4627-9052-CA9AF268FCF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A62D-C4C5-4AD1-891E-02E9F5568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0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A549-9712-4627-9052-CA9AF268FCF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A62D-C4C5-4AD1-891E-02E9F5568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1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A549-9712-4627-9052-CA9AF268FCF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A62D-C4C5-4AD1-891E-02E9F5568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7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A549-9712-4627-9052-CA9AF268FCF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A62D-C4C5-4AD1-891E-02E9F5568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8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A549-9712-4627-9052-CA9AF268FCF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A62D-C4C5-4AD1-891E-02E9F5568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2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A549-9712-4627-9052-CA9AF268FCF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A62D-C4C5-4AD1-891E-02E9F5568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13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A549-9712-4627-9052-CA9AF268FCF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A62D-C4C5-4AD1-891E-02E9F5568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6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A549-9712-4627-9052-CA9AF268FCF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A62D-C4C5-4AD1-891E-02E9F5568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9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A549-9712-4627-9052-CA9AF268FCF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0A62D-C4C5-4AD1-891E-02E9F5568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1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0A549-9712-4627-9052-CA9AF268FCF7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0A62D-C4C5-4AD1-891E-02E9F5568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0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iyuyi/PyPRIS/issues/64" TargetMode="External"/><Relationship Id="rId2" Type="http://schemas.openxmlformats.org/officeDocument/2006/relationships/hyperlink" Target="https://github.com/xiyuyi/PyPRIS/issues/65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github.com/xiyuyi/PyPRIS/issues/67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Notes for the parameter search results of Feature 1.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21792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analysis of </a:t>
            </a:r>
            <a:r>
              <a:rPr lang="en-US" b="1" dirty="0" smtClean="0"/>
              <a:t>Feature 1</a:t>
            </a:r>
            <a:r>
              <a:rPr lang="en-US" dirty="0" smtClean="0"/>
              <a:t> was performed at the time when a systematic parameter searching strategy was not available. The results are recorded in a time-line manner. Details of the decisions for each set of data are kept on the </a:t>
            </a:r>
            <a:r>
              <a:rPr lang="en-US" dirty="0" err="1" smtClean="0"/>
              <a:t>Github</a:t>
            </a:r>
            <a:r>
              <a:rPr lang="en-US" dirty="0" smtClean="0"/>
              <a:t> repository, in the form of comments for each commit, and organized in the associated issues:</a:t>
            </a:r>
          </a:p>
          <a:p>
            <a:r>
              <a:rPr lang="en-US" b="1" dirty="0">
                <a:hlinkClick r:id="rId2"/>
              </a:rPr>
              <a:t>Feature1 Set5</a:t>
            </a:r>
            <a:r>
              <a:rPr lang="en-US" dirty="0">
                <a:hlinkClick r:id="rId2"/>
              </a:rPr>
              <a:t> #</a:t>
            </a:r>
            <a:r>
              <a:rPr lang="en-US" dirty="0" smtClean="0">
                <a:hlinkClick r:id="rId2"/>
              </a:rPr>
              <a:t>65</a:t>
            </a:r>
            <a:endParaRPr lang="en-US" dirty="0" smtClean="0"/>
          </a:p>
          <a:p>
            <a:r>
              <a:rPr lang="en-US" b="1" dirty="0" smtClean="0">
                <a:hlinkClick r:id="rId3"/>
              </a:rPr>
              <a:t>Feature1 </a:t>
            </a:r>
            <a:r>
              <a:rPr lang="en-US" b="1" dirty="0">
                <a:hlinkClick r:id="rId3"/>
              </a:rPr>
              <a:t>Set5-long</a:t>
            </a:r>
            <a:r>
              <a:rPr lang="en-US" dirty="0">
                <a:hlinkClick r:id="rId3"/>
              </a:rPr>
              <a:t> #64</a:t>
            </a:r>
            <a:r>
              <a:rPr lang="en-US" dirty="0" smtClean="0"/>
              <a:t> </a:t>
            </a:r>
          </a:p>
          <a:p>
            <a:r>
              <a:rPr lang="en-US" b="1" dirty="0">
                <a:hlinkClick r:id="rId4"/>
              </a:rPr>
              <a:t>Feature1 Set6 --------- [5.3][7:50pm]</a:t>
            </a:r>
            <a:r>
              <a:rPr lang="en-US" dirty="0">
                <a:hlinkClick r:id="rId4"/>
              </a:rPr>
              <a:t> #</a:t>
            </a:r>
            <a:r>
              <a:rPr lang="en-US" dirty="0" smtClean="0">
                <a:hlinkClick r:id="rId4"/>
              </a:rPr>
              <a:t>67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Datafiles</a:t>
            </a:r>
            <a:r>
              <a:rPr lang="en-US" dirty="0" smtClean="0"/>
              <a:t> for the results are kept in “</a:t>
            </a:r>
            <a:r>
              <a:rPr lang="en-US" dirty="0" smtClean="0">
                <a:solidFill>
                  <a:srgbClr val="0070C0"/>
                </a:solidFill>
              </a:rPr>
              <a:t>PyPRIS_tickets_F1_F2_results5.5</a:t>
            </a:r>
            <a:r>
              <a:rPr lang="en-US" dirty="0" smtClean="0"/>
              <a:t>” in the </a:t>
            </a:r>
            <a:r>
              <a:rPr lang="en-US" b="1" dirty="0" err="1" smtClean="0">
                <a:solidFill>
                  <a:srgbClr val="0070C0"/>
                </a:solidFill>
              </a:rPr>
              <a:t>PyPRIS_data_archive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folder.</a:t>
            </a:r>
          </a:p>
          <a:p>
            <a:endParaRPr lang="en-US" dirty="0"/>
          </a:p>
          <a:p>
            <a:r>
              <a:rPr lang="en-US" dirty="0" smtClean="0"/>
              <a:t>*F1_set1 to *F1_set6 are data files for Feature 1.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47" y="369772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6257" y="3213354"/>
            <a:ext cx="104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Recovery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2347" y="5768804"/>
            <a:ext cx="79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Ticket: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462" y="3582686"/>
            <a:ext cx="2743206" cy="274320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583168" y="3976378"/>
            <a:ext cx="1058897" cy="9779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583168" y="3791712"/>
            <a:ext cx="10588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970590" y="348131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642065" y="3791712"/>
            <a:ext cx="10588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032536" y="343558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0911840" y="3976378"/>
            <a:ext cx="0" cy="9779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922556" y="428066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8256397" y="3976378"/>
            <a:ext cx="0" cy="9779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990844" y="428066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266378" y="4999259"/>
            <a:ext cx="0" cy="9779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10420" y="556335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92347" y="6141226"/>
            <a:ext cx="7023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~\</a:t>
            </a:r>
            <a:r>
              <a:rPr lang="en-US" dirty="0" err="1" smtClean="0"/>
              <a:t>PyPRIS</a:t>
            </a:r>
            <a:r>
              <a:rPr lang="en-US" dirty="0" smtClean="0"/>
              <a:t>\Documents\Feature1\good_ticket_for_Feature1\</a:t>
            </a:r>
            <a:r>
              <a:rPr lang="en-US" dirty="0" err="1" smtClean="0"/>
              <a:t>Go.pris_ticket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114526" y="6562226"/>
            <a:ext cx="6111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Need to write a script to draw this information from a ticket, and a </a:t>
            </a:r>
            <a:r>
              <a:rPr lang="en-US" sz="1400" dirty="0" err="1" smtClean="0">
                <a:solidFill>
                  <a:srgbClr val="0070C0"/>
                </a:solidFill>
              </a:rPr>
              <a:t>linbreg</a:t>
            </a:r>
            <a:r>
              <a:rPr lang="en-US" sz="1400" dirty="0" smtClean="0">
                <a:solidFill>
                  <a:srgbClr val="0070C0"/>
                </a:solidFill>
              </a:rPr>
              <a:t> object.</a:t>
            </a:r>
            <a:endParaRPr lang="en-US" sz="1400" dirty="0">
              <a:solidFill>
                <a:srgbClr val="0070C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75677" y="3055748"/>
            <a:ext cx="1570712" cy="3141422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911157" y="5414905"/>
            <a:ext cx="19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Scale bars: 300 nm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2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>
            <a:off x="1595227" y="2003471"/>
            <a:ext cx="61009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95" y="1267968"/>
            <a:ext cx="576072" cy="576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56" y="1264250"/>
            <a:ext cx="3678008" cy="5760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84070" y="1905628"/>
            <a:ext cx="216180" cy="159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45810" y="1806351"/>
            <a:ext cx="189764" cy="23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352675" y="1246924"/>
            <a:ext cx="10573" cy="617399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299875" y="1431148"/>
            <a:ext cx="158585" cy="277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20506" y="1338724"/>
            <a:ext cx="190783" cy="23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492556" y="1992258"/>
            <a:ext cx="3703408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075467" y="1885710"/>
            <a:ext cx="388292" cy="235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143349" y="1788223"/>
            <a:ext cx="189764" cy="23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412235" y="2162741"/>
            <a:ext cx="0" cy="36576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311848" y="3780361"/>
            <a:ext cx="206108" cy="48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257283" y="3855292"/>
            <a:ext cx="190783" cy="23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08132" y="5941921"/>
            <a:ext cx="19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Scale bars: 300 nm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35" y="2162741"/>
            <a:ext cx="57287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6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>
            <a:off x="1080549" y="2003470"/>
            <a:ext cx="1124768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502521" y="1797969"/>
            <a:ext cx="254440" cy="258547"/>
            <a:chOff x="1502521" y="1797969"/>
            <a:chExt cx="254440" cy="258547"/>
          </a:xfrm>
        </p:grpSpPr>
        <p:sp>
          <p:nvSpPr>
            <p:cNvPr id="11" name="Rectangle 10"/>
            <p:cNvSpPr/>
            <p:nvPr/>
          </p:nvSpPr>
          <p:spPr>
            <a:xfrm>
              <a:off x="1540781" y="1897246"/>
              <a:ext cx="216180" cy="159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02521" y="1797969"/>
              <a:ext cx="189764" cy="23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 flipH="1">
            <a:off x="2352677" y="670852"/>
            <a:ext cx="14241" cy="119347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232479" y="1036662"/>
            <a:ext cx="237954" cy="369425"/>
            <a:chOff x="2232479" y="1036662"/>
            <a:chExt cx="237954" cy="369425"/>
          </a:xfrm>
        </p:grpSpPr>
        <p:sp>
          <p:nvSpPr>
            <p:cNvPr id="17" name="Rectangle 16"/>
            <p:cNvSpPr/>
            <p:nvPr/>
          </p:nvSpPr>
          <p:spPr>
            <a:xfrm>
              <a:off x="2311848" y="1129086"/>
              <a:ext cx="158585" cy="277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32479" y="1036662"/>
              <a:ext cx="190783" cy="23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>
            <a:off x="2492556" y="1992258"/>
            <a:ext cx="3703408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075467" y="1885710"/>
            <a:ext cx="388292" cy="235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143349" y="1788223"/>
            <a:ext cx="189764" cy="23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412235" y="2162741"/>
            <a:ext cx="0" cy="36576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311848" y="3780361"/>
            <a:ext cx="206108" cy="48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257283" y="3855292"/>
            <a:ext cx="190783" cy="23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52227" y="6411889"/>
            <a:ext cx="19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Scale bars: 300 nm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47" y="670852"/>
            <a:ext cx="1152144" cy="115214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49" y="2172138"/>
            <a:ext cx="1149452" cy="417982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56" y="655296"/>
            <a:ext cx="4189615" cy="115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8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>
            <a:off x="347210" y="2003471"/>
            <a:ext cx="185810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131033" y="1809217"/>
            <a:ext cx="254440" cy="258547"/>
            <a:chOff x="1502521" y="1797969"/>
            <a:chExt cx="254440" cy="258547"/>
          </a:xfrm>
        </p:grpSpPr>
        <p:sp>
          <p:nvSpPr>
            <p:cNvPr id="11" name="Rectangle 10"/>
            <p:cNvSpPr/>
            <p:nvPr/>
          </p:nvSpPr>
          <p:spPr>
            <a:xfrm>
              <a:off x="1540781" y="1897246"/>
              <a:ext cx="216180" cy="159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02521" y="1797969"/>
              <a:ext cx="189764" cy="23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 flipH="1">
            <a:off x="2352678" y="161752"/>
            <a:ext cx="20315" cy="170257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233701" y="820839"/>
            <a:ext cx="237954" cy="369425"/>
            <a:chOff x="2232479" y="1036662"/>
            <a:chExt cx="237954" cy="369425"/>
          </a:xfrm>
        </p:grpSpPr>
        <p:sp>
          <p:nvSpPr>
            <p:cNvPr id="17" name="Rectangle 16"/>
            <p:cNvSpPr/>
            <p:nvPr/>
          </p:nvSpPr>
          <p:spPr>
            <a:xfrm>
              <a:off x="2311848" y="1129086"/>
              <a:ext cx="158585" cy="277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32479" y="1036662"/>
              <a:ext cx="190783" cy="23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>
            <a:off x="2492556" y="1992258"/>
            <a:ext cx="3492754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3985082" y="1797258"/>
            <a:ext cx="388292" cy="333008"/>
            <a:chOff x="4075467" y="1788223"/>
            <a:chExt cx="388292" cy="333008"/>
          </a:xfrm>
        </p:grpSpPr>
        <p:sp>
          <p:nvSpPr>
            <p:cNvPr id="21" name="Rectangle 20"/>
            <p:cNvSpPr/>
            <p:nvPr/>
          </p:nvSpPr>
          <p:spPr>
            <a:xfrm>
              <a:off x="4075467" y="1885710"/>
              <a:ext cx="388292" cy="2355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43349" y="1788223"/>
              <a:ext cx="189764" cy="23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2412235" y="2162741"/>
            <a:ext cx="0" cy="348518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260803" y="3584791"/>
            <a:ext cx="260673" cy="488309"/>
            <a:chOff x="2257283" y="3780361"/>
            <a:chExt cx="260673" cy="488309"/>
          </a:xfrm>
        </p:grpSpPr>
        <p:sp>
          <p:nvSpPr>
            <p:cNvPr id="25" name="Rectangle 24"/>
            <p:cNvSpPr/>
            <p:nvPr/>
          </p:nvSpPr>
          <p:spPr>
            <a:xfrm>
              <a:off x="2311848" y="3780361"/>
              <a:ext cx="206108" cy="488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57283" y="3855292"/>
              <a:ext cx="190783" cy="23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452227" y="6411889"/>
            <a:ext cx="19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Scale bars: 300 nm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10" y="161752"/>
            <a:ext cx="1901952" cy="17117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56" y="153358"/>
            <a:ext cx="3467354" cy="17099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51" y="2178427"/>
            <a:ext cx="1901094" cy="346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8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25" y="1267968"/>
            <a:ext cx="2097741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25" y="3425953"/>
            <a:ext cx="2093976" cy="18523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541" y="1267968"/>
            <a:ext cx="1855694" cy="18288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487425" y="3267456"/>
            <a:ext cx="209397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07042" y="3255264"/>
            <a:ext cx="387389" cy="60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58710" y="306881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742944" y="1267968"/>
            <a:ext cx="0" cy="18288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35103" y="2010787"/>
            <a:ext cx="249438" cy="343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607871" y="19602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891676" y="3267456"/>
            <a:ext cx="1848559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13757" y="3194304"/>
            <a:ext cx="387389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658211" y="3059479"/>
            <a:ext cx="29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747778" y="3449516"/>
            <a:ext cx="0" cy="18288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639937" y="4192335"/>
            <a:ext cx="249438" cy="343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612705" y="41417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87425" y="5388045"/>
            <a:ext cx="19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Scale bars: 300 nm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2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143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xiyu yi</dc:creator>
  <cp:lastModifiedBy>xiyu yi</cp:lastModifiedBy>
  <cp:revision>11</cp:revision>
  <dcterms:created xsi:type="dcterms:W3CDTF">2019-05-08T19:16:45Z</dcterms:created>
  <dcterms:modified xsi:type="dcterms:W3CDTF">2019-05-09T00:39:55Z</dcterms:modified>
</cp:coreProperties>
</file>