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PyPRIS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Xiyu Yi @UCLA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4775"/>
            <a:ext cx="438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Solving PRIS requires several major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325" y="762000"/>
            <a:ext cx="21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 iteration (PRIS)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5410" y="1331357"/>
            <a:ext cx="794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iteration (pure sparse recovery solver, currently linearized bregman iteration)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62894" y="3514726"/>
            <a:ext cx="1847006" cy="93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1073" y="3358039"/>
            <a:ext cx="2495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Lasso solver setter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41073" y="2253139"/>
            <a:ext cx="2495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 options setter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41073" y="4424839"/>
            <a:ext cx="2495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</a:t>
            </a:r>
            <a:r>
              <a:rPr lang="en-US" dirty="0" err="1" smtClean="0"/>
              <a:t>pris</a:t>
            </a:r>
            <a:r>
              <a:rPr lang="en-US" dirty="0" smtClean="0"/>
              <a:t> iteration setter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41073" y="5491639"/>
            <a:ext cx="24955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pris_go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30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Imaging when we need to analyze a data, we do: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73074"/>
            <a:ext cx="10515600" cy="57562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Set parameters for PRIS</a:t>
            </a:r>
          </a:p>
          <a:p>
            <a:r>
              <a:rPr lang="en-US" sz="2000" dirty="0" smtClean="0"/>
              <a:t>Choose a LASSO solver  (“</a:t>
            </a:r>
            <a:r>
              <a:rPr lang="en-US" sz="2000" dirty="0" err="1" smtClean="0"/>
              <a:t>LassoSolverLbreg</a:t>
            </a:r>
            <a:r>
              <a:rPr lang="en-US" sz="2000" dirty="0" smtClean="0"/>
              <a:t>”,  “</a:t>
            </a:r>
            <a:r>
              <a:rPr lang="en-US" sz="2000" dirty="0" err="1" smtClean="0"/>
              <a:t>LassoSolverPDHG</a:t>
            </a:r>
            <a:r>
              <a:rPr lang="en-US" sz="2000" dirty="0" smtClean="0"/>
              <a:t>”, etc.)</a:t>
            </a:r>
          </a:p>
          <a:p>
            <a:r>
              <a:rPr lang="en-US" sz="2000" dirty="0" smtClean="0"/>
              <a:t>Choose parameters for the LASSO solver </a:t>
            </a:r>
          </a:p>
          <a:p>
            <a:r>
              <a:rPr lang="en-US" sz="2000" dirty="0" smtClean="0"/>
              <a:t>Set input configurations [path, filename, and so on]</a:t>
            </a:r>
          </a:p>
          <a:p>
            <a:endParaRPr lang="en-US" sz="2000" dirty="0"/>
          </a:p>
          <a:p>
            <a:r>
              <a:rPr lang="en-US" sz="2000" dirty="0" smtClean="0"/>
              <a:t>Define a PRIS object, </a:t>
            </a:r>
            <a:r>
              <a:rPr lang="en-US" sz="1600" dirty="0" smtClean="0"/>
              <a:t>and hand-over the following information to it:</a:t>
            </a:r>
          </a:p>
          <a:p>
            <a:pPr lvl="1"/>
            <a:r>
              <a:rPr lang="en-US" sz="1600" dirty="0" smtClean="0"/>
              <a:t>PRIS options</a:t>
            </a:r>
          </a:p>
          <a:p>
            <a:pPr lvl="1"/>
            <a:r>
              <a:rPr lang="en-US" sz="1600" dirty="0" smtClean="0"/>
              <a:t>Choice of LASSO solver. </a:t>
            </a:r>
            <a:endParaRPr lang="en-US" sz="1600" dirty="0"/>
          </a:p>
          <a:p>
            <a:pPr lvl="1"/>
            <a:r>
              <a:rPr lang="en-US" sz="1600" dirty="0" smtClean="0"/>
              <a:t>LASSO solver options</a:t>
            </a:r>
          </a:p>
          <a:p>
            <a:pPr lvl="1"/>
            <a:r>
              <a:rPr lang="en-US" sz="1600" dirty="0" smtClean="0"/>
              <a:t>Input options [single, batch]</a:t>
            </a:r>
          </a:p>
          <a:p>
            <a:pPr lvl="1"/>
            <a:r>
              <a:rPr lang="en-US" sz="1600" dirty="0" smtClean="0"/>
              <a:t>Output options [single, batch, intermediate]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PRIS.initiate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err="1" smtClean="0"/>
              <a:t>Initialte</a:t>
            </a:r>
            <a:r>
              <a:rPr lang="en-US" sz="1600" dirty="0" smtClean="0"/>
              <a:t> </a:t>
            </a:r>
            <a:r>
              <a:rPr lang="en-US" sz="1600" dirty="0" err="1" smtClean="0"/>
              <a:t>coordiantes</a:t>
            </a:r>
            <a:r>
              <a:rPr lang="en-US" sz="1600" dirty="0" smtClean="0"/>
              <a:t>, prepare LASSO problem.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PRIS.go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/>
              <a:t>U</a:t>
            </a:r>
            <a:r>
              <a:rPr lang="en-US" sz="1600" dirty="0" smtClean="0"/>
              <a:t>pdate coordinates,</a:t>
            </a:r>
            <a:r>
              <a:rPr lang="en-US" sz="1600" dirty="0" smtClean="0"/>
              <a:t> Prepare LASSO problem.</a:t>
            </a:r>
            <a:endParaRPr lang="en-US" sz="1600" dirty="0" smtClean="0"/>
          </a:p>
          <a:p>
            <a:pPr lvl="1"/>
            <a:r>
              <a:rPr lang="en-US" sz="1600" dirty="0" smtClean="0"/>
              <a:t>Solve LASSO. [call LASSO solver with LASSO options]</a:t>
            </a:r>
          </a:p>
          <a:p>
            <a:pPr lvl="1"/>
            <a:r>
              <a:rPr lang="en-US" sz="1600" dirty="0" smtClean="0"/>
              <a:t>Intermediate output.</a:t>
            </a:r>
          </a:p>
        </p:txBody>
      </p:sp>
    </p:spTree>
    <p:extLst>
      <p:ext uri="{BB962C8B-B14F-4D97-AF65-F5344CB8AC3E}">
        <p14:creationId xmlns:p14="http://schemas.microsoft.com/office/powerpoint/2010/main" val="331805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PyPRIS Architecture</vt:lpstr>
      <vt:lpstr>PowerPoint Presentation</vt:lpstr>
      <vt:lpstr>Imaging when we need to analyze a data, we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PyPRIS Architecture</dc:title>
  <dc:creator>xiyu yi</dc:creator>
  <cp:lastModifiedBy>xiyu yi</cp:lastModifiedBy>
  <cp:revision>9</cp:revision>
  <dcterms:created xsi:type="dcterms:W3CDTF">2018-11-06T01:46:16Z</dcterms:created>
  <dcterms:modified xsi:type="dcterms:W3CDTF">2018-11-06T02:03:49Z</dcterms:modified>
</cp:coreProperties>
</file>