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5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01A1-B361-4DE5-909F-EB78B1350253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4B78-D9EF-4060-9D07-E6E88CAD4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47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01A1-B361-4DE5-909F-EB78B1350253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4B78-D9EF-4060-9D07-E6E88CAD4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83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01A1-B361-4DE5-909F-EB78B1350253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4B78-D9EF-4060-9D07-E6E88CAD4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49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01A1-B361-4DE5-909F-EB78B1350253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4B78-D9EF-4060-9D07-E6E88CAD4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27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01A1-B361-4DE5-909F-EB78B1350253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4B78-D9EF-4060-9D07-E6E88CAD4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5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01A1-B361-4DE5-909F-EB78B1350253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4B78-D9EF-4060-9D07-E6E88CAD4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23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01A1-B361-4DE5-909F-EB78B1350253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4B78-D9EF-4060-9D07-E6E88CAD4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8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01A1-B361-4DE5-909F-EB78B1350253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4B78-D9EF-4060-9D07-E6E88CAD4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49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01A1-B361-4DE5-909F-EB78B1350253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4B78-D9EF-4060-9D07-E6E88CAD4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76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01A1-B361-4DE5-909F-EB78B1350253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4B78-D9EF-4060-9D07-E6E88CAD4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05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01A1-B361-4DE5-909F-EB78B1350253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4B78-D9EF-4060-9D07-E6E88CAD4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4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801A1-B361-4DE5-909F-EB78B1350253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14B78-D9EF-4060-9D07-E6E88CAD4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19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PyPRIS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Xiyu Yi @UCLA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87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4775"/>
            <a:ext cx="438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Solving PRIS requires several major functions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5325" y="762000"/>
            <a:ext cx="2182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Outer iteration (PRIS)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15410" y="1331357"/>
            <a:ext cx="794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Inner iteration (pure sparse recovery solver, currently linearized bregman iteration)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031289" y="3431064"/>
            <a:ext cx="1847006" cy="933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PRIS object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35413" y="3431064"/>
            <a:ext cx="369401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Setter of sparse-recovery solver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135413" y="2310289"/>
            <a:ext cx="369401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Setter of PRIS options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135413" y="4551839"/>
            <a:ext cx="369401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Setter for next PRIS iteration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135413" y="5672614"/>
            <a:ext cx="369401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pris_go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590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Module type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1343" y="3129941"/>
            <a:ext cx="118131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PRIS module.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PRIS module is the main module, not many alternatives are developed yet. 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Module interface: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It takes objects of input options, PRIS options, 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and hand over these objects to sparse recovery modules.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It handles the returns from the sparse recovery module, update with itself, then deliver it back to sparse recovery module.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It also handles these returns from the sparse recovery module and deliver it to the visualization/exportation module.</a:t>
            </a:r>
          </a:p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31343" y="369332"/>
            <a:ext cx="117935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Sparse recovery module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One sparse recovery module represent one sparse recovery algorithm.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module contains two classes: (</a:t>
            </a:r>
            <a:r>
              <a:rPr lang="en-US" dirty="0" err="1" smtClean="0"/>
              <a:t>i</a:t>
            </a:r>
            <a:r>
              <a:rPr lang="en-US" dirty="0" smtClean="0"/>
              <a:t>) the solver and (ii) the options.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example, the module for linearized bregman iteration is lbreg.py, it contains the solver class ‘</a:t>
            </a:r>
            <a:r>
              <a:rPr lang="en-US" dirty="0" err="1" smtClean="0"/>
              <a:t>LbregSolver</a:t>
            </a:r>
            <a:r>
              <a:rPr lang="en-US" dirty="0" smtClean="0"/>
              <a:t>’, and the options class ‘</a:t>
            </a:r>
            <a:r>
              <a:rPr lang="en-US" dirty="0" err="1" smtClean="0"/>
              <a:t>LbregOpts</a:t>
            </a:r>
            <a:r>
              <a:rPr lang="en-US" dirty="0" smtClean="0"/>
              <a:t>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Class interface of the Solver:  it takes the ‘A’ and ‘y’ of the ‘Ax=y’ problem, and returns the ‘x’.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Class interface of the options: takes user input, feed it into the solver within the same module.</a:t>
            </a:r>
          </a:p>
        </p:txBody>
      </p:sp>
    </p:spTree>
    <p:extLst>
      <p:ext uri="{BB962C8B-B14F-4D97-AF65-F5344CB8AC3E}">
        <p14:creationId xmlns:p14="http://schemas.microsoft.com/office/powerpoint/2010/main" val="1353046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Module type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2350" y="573554"/>
            <a:ext cx="118131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PRIS module.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PRIS module is the main module, not many alternatives are developed yet. </a:t>
            </a:r>
          </a:p>
          <a:p>
            <a:r>
              <a:rPr lang="en-US" dirty="0" smtClean="0"/>
              <a:t>	it contains the preparation classes: PRIS options; input options; output options; intermediate output options.</a:t>
            </a:r>
          </a:p>
          <a:p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class interfaces: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PRIS It takes objects of input options, PRIS options, sparse recovery solver options,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It calls the designated solver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hand over these objects of options to the solver.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It handles the returns from the sparse recovery solver, update with itself, then deliver it back to sparse recovery solver.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It also handles these returns from the sparse recovery module and deliver it for visualization and exportation.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3924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73075"/>
          </a:xfrm>
        </p:spPr>
        <p:txBody>
          <a:bodyPr>
            <a:normAutofit/>
          </a:bodyPr>
          <a:lstStyle/>
          <a:p>
            <a:r>
              <a:rPr lang="en-US" sz="2000" dirty="0"/>
              <a:t>I</a:t>
            </a:r>
            <a:r>
              <a:rPr lang="en-US" sz="2000" dirty="0" smtClean="0"/>
              <a:t>magine when we need to analyze a data, we do: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473074"/>
            <a:ext cx="12001500" cy="5756275"/>
          </a:xfrm>
        </p:spPr>
        <p:txBody>
          <a:bodyPr>
            <a:normAutofit fontScale="77500" lnSpcReduction="20000"/>
          </a:bodyPr>
          <a:lstStyle/>
          <a:p>
            <a:r>
              <a:rPr lang="en-US" sz="2000" dirty="0" smtClean="0"/>
              <a:t>Set parameters for PRIS</a:t>
            </a:r>
          </a:p>
          <a:p>
            <a:r>
              <a:rPr lang="en-US" sz="2000" dirty="0" smtClean="0"/>
              <a:t>Choose a sparse-recovery solver  (defined in the spare recovery solver module)</a:t>
            </a:r>
          </a:p>
          <a:p>
            <a:pPr lvl="1"/>
            <a:r>
              <a:rPr lang="en-US" sz="1600" dirty="0" smtClean="0"/>
              <a:t>“</a:t>
            </a:r>
            <a:r>
              <a:rPr lang="en-US" sz="1600" dirty="0" err="1" smtClean="0"/>
              <a:t>Lbreg</a:t>
            </a:r>
            <a:r>
              <a:rPr lang="en-US" sz="1600" dirty="0" smtClean="0"/>
              <a:t>” for linearized bregman iteration,  </a:t>
            </a:r>
          </a:p>
          <a:p>
            <a:pPr lvl="1"/>
            <a:r>
              <a:rPr lang="en-US" sz="1600" dirty="0" smtClean="0"/>
              <a:t>“PDHG” for primal dual hybrid gradient method, etc.)</a:t>
            </a:r>
          </a:p>
          <a:p>
            <a:pPr lvl="1"/>
            <a:r>
              <a:rPr lang="en-US" sz="1600" dirty="0" smtClean="0"/>
              <a:t>extendible</a:t>
            </a:r>
          </a:p>
          <a:p>
            <a:r>
              <a:rPr lang="en-US" sz="2000" dirty="0" smtClean="0"/>
              <a:t>Choose parameters for the sparse-recovery solver</a:t>
            </a:r>
          </a:p>
          <a:p>
            <a:pPr lvl="1"/>
            <a:r>
              <a:rPr lang="en-US" sz="1600" dirty="0" smtClean="0"/>
              <a:t>Each class </a:t>
            </a:r>
          </a:p>
          <a:p>
            <a:r>
              <a:rPr lang="en-US" sz="2000" dirty="0" smtClean="0"/>
              <a:t>Set input configurations [path, filename, and so on]</a:t>
            </a:r>
          </a:p>
          <a:p>
            <a:r>
              <a:rPr lang="en-US" sz="2000" dirty="0" smtClean="0"/>
              <a:t>Choose a sensing matrix generator</a:t>
            </a:r>
          </a:p>
          <a:p>
            <a:endParaRPr lang="en-US" sz="2000" dirty="0"/>
          </a:p>
          <a:p>
            <a:r>
              <a:rPr lang="en-US" sz="2000" dirty="0" smtClean="0"/>
              <a:t>Define a PRIS object, </a:t>
            </a:r>
            <a:r>
              <a:rPr lang="en-US" sz="1600" dirty="0" smtClean="0"/>
              <a:t>and hand-over the following information to it:</a:t>
            </a:r>
          </a:p>
          <a:p>
            <a:pPr lvl="1"/>
            <a:r>
              <a:rPr lang="en-US" sz="1600" dirty="0" smtClean="0"/>
              <a:t>PRIS options</a:t>
            </a:r>
          </a:p>
          <a:p>
            <a:pPr lvl="1"/>
            <a:r>
              <a:rPr lang="en-US" sz="1600" dirty="0" smtClean="0"/>
              <a:t>Choice of sparse-recovery solver. </a:t>
            </a:r>
            <a:endParaRPr lang="en-US" sz="1600" dirty="0"/>
          </a:p>
          <a:p>
            <a:pPr lvl="1"/>
            <a:r>
              <a:rPr lang="en-US" sz="1600" dirty="0" smtClean="0"/>
              <a:t>Sparse-recovery solver options</a:t>
            </a:r>
          </a:p>
          <a:p>
            <a:pPr lvl="1"/>
            <a:r>
              <a:rPr lang="en-US" sz="1600" dirty="0" smtClean="0"/>
              <a:t>Input options       [single, batch]</a:t>
            </a:r>
          </a:p>
          <a:p>
            <a:pPr lvl="1"/>
            <a:r>
              <a:rPr lang="en-US" sz="1600" dirty="0" smtClean="0"/>
              <a:t>Output options    [single, batch, intermediate]</a:t>
            </a:r>
            <a:endParaRPr lang="en-US" sz="1600" dirty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err="1" smtClean="0"/>
              <a:t>PRIS.initiate</a:t>
            </a:r>
            <a:r>
              <a:rPr lang="en-US" sz="2000" dirty="0" smtClean="0"/>
              <a:t>()</a:t>
            </a:r>
          </a:p>
          <a:p>
            <a:pPr lvl="1"/>
            <a:r>
              <a:rPr lang="en-US" sz="1600" dirty="0" err="1" smtClean="0"/>
              <a:t>Initialte</a:t>
            </a:r>
            <a:r>
              <a:rPr lang="en-US" sz="1600" dirty="0" smtClean="0"/>
              <a:t> </a:t>
            </a:r>
            <a:r>
              <a:rPr lang="en-US" sz="1600" dirty="0" err="1" smtClean="0"/>
              <a:t>coordiantes</a:t>
            </a:r>
            <a:r>
              <a:rPr lang="en-US" sz="1600" dirty="0" smtClean="0"/>
              <a:t>, prepare sparse-recovery problem.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PRIS.go</a:t>
            </a:r>
            <a:r>
              <a:rPr lang="en-US" sz="2000" dirty="0" smtClean="0"/>
              <a:t>()</a:t>
            </a:r>
          </a:p>
          <a:p>
            <a:pPr lvl="1"/>
            <a:r>
              <a:rPr lang="en-US" sz="1600" dirty="0"/>
              <a:t>U</a:t>
            </a:r>
            <a:r>
              <a:rPr lang="en-US" sz="1600" dirty="0" smtClean="0"/>
              <a:t>pdate coordinates,</a:t>
            </a:r>
            <a:r>
              <a:rPr lang="en-US" sz="1600" dirty="0" smtClean="0"/>
              <a:t> Prepare sparse-recovery problem.</a:t>
            </a:r>
            <a:endParaRPr lang="en-US" sz="1600" dirty="0" smtClean="0"/>
          </a:p>
          <a:p>
            <a:pPr lvl="1"/>
            <a:r>
              <a:rPr lang="en-US" sz="1600" dirty="0" smtClean="0"/>
              <a:t>Solve sparse-recovery problem. [call </a:t>
            </a:r>
            <a:r>
              <a:rPr lang="en-US" sz="1600" dirty="0" smtClean="0"/>
              <a:t>sparse-recovery</a:t>
            </a:r>
            <a:r>
              <a:rPr lang="en-US" sz="1600" dirty="0" smtClean="0"/>
              <a:t> solver with the corresponding </a:t>
            </a:r>
            <a:r>
              <a:rPr lang="en-US" sz="1600" dirty="0" smtClean="0"/>
              <a:t>sparse-recovery</a:t>
            </a:r>
            <a:r>
              <a:rPr lang="en-US" sz="1600" dirty="0" smtClean="0"/>
              <a:t> options]</a:t>
            </a:r>
          </a:p>
          <a:p>
            <a:pPr lvl="1"/>
            <a:r>
              <a:rPr lang="en-US" sz="1600" dirty="0" smtClean="0"/>
              <a:t>Intermediate output.</a:t>
            </a:r>
          </a:p>
        </p:txBody>
      </p:sp>
    </p:spTree>
    <p:extLst>
      <p:ext uri="{BB962C8B-B14F-4D97-AF65-F5344CB8AC3E}">
        <p14:creationId xmlns:p14="http://schemas.microsoft.com/office/powerpoint/2010/main" val="3318051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291</Words>
  <Application>Microsoft Office PowerPoint</Application>
  <PresentationFormat>Widescreen</PresentationFormat>
  <Paragraphs>63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PyPRIS Architecture</vt:lpstr>
      <vt:lpstr>PowerPoint Presentation</vt:lpstr>
      <vt:lpstr>PowerPoint Presentation</vt:lpstr>
      <vt:lpstr>PowerPoint Presentation</vt:lpstr>
      <vt:lpstr>Imagine when we need to analyze a data, we do: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PyPRIS Architecture</dc:title>
  <dc:creator>xiyu yi</dc:creator>
  <cp:lastModifiedBy>xiyu yi</cp:lastModifiedBy>
  <cp:revision>21</cp:revision>
  <dcterms:created xsi:type="dcterms:W3CDTF">2018-11-06T01:46:16Z</dcterms:created>
  <dcterms:modified xsi:type="dcterms:W3CDTF">2018-11-06T03:16:52Z</dcterms:modified>
</cp:coreProperties>
</file>