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8f8b1f5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8f8b1f5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e8f8b1f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e8f8b1f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e8f8b1f5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e8f8b1f5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e8f8b1f5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e8f8b1f5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571750"/>
            <a:ext cx="8520600" cy="10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Scholarship Tracker</a:t>
            </a:r>
            <a:endParaRPr b="1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0666" l="0" r="0" t="0"/>
          <a:stretch/>
        </p:blipFill>
        <p:spPr>
          <a:xfrm>
            <a:off x="1556950" y="922624"/>
            <a:ext cx="6030100" cy="1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91550" y="3464025"/>
            <a:ext cx="876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Cal Poly Humboldt Hackathon 2025</a:t>
            </a:r>
            <a:endParaRPr b="1" sz="25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51550" y="4033425"/>
            <a:ext cx="564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Rachael Brower, Blake Culbertson, Enrique Lopez, Chan Rain, </a:t>
            </a:r>
            <a:r>
              <a:rPr b="1" lang="en" sz="20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Garrett</a:t>
            </a:r>
            <a:r>
              <a:rPr b="1" lang="en" sz="20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 Willis</a:t>
            </a:r>
            <a:endParaRPr b="1" sz="20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89875" cy="130762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95400" y="1153300"/>
            <a:ext cx="4464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 b="1" sz="52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95400" y="2228325"/>
            <a:ext cx="8468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56937"/>
              </a:buClr>
              <a:buSzPts val="3200"/>
              <a:buFont typeface="Calibri"/>
              <a:buChar char="●"/>
            </a:pP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Unified scholarship application system</a:t>
            </a:r>
            <a:endParaRPr b="1" sz="32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56937"/>
              </a:buClr>
              <a:buSzPts val="3200"/>
              <a:buFont typeface="Calibri"/>
              <a:buChar char="●"/>
            </a:pP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Simple scholarship database</a:t>
            </a:r>
            <a:endParaRPr b="1" sz="32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56937"/>
              </a:buClr>
              <a:buSzPts val="3200"/>
              <a:buFont typeface="Calibri"/>
              <a:buChar char="●"/>
            </a:pP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Simple applicant and application </a:t>
            </a: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 b="1" sz="32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89875" cy="13076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95400" y="1153300"/>
            <a:ext cx="4464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Importance</a:t>
            </a:r>
            <a:endParaRPr b="1" sz="52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0300" y="1460025"/>
            <a:ext cx="3978901" cy="2985653"/>
          </a:xfrm>
          <a:prstGeom prst="rect">
            <a:avLst/>
          </a:prstGeom>
          <a:noFill/>
          <a:ln cap="flat" cmpd="sng" w="38100">
            <a:solidFill>
              <a:srgbClr val="05693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/>
        </p:nvSpPr>
        <p:spPr>
          <a:xfrm>
            <a:off x="395400" y="2138500"/>
            <a:ext cx="4333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56937"/>
              </a:buClr>
              <a:buSzPts val="2300"/>
              <a:buFont typeface="Calibri"/>
              <a:buChar char="●"/>
            </a:pPr>
            <a:r>
              <a:rPr b="1" lang="en" sz="23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Acknowledged specific </a:t>
            </a:r>
            <a:r>
              <a:rPr b="1" lang="en" sz="23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b="1" lang="en" sz="23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3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  <a:r>
              <a:rPr b="1" lang="en" sz="23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 and expectations</a:t>
            </a:r>
            <a:endParaRPr b="1" sz="23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56937"/>
              </a:buClr>
              <a:buSzPts val="2300"/>
              <a:buFont typeface="Calibri"/>
              <a:buChar char="●"/>
            </a:pPr>
            <a:r>
              <a:rPr b="1" lang="en" sz="23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Created relationship and </a:t>
            </a:r>
            <a:r>
              <a:rPr b="1" lang="en" sz="23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r>
              <a:rPr b="1" lang="en" sz="23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 plans with client to continue project production</a:t>
            </a:r>
            <a:endParaRPr b="1" sz="23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89875" cy="13076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95400" y="1153300"/>
            <a:ext cx="4464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endParaRPr b="1" sz="52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95400" y="2228325"/>
            <a:ext cx="8468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56937"/>
              </a:buClr>
              <a:buSzPts val="3200"/>
              <a:buFont typeface="Calibri"/>
              <a:buChar char="●"/>
            </a:pP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Utilization of MongoDB and NodeJS for </a:t>
            </a: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 and performance-focused data </a:t>
            </a: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management</a:t>
            </a:r>
            <a:endParaRPr b="1" sz="32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89875" cy="13076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95400" y="1153300"/>
            <a:ext cx="4464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endParaRPr b="1" sz="52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95400" y="2228325"/>
            <a:ext cx="8468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56937"/>
              </a:buClr>
              <a:buSzPts val="3200"/>
              <a:buFont typeface="Calibri"/>
              <a:buChar char="●"/>
            </a:pP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Exploratory</a:t>
            </a: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 minimum viable product to </a:t>
            </a: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gauge</a:t>
            </a: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 needs and </a:t>
            </a: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wants</a:t>
            </a: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 from the organization</a:t>
            </a:r>
            <a:endParaRPr b="1" sz="32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56937"/>
              </a:buClr>
              <a:buSzPts val="3200"/>
              <a:buFont typeface="Calibri"/>
              <a:buChar char="●"/>
            </a:pP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Creating broader impact and </a:t>
            </a: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r>
              <a:rPr b="1" lang="en" sz="3200">
                <a:solidFill>
                  <a:srgbClr val="056937"/>
                </a:solidFill>
                <a:latin typeface="Calibri"/>
                <a:ea typeface="Calibri"/>
                <a:cs typeface="Calibri"/>
                <a:sym typeface="Calibri"/>
              </a:rPr>
              <a:t> with the community</a:t>
            </a:r>
            <a:endParaRPr b="1" sz="3200">
              <a:solidFill>
                <a:srgbClr val="056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