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9" y="5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31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877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8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479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8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42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99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3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554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89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3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97E17-1FC9-4223-BB0A-37EC5EFB2BF9}" type="datetimeFigureOut">
              <a:rPr lang="zh-CN" altLang="en-US" smtClean="0"/>
              <a:t>2024/6/21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523C7-0BC0-4C57-B093-A4355C0BDE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2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3200" y="1025237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训练数据集</a:t>
            </a:r>
          </a:p>
        </p:txBody>
      </p:sp>
      <p:sp>
        <p:nvSpPr>
          <p:cNvPr id="5" name="矩形 4"/>
          <p:cNvSpPr/>
          <p:nvPr/>
        </p:nvSpPr>
        <p:spPr>
          <a:xfrm>
            <a:off x="203199" y="2997199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一般规则函数</a:t>
            </a:r>
          </a:p>
        </p:txBody>
      </p:sp>
      <p:sp>
        <p:nvSpPr>
          <p:cNvPr id="6" name="矩形 5"/>
          <p:cNvSpPr/>
          <p:nvPr/>
        </p:nvSpPr>
        <p:spPr>
          <a:xfrm>
            <a:off x="203199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预测</a:t>
            </a:r>
          </a:p>
        </p:txBody>
      </p:sp>
      <p:sp>
        <p:nvSpPr>
          <p:cNvPr id="7" name="矩形 6"/>
          <p:cNvSpPr/>
          <p:nvPr/>
        </p:nvSpPr>
        <p:spPr>
          <a:xfrm>
            <a:off x="3255818" y="1025236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en-US" altLang="zh-CN" dirty="0">
                <a:solidFill>
                  <a:schemeClr val="tx1"/>
                </a:solidFill>
              </a:rPr>
              <a:t>y = x1 + x2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55817" y="2997198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9" name="矩形 8"/>
          <p:cNvSpPr/>
          <p:nvPr/>
        </p:nvSpPr>
        <p:spPr>
          <a:xfrm>
            <a:off x="3255816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  <a:r>
              <a:rPr lang="en-US" altLang="zh-CN" dirty="0">
                <a:solidFill>
                  <a:schemeClr val="tx1"/>
                </a:solidFill>
              </a:rPr>
              <a:t>y = x1 + 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2"/>
            <a:endCxn id="5" idx="0"/>
          </p:cNvCxnSpPr>
          <p:nvPr/>
        </p:nvCxnSpPr>
        <p:spPr>
          <a:xfrm flipH="1">
            <a:off x="1186872" y="1754910"/>
            <a:ext cx="1" cy="1242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5" idx="2"/>
            <a:endCxn id="6" idx="0"/>
          </p:cNvCxnSpPr>
          <p:nvPr/>
        </p:nvCxnSpPr>
        <p:spPr>
          <a:xfrm>
            <a:off x="1186872" y="3726872"/>
            <a:ext cx="0" cy="1242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 flipH="1">
            <a:off x="4239490" y="1754909"/>
            <a:ext cx="1" cy="12422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9" idx="0"/>
          </p:cNvCxnSpPr>
          <p:nvPr/>
        </p:nvCxnSpPr>
        <p:spPr>
          <a:xfrm flipH="1">
            <a:off x="4239489" y="3726871"/>
            <a:ext cx="1" cy="124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6096000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23" name="矩形 22"/>
          <p:cNvSpPr/>
          <p:nvPr/>
        </p:nvSpPr>
        <p:spPr>
          <a:xfrm>
            <a:off x="6096000" y="2997197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黑箱子</a:t>
            </a:r>
          </a:p>
        </p:txBody>
      </p:sp>
      <p:sp>
        <p:nvSpPr>
          <p:cNvPr id="24" name="矩形 23"/>
          <p:cNvSpPr/>
          <p:nvPr/>
        </p:nvSpPr>
        <p:spPr>
          <a:xfrm>
            <a:off x="6096000" y="1025233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压缩后的单一值</a:t>
            </a:r>
          </a:p>
        </p:txBody>
      </p:sp>
      <p:cxnSp>
        <p:nvCxnSpPr>
          <p:cNvPr id="26" name="直接箭头连接符 25"/>
          <p:cNvCxnSpPr>
            <a:stCxn id="22" idx="0"/>
            <a:endCxn id="23" idx="2"/>
          </p:cNvCxnSpPr>
          <p:nvPr/>
        </p:nvCxnSpPr>
        <p:spPr>
          <a:xfrm flipV="1">
            <a:off x="7079673" y="3726870"/>
            <a:ext cx="0" cy="1242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3" idx="0"/>
            <a:endCxn id="24" idx="2"/>
          </p:cNvCxnSpPr>
          <p:nvPr/>
        </p:nvCxnSpPr>
        <p:spPr>
          <a:xfrm flipV="1">
            <a:off x="7079673" y="1754906"/>
            <a:ext cx="0" cy="1242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148618" y="1025236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148617" y="2997198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黑箱子</a:t>
            </a:r>
          </a:p>
        </p:txBody>
      </p:sp>
      <p:sp>
        <p:nvSpPr>
          <p:cNvPr id="31" name="矩形 30"/>
          <p:cNvSpPr/>
          <p:nvPr/>
        </p:nvSpPr>
        <p:spPr>
          <a:xfrm>
            <a:off x="9148616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32" name="直接箭头连接符 31"/>
          <p:cNvCxnSpPr>
            <a:stCxn id="29" idx="2"/>
            <a:endCxn id="30" idx="0"/>
          </p:cNvCxnSpPr>
          <p:nvPr/>
        </p:nvCxnSpPr>
        <p:spPr>
          <a:xfrm flipH="1">
            <a:off x="10132290" y="1754909"/>
            <a:ext cx="1" cy="124228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0" idx="2"/>
            <a:endCxn id="31" idx="0"/>
          </p:cNvCxnSpPr>
          <p:nvPr/>
        </p:nvCxnSpPr>
        <p:spPr>
          <a:xfrm flipH="1">
            <a:off x="10132289" y="3726871"/>
            <a:ext cx="1" cy="124229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87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255818" y="1025236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5" name="矩形 4"/>
          <p:cNvSpPr/>
          <p:nvPr/>
        </p:nvSpPr>
        <p:spPr>
          <a:xfrm>
            <a:off x="3255817" y="2997198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6" name="矩形 5"/>
          <p:cNvSpPr/>
          <p:nvPr/>
        </p:nvSpPr>
        <p:spPr>
          <a:xfrm>
            <a:off x="3255816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cxnSp>
        <p:nvCxnSpPr>
          <p:cNvPr id="7" name="直接箭头连接符 6"/>
          <p:cNvCxnSpPr>
            <a:stCxn id="4" idx="2"/>
            <a:endCxn id="5" idx="0"/>
          </p:cNvCxnSpPr>
          <p:nvPr/>
        </p:nvCxnSpPr>
        <p:spPr>
          <a:xfrm flipH="1">
            <a:off x="4239490" y="1754909"/>
            <a:ext cx="1" cy="124228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2"/>
            <a:endCxn id="6" idx="0"/>
          </p:cNvCxnSpPr>
          <p:nvPr/>
        </p:nvCxnSpPr>
        <p:spPr>
          <a:xfrm flipH="1">
            <a:off x="4239489" y="3726871"/>
            <a:ext cx="1" cy="12422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6645563" y="1025236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  <a:r>
              <a:rPr lang="en-US" altLang="zh-CN" dirty="0">
                <a:solidFill>
                  <a:schemeClr val="tx1"/>
                </a:solidFill>
              </a:rPr>
              <a:t>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45562" y="2997198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模型</a:t>
            </a:r>
          </a:p>
        </p:txBody>
      </p:sp>
      <p:sp>
        <p:nvSpPr>
          <p:cNvPr id="11" name="矩形 10"/>
          <p:cNvSpPr/>
          <p:nvPr/>
        </p:nvSpPr>
        <p:spPr>
          <a:xfrm>
            <a:off x="6645561" y="4969161"/>
            <a:ext cx="1967345" cy="72967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数据</a:t>
            </a:r>
          </a:p>
        </p:txBody>
      </p:sp>
      <p:cxnSp>
        <p:nvCxnSpPr>
          <p:cNvPr id="12" name="直接箭头连接符 11"/>
          <p:cNvCxnSpPr>
            <a:stCxn id="9" idx="2"/>
            <a:endCxn id="10" idx="0"/>
          </p:cNvCxnSpPr>
          <p:nvPr/>
        </p:nvCxnSpPr>
        <p:spPr>
          <a:xfrm flipH="1">
            <a:off x="7629235" y="1754909"/>
            <a:ext cx="1" cy="1242289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0" idx="2"/>
            <a:endCxn id="11" idx="0"/>
          </p:cNvCxnSpPr>
          <p:nvPr/>
        </p:nvCxnSpPr>
        <p:spPr>
          <a:xfrm flipH="1">
            <a:off x="7629234" y="3726871"/>
            <a:ext cx="1" cy="124229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17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DC32EC-B5EB-B83B-6CCB-235B98A3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A6D257-291E-D7E4-8D56-EC62DBCBC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9348"/>
            <a:ext cx="3325091" cy="187036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4ECD2E-110E-32A2-113B-C0BF73E4A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291" y="2059348"/>
            <a:ext cx="3325091" cy="187036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3AE153-3FEB-9EE6-702D-DC6C99ADA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8382" y="2059348"/>
            <a:ext cx="3325091" cy="18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95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0AEBD407-53EF-1592-1BE3-A9709A8DF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641" y="136236"/>
            <a:ext cx="9130717" cy="658552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F88A68-6452-4420-4976-86CAFC623054}"/>
              </a:ext>
            </a:extLst>
          </p:cNvPr>
          <p:cNvSpPr txBox="1"/>
          <p:nvPr/>
        </p:nvSpPr>
        <p:spPr>
          <a:xfrm>
            <a:off x="8515927" y="632752"/>
            <a:ext cx="10344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u="none" strike="noStrike" baseline="0">
                <a:solidFill>
                  <a:srgbClr val="0070C1"/>
                </a:solidFill>
                <a:latin typeface="Calibri" panose="020F0502020204030204" pitchFamily="34" charset="0"/>
              </a:rPr>
              <a:t>sick</a:t>
            </a:r>
            <a:endParaRPr lang="zh-CN" altLang="en-US" sz="4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65AE9A-4303-F10E-161F-249822EECF46}"/>
              </a:ext>
            </a:extLst>
          </p:cNvPr>
          <p:cNvSpPr txBox="1"/>
          <p:nvPr/>
        </p:nvSpPr>
        <p:spPr>
          <a:xfrm>
            <a:off x="8442036" y="5588061"/>
            <a:ext cx="1422400" cy="701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u="none" strike="noStrike" baseline="0">
                <a:latin typeface="Calibri" panose="020F0502020204030204" pitchFamily="34" charset="0"/>
              </a:rPr>
              <a:t>BMI</a:t>
            </a:r>
            <a:endParaRPr lang="zh-CN" altLang="en-US" sz="4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A03E203-3770-2366-AD28-03CB45B2B4CC}"/>
              </a:ext>
            </a:extLst>
          </p:cNvPr>
          <p:cNvSpPr txBox="1"/>
          <p:nvPr/>
        </p:nvSpPr>
        <p:spPr>
          <a:xfrm rot="16200000">
            <a:off x="1043709" y="1091256"/>
            <a:ext cx="2124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u="none" strike="noStrike" baseline="0" dirty="0">
                <a:latin typeface="Calibri" panose="020F0502020204030204" pitchFamily="34" charset="0"/>
              </a:rPr>
              <a:t>Glucose</a:t>
            </a:r>
            <a:endParaRPr lang="zh-CN" altLang="en-US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4E8730-5140-B40C-7FA2-0B03FF941DB4}"/>
              </a:ext>
            </a:extLst>
          </p:cNvPr>
          <p:cNvSpPr txBox="1"/>
          <p:nvPr/>
        </p:nvSpPr>
        <p:spPr>
          <a:xfrm>
            <a:off x="1930400" y="5582078"/>
            <a:ext cx="220749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healthy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929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2E208-49E8-7167-3990-0EA7DBE19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4F61A-EDC5-4E26-E109-720BFD2F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F3B5A34-8C61-BEBE-154F-B4DD5C09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428" y="2798040"/>
            <a:ext cx="8241144" cy="282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70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6925</TotalTime>
  <Words>45</Words>
  <Application>Microsoft Office PowerPoint</Application>
  <PresentationFormat>宽屏</PresentationFormat>
  <Paragraphs>22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ZepuXi</dc:creator>
  <cp:lastModifiedBy>Zepu Xi</cp:lastModifiedBy>
  <cp:revision>13</cp:revision>
  <dcterms:created xsi:type="dcterms:W3CDTF">2023-03-23T01:19:21Z</dcterms:created>
  <dcterms:modified xsi:type="dcterms:W3CDTF">2024-06-26T04:31:06Z</dcterms:modified>
</cp:coreProperties>
</file>