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352" y="2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52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26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2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30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1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85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39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45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1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52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91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19E8-CE70-044A-8413-92820483AE63}" type="datetimeFigureOut">
              <a:rPr kumimoji="1" lang="zh-CN" altLang="en-US" smtClean="0"/>
              <a:t>8/9/14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5323-DF9F-ED45-A8CC-B45E1C4E6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81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55600" y="5425440"/>
            <a:ext cx="2936240" cy="1706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558800" y="5604411"/>
            <a:ext cx="1544320" cy="1144342"/>
          </a:xfrm>
          <a:custGeom>
            <a:avLst/>
            <a:gdLst/>
            <a:ahLst/>
            <a:cxnLst/>
            <a:rect l="l" t="t" r="r" b="b"/>
            <a:pathLst>
              <a:path w="1544320" h="1144342">
                <a:moveTo>
                  <a:pt x="365760" y="0"/>
                </a:moveTo>
                <a:cubicBezTo>
                  <a:pt x="441512" y="0"/>
                  <a:pt x="511884" y="23028"/>
                  <a:pt x="570260" y="62466"/>
                </a:cubicBezTo>
                <a:lnTo>
                  <a:pt x="599440" y="86542"/>
                </a:lnTo>
                <a:lnTo>
                  <a:pt x="628620" y="62466"/>
                </a:lnTo>
                <a:cubicBezTo>
                  <a:pt x="686996" y="23028"/>
                  <a:pt x="757369" y="0"/>
                  <a:pt x="833120" y="0"/>
                </a:cubicBezTo>
                <a:cubicBezTo>
                  <a:pt x="883621" y="0"/>
                  <a:pt x="931732" y="10235"/>
                  <a:pt x="975491" y="28743"/>
                </a:cubicBezTo>
                <a:lnTo>
                  <a:pt x="998035" y="40980"/>
                </a:lnTo>
                <a:lnTo>
                  <a:pt x="1023567" y="33055"/>
                </a:lnTo>
                <a:cubicBezTo>
                  <a:pt x="1047377" y="28183"/>
                  <a:pt x="1072030" y="25624"/>
                  <a:pt x="1097280" y="25624"/>
                </a:cubicBezTo>
                <a:cubicBezTo>
                  <a:pt x="1299284" y="25624"/>
                  <a:pt x="1463040" y="189380"/>
                  <a:pt x="1463040" y="391384"/>
                </a:cubicBezTo>
                <a:cubicBezTo>
                  <a:pt x="1463040" y="416635"/>
                  <a:pt x="1460481" y="441288"/>
                  <a:pt x="1455609" y="465098"/>
                </a:cubicBezTo>
                <a:lnTo>
                  <a:pt x="1437823" y="522395"/>
                </a:lnTo>
                <a:lnTo>
                  <a:pt x="1460798" y="545925"/>
                </a:lnTo>
                <a:cubicBezTo>
                  <a:pt x="1512976" y="609150"/>
                  <a:pt x="1544320" y="690206"/>
                  <a:pt x="1544320" y="778582"/>
                </a:cubicBezTo>
                <a:cubicBezTo>
                  <a:pt x="1544320" y="980586"/>
                  <a:pt x="1380564" y="1144342"/>
                  <a:pt x="1178560" y="1144342"/>
                </a:cubicBezTo>
                <a:cubicBezTo>
                  <a:pt x="1052308" y="1144342"/>
                  <a:pt x="940996" y="1080375"/>
                  <a:pt x="875266" y="983082"/>
                </a:cubicBezTo>
                <a:lnTo>
                  <a:pt x="869370" y="972220"/>
                </a:lnTo>
                <a:lnTo>
                  <a:pt x="843411" y="986310"/>
                </a:lnTo>
                <a:cubicBezTo>
                  <a:pt x="799652" y="1004818"/>
                  <a:pt x="751541" y="1015053"/>
                  <a:pt x="701040" y="1015053"/>
                </a:cubicBezTo>
                <a:cubicBezTo>
                  <a:pt x="549537" y="1015053"/>
                  <a:pt x="419549" y="922940"/>
                  <a:pt x="364023" y="791664"/>
                </a:cubicBezTo>
                <a:lnTo>
                  <a:pt x="344695" y="729397"/>
                </a:lnTo>
                <a:lnTo>
                  <a:pt x="292046" y="724089"/>
                </a:lnTo>
                <a:cubicBezTo>
                  <a:pt x="125376" y="689984"/>
                  <a:pt x="0" y="54251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616960" y="5440904"/>
            <a:ext cx="2936240" cy="1706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942080" y="5522184"/>
            <a:ext cx="1849120" cy="1559336"/>
          </a:xfrm>
          <a:custGeom>
            <a:avLst/>
            <a:gdLst/>
            <a:ahLst/>
            <a:cxnLst/>
            <a:rect l="l" t="t" r="r" b="b"/>
            <a:pathLst>
              <a:path w="1849120" h="1559336">
                <a:moveTo>
                  <a:pt x="609879" y="718592"/>
                </a:moveTo>
                <a:lnTo>
                  <a:pt x="587037" y="737439"/>
                </a:lnTo>
                <a:lnTo>
                  <a:pt x="602034" y="738951"/>
                </a:lnTo>
                <a:lnTo>
                  <a:pt x="611675" y="741944"/>
                </a:lnTo>
                <a:lnTo>
                  <a:pt x="609600" y="721360"/>
                </a:lnTo>
                <a:close/>
                <a:moveTo>
                  <a:pt x="1483360" y="0"/>
                </a:moveTo>
                <a:cubicBezTo>
                  <a:pt x="1685364" y="0"/>
                  <a:pt x="1849120" y="163756"/>
                  <a:pt x="1849120" y="365760"/>
                </a:cubicBezTo>
                <a:cubicBezTo>
                  <a:pt x="1849120" y="567764"/>
                  <a:pt x="1685364" y="731520"/>
                  <a:pt x="1483360" y="731520"/>
                </a:cubicBezTo>
                <a:cubicBezTo>
                  <a:pt x="1432859" y="731520"/>
                  <a:pt x="1384749" y="721285"/>
                  <a:pt x="1340990" y="702777"/>
                </a:cubicBezTo>
                <a:lnTo>
                  <a:pt x="1339146" y="701776"/>
                </a:lnTo>
                <a:lnTo>
                  <a:pt x="1341120" y="721360"/>
                </a:lnTo>
                <a:cubicBezTo>
                  <a:pt x="1341120" y="746610"/>
                  <a:pt x="1338562" y="771263"/>
                  <a:pt x="1333689" y="795073"/>
                </a:cubicBezTo>
                <a:lnTo>
                  <a:pt x="1315040" y="855153"/>
                </a:lnTo>
                <a:lnTo>
                  <a:pt x="1379167" y="835247"/>
                </a:lnTo>
                <a:cubicBezTo>
                  <a:pt x="1402977" y="830375"/>
                  <a:pt x="1427630" y="827816"/>
                  <a:pt x="1452880" y="827816"/>
                </a:cubicBezTo>
                <a:cubicBezTo>
                  <a:pt x="1654884" y="827816"/>
                  <a:pt x="1818640" y="991572"/>
                  <a:pt x="1818640" y="1193576"/>
                </a:cubicBezTo>
                <a:cubicBezTo>
                  <a:pt x="1818640" y="1395580"/>
                  <a:pt x="1654884" y="1559336"/>
                  <a:pt x="1452880" y="1559336"/>
                </a:cubicBezTo>
                <a:cubicBezTo>
                  <a:pt x="1250876" y="1559336"/>
                  <a:pt x="1087120" y="1395580"/>
                  <a:pt x="1087120" y="1193576"/>
                </a:cubicBezTo>
                <a:cubicBezTo>
                  <a:pt x="1087120" y="1168326"/>
                  <a:pt x="1089679" y="1143673"/>
                  <a:pt x="1094551" y="1119863"/>
                </a:cubicBezTo>
                <a:lnTo>
                  <a:pt x="1113201" y="1059783"/>
                </a:lnTo>
                <a:lnTo>
                  <a:pt x="1049073" y="1079689"/>
                </a:lnTo>
                <a:cubicBezTo>
                  <a:pt x="1025263" y="1084562"/>
                  <a:pt x="1000610" y="1087120"/>
                  <a:pt x="975360" y="1087120"/>
                </a:cubicBezTo>
                <a:cubicBezTo>
                  <a:pt x="950110" y="1087120"/>
                  <a:pt x="925457" y="1084562"/>
                  <a:pt x="901647" y="1079689"/>
                </a:cubicBezTo>
                <a:lnTo>
                  <a:pt x="892005" y="1076696"/>
                </a:lnTo>
                <a:lnTo>
                  <a:pt x="894080" y="1097280"/>
                </a:lnTo>
                <a:cubicBezTo>
                  <a:pt x="894080" y="1299284"/>
                  <a:pt x="730324" y="1463040"/>
                  <a:pt x="528320" y="1463040"/>
                </a:cubicBezTo>
                <a:cubicBezTo>
                  <a:pt x="326316" y="1463040"/>
                  <a:pt x="162560" y="1299284"/>
                  <a:pt x="162560" y="1097280"/>
                </a:cubicBezTo>
                <a:cubicBezTo>
                  <a:pt x="162560" y="996278"/>
                  <a:pt x="203499" y="904838"/>
                  <a:pt x="269689" y="838649"/>
                </a:cubicBezTo>
                <a:lnTo>
                  <a:pt x="307044" y="807828"/>
                </a:lnTo>
                <a:lnTo>
                  <a:pt x="292047" y="806316"/>
                </a:lnTo>
                <a:cubicBezTo>
                  <a:pt x="125376" y="772211"/>
                  <a:pt x="0" y="624741"/>
                  <a:pt x="0" y="447987"/>
                </a:cubicBezTo>
                <a:cubicBezTo>
                  <a:pt x="0" y="245983"/>
                  <a:pt x="163756" y="82227"/>
                  <a:pt x="365760" y="82227"/>
                </a:cubicBezTo>
                <a:cubicBezTo>
                  <a:pt x="567764" y="82227"/>
                  <a:pt x="731520" y="245983"/>
                  <a:pt x="731520" y="447987"/>
                </a:cubicBezTo>
                <a:lnTo>
                  <a:pt x="731241" y="450754"/>
                </a:lnTo>
                <a:lnTo>
                  <a:pt x="770860" y="418066"/>
                </a:lnTo>
                <a:cubicBezTo>
                  <a:pt x="829235" y="378628"/>
                  <a:pt x="899608" y="355600"/>
                  <a:pt x="975360" y="355600"/>
                </a:cubicBezTo>
                <a:cubicBezTo>
                  <a:pt x="1025861" y="355600"/>
                  <a:pt x="1073971" y="365835"/>
                  <a:pt x="1117731" y="384343"/>
                </a:cubicBezTo>
                <a:lnTo>
                  <a:pt x="1119574" y="385344"/>
                </a:lnTo>
                <a:lnTo>
                  <a:pt x="1117600" y="365760"/>
                </a:lnTo>
                <a:cubicBezTo>
                  <a:pt x="1117600" y="163756"/>
                  <a:pt x="1281356" y="0"/>
                  <a:pt x="148336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5600" y="3220720"/>
            <a:ext cx="2936240" cy="1706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58800" y="3399691"/>
            <a:ext cx="731520" cy="7315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320" y="325120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Bubble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endParaRPr kumimoji="1" lang="en-US" altLang="zh-CN" dirty="0"/>
          </a:p>
          <a:p>
            <a:r>
              <a:rPr kumimoji="1" lang="en-US" altLang="zh-CN" dirty="0" smtClean="0"/>
              <a:t>Zhonghua Xi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355600" y="1097280"/>
            <a:ext cx="2936240" cy="1706880"/>
            <a:chOff x="355600" y="1097280"/>
            <a:chExt cx="2936240" cy="1706880"/>
          </a:xfrm>
        </p:grpSpPr>
        <p:sp>
          <p:nvSpPr>
            <p:cNvPr id="5" name="矩形 4"/>
            <p:cNvSpPr/>
            <p:nvPr/>
          </p:nvSpPr>
          <p:spPr>
            <a:xfrm>
              <a:off x="355600" y="1097280"/>
              <a:ext cx="2936240" cy="17068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58800" y="1276251"/>
              <a:ext cx="731520" cy="7315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1520" y="1473200"/>
              <a:ext cx="365760" cy="365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574800" y="3399691"/>
            <a:ext cx="731520" cy="7315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3616960" y="1097280"/>
            <a:ext cx="2936240" cy="1706880"/>
            <a:chOff x="3616960" y="1097280"/>
            <a:chExt cx="2936240" cy="1706880"/>
          </a:xfrm>
        </p:grpSpPr>
        <p:grpSp>
          <p:nvGrpSpPr>
            <p:cNvPr id="9" name="组 8"/>
            <p:cNvGrpSpPr/>
            <p:nvPr/>
          </p:nvGrpSpPr>
          <p:grpSpPr>
            <a:xfrm>
              <a:off x="3616960" y="1097280"/>
              <a:ext cx="2936240" cy="1706880"/>
              <a:chOff x="355600" y="1097280"/>
              <a:chExt cx="2936240" cy="170688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5600" y="1097280"/>
                <a:ext cx="2936240" cy="17068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58800" y="1276251"/>
                <a:ext cx="731520" cy="73152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31520" y="1473200"/>
                <a:ext cx="365760" cy="3657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5588000" y="1259840"/>
              <a:ext cx="731520" cy="7315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60720" y="1456789"/>
              <a:ext cx="365760" cy="365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724400" y="1546274"/>
              <a:ext cx="741680" cy="178971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57680" y="35966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31520" y="35966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219200" y="5784949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31520" y="580136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524000" y="6192744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55600" y="2886715"/>
            <a:ext cx="293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/>
              <a:t>Each icon it self is a cluster at the very beginning</a:t>
            </a:r>
            <a:endParaRPr kumimoji="1"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535680" y="2889265"/>
            <a:ext cx="3139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/>
              <a:t>Move one icon towards another one</a:t>
            </a:r>
            <a:endParaRPr kumimoji="1" lang="zh-CN" altLang="en-US" sz="1100" dirty="0"/>
          </a:p>
        </p:txBody>
      </p:sp>
      <p:sp>
        <p:nvSpPr>
          <p:cNvPr id="38" name="椭圆 37"/>
          <p:cNvSpPr/>
          <p:nvPr/>
        </p:nvSpPr>
        <p:spPr>
          <a:xfrm>
            <a:off x="2296160" y="1298525"/>
            <a:ext cx="731520" cy="7315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468880" y="1495474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616960" y="3244949"/>
            <a:ext cx="2936240" cy="1706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820160" y="3423920"/>
            <a:ext cx="1198880" cy="731520"/>
          </a:xfrm>
          <a:custGeom>
            <a:avLst/>
            <a:gdLst/>
            <a:ahLst/>
            <a:cxnLst/>
            <a:rect l="l" t="t" r="r" b="b"/>
            <a:pathLst>
              <a:path w="1198880" h="731520">
                <a:moveTo>
                  <a:pt x="365760" y="0"/>
                </a:moveTo>
                <a:cubicBezTo>
                  <a:pt x="441512" y="0"/>
                  <a:pt x="511885" y="23028"/>
                  <a:pt x="570260" y="62466"/>
                </a:cubicBezTo>
                <a:lnTo>
                  <a:pt x="599440" y="86542"/>
                </a:lnTo>
                <a:lnTo>
                  <a:pt x="628620" y="62466"/>
                </a:lnTo>
                <a:cubicBezTo>
                  <a:pt x="686996" y="23028"/>
                  <a:pt x="757369" y="0"/>
                  <a:pt x="833120" y="0"/>
                </a:cubicBezTo>
                <a:cubicBezTo>
                  <a:pt x="1035124" y="0"/>
                  <a:pt x="1198880" y="163756"/>
                  <a:pt x="1198880" y="365760"/>
                </a:cubicBezTo>
                <a:cubicBezTo>
                  <a:pt x="1198880" y="567764"/>
                  <a:pt x="1035124" y="731520"/>
                  <a:pt x="833120" y="731520"/>
                </a:cubicBezTo>
                <a:cubicBezTo>
                  <a:pt x="757369" y="731520"/>
                  <a:pt x="686996" y="708492"/>
                  <a:pt x="628620" y="669054"/>
                </a:cubicBezTo>
                <a:lnTo>
                  <a:pt x="599440" y="644978"/>
                </a:lnTo>
                <a:lnTo>
                  <a:pt x="570260" y="669054"/>
                </a:lnTo>
                <a:cubicBezTo>
                  <a:pt x="511885" y="708492"/>
                  <a:pt x="441512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480560" y="3604458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992880" y="3620869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左箭头 48"/>
          <p:cNvSpPr/>
          <p:nvPr/>
        </p:nvSpPr>
        <p:spPr>
          <a:xfrm>
            <a:off x="1229360" y="3669714"/>
            <a:ext cx="416560" cy="178971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4480" y="4992385"/>
            <a:ext cx="3139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/>
              <a:t>Keep moving</a:t>
            </a:r>
            <a:endParaRPr kumimoji="1"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3449320" y="4942860"/>
            <a:ext cx="3139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/>
              <a:t>Once the distance between a moving icon and a cluster is less than a threshold, then merge them</a:t>
            </a:r>
            <a:endParaRPr kumimoji="1"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87960" y="7132320"/>
            <a:ext cx="3139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/>
              <a:t>The boundary of the cluster is boundary of the union of all potential fields (the circles)</a:t>
            </a:r>
            <a:endParaRPr kumimoji="1" lang="zh-CN" altLang="en-US" sz="1100" dirty="0"/>
          </a:p>
        </p:txBody>
      </p:sp>
      <p:sp>
        <p:nvSpPr>
          <p:cNvPr id="59" name="矩形 58"/>
          <p:cNvSpPr/>
          <p:nvPr/>
        </p:nvSpPr>
        <p:spPr>
          <a:xfrm>
            <a:off x="1463040" y="5826984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3449320" y="7147784"/>
            <a:ext cx="3139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/>
              <a:t>double click a overlapped icon, all icons in the cluster will be separated temporarily   </a:t>
            </a:r>
            <a:endParaRPr kumimoji="1"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4724400" y="6074733"/>
            <a:ext cx="365760" cy="365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114800" y="580136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232400" y="5719133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201920" y="6546949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066800" y="6084893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277360" y="6450653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81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</Words>
  <Application>Microsoft Macintosh PowerPoint</Application>
  <PresentationFormat>信纸(8.5x11 英寸)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Zhonghua Xi</dc:creator>
  <cp:lastModifiedBy>Zhonghua Xi</cp:lastModifiedBy>
  <cp:revision>6</cp:revision>
  <dcterms:created xsi:type="dcterms:W3CDTF">2014-08-09T23:13:50Z</dcterms:created>
  <dcterms:modified xsi:type="dcterms:W3CDTF">2014-08-09T23:44:27Z</dcterms:modified>
</cp:coreProperties>
</file>