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6893-F3CB-4026-9DBB-34B81BCADBCA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7C90-2330-4D4A-AE07-E1D0B8DDF1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98072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ZiRA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7640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계획 </a:t>
            </a:r>
            <a:r>
              <a:rPr lang="en-US" altLang="ko-KR" dirty="0" smtClean="0"/>
              <a:t>: WBS TEST</a:t>
            </a:r>
          </a:p>
          <a:p>
            <a:endParaRPr lang="en-US" altLang="ko-KR" dirty="0"/>
          </a:p>
          <a:p>
            <a:r>
              <a:rPr lang="ko-KR" altLang="en-US" dirty="0" smtClean="0"/>
              <a:t>소프트웨어 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명세서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인터페이스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데엍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uML</a:t>
            </a:r>
            <a:r>
              <a:rPr lang="en-US" altLang="ko-KR" dirty="0" smtClean="0"/>
              <a:t> , 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개발자 간의 소스로 이야기하자 </a:t>
            </a:r>
            <a:r>
              <a:rPr lang="en-US" altLang="ko-KR" dirty="0" smtClean="0">
                <a:sym typeface="Wingdings" pitchFamily="2" charset="2"/>
              </a:rPr>
              <a:t> Trend, </a:t>
            </a:r>
            <a:r>
              <a:rPr lang="ko-KR" altLang="en-US" dirty="0" smtClean="0">
                <a:sym typeface="Wingdings" pitchFamily="2" charset="2"/>
              </a:rPr>
              <a:t>소스의 </a:t>
            </a:r>
            <a:r>
              <a:rPr lang="ko-KR" altLang="en-US" dirty="0" err="1" smtClean="0">
                <a:sym typeface="Wingdings" pitchFamily="2" charset="2"/>
              </a:rPr>
              <a:t>변경점</a:t>
            </a:r>
            <a:r>
              <a:rPr lang="en-US" altLang="ko-KR" dirty="0" smtClean="0">
                <a:sym typeface="Wingdings" pitchFamily="2" charset="2"/>
              </a:rPr>
              <a:t>..  </a:t>
            </a:r>
            <a:r>
              <a:rPr lang="en-US" altLang="ko-KR" dirty="0" err="1" smtClean="0">
                <a:sym typeface="Wingdings" pitchFamily="2" charset="2"/>
              </a:rPr>
              <a:t>Git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유용함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84128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형상관리란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형상관리의 변화를 기록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변경관리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빌드관리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메이븐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그래들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릴리즈관리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배포관리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버전관리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/>
              <a:t>버전관리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관리대상 파일의  변화가 </a:t>
            </a:r>
            <a:r>
              <a:rPr lang="ko-KR" altLang="en-US" dirty="0" err="1" smtClean="0">
                <a:sym typeface="Wingdings" pitchFamily="2" charset="2"/>
              </a:rPr>
              <a:t>있을때</a:t>
            </a:r>
            <a:r>
              <a:rPr lang="ko-KR" altLang="en-US" dirty="0" smtClean="0">
                <a:sym typeface="Wingdings" pitchFamily="2" charset="2"/>
              </a:rPr>
              <a:t> 마다 일련번호를 매김</a:t>
            </a:r>
            <a:r>
              <a:rPr lang="en-US" altLang="ko-KR" dirty="0" smtClean="0">
                <a:sym typeface="Wingdings" pitchFamily="2" charset="2"/>
              </a:rPr>
              <a:t>. (</a:t>
            </a:r>
            <a:r>
              <a:rPr lang="ko-KR" altLang="en-US" dirty="0" smtClean="0">
                <a:sym typeface="Wingdings" pitchFamily="2" charset="2"/>
              </a:rPr>
              <a:t>판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259632" y="1772816"/>
            <a:ext cx="6696744" cy="3816424"/>
            <a:chOff x="1403648" y="1052736"/>
            <a:chExt cx="6696744" cy="3816424"/>
          </a:xfrm>
        </p:grpSpPr>
        <p:sp>
          <p:nvSpPr>
            <p:cNvPr id="4" name="직사각형 3"/>
            <p:cNvSpPr/>
            <p:nvPr/>
          </p:nvSpPr>
          <p:spPr>
            <a:xfrm>
              <a:off x="1403648" y="1052736"/>
              <a:ext cx="3528392" cy="3816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732240" y="1340768"/>
              <a:ext cx="1368152" cy="201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Remote</a:t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en-US" altLang="ko-KR" dirty="0" err="1" smtClean="0"/>
                <a:t>Git</a:t>
              </a:r>
              <a:r>
                <a:rPr lang="en-US" altLang="ko-KR" dirty="0" smtClean="0"/>
                <a:t>-hub)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95736" y="1412776"/>
              <a:ext cx="2016224" cy="93610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Working</a:t>
              </a:r>
            </a:p>
            <a:p>
              <a:pPr algn="ctr"/>
              <a:r>
                <a:rPr lang="en-US" altLang="ko-KR" dirty="0" smtClean="0"/>
                <a:t>Copy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23728" y="3284984"/>
              <a:ext cx="2016224" cy="93610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DB(</a:t>
              </a:r>
              <a:r>
                <a:rPr lang="en-US" altLang="ko-KR" dirty="0" err="1" smtClean="0"/>
                <a:t>Git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7" idx="1"/>
              <a:endCxn id="6" idx="1"/>
            </p:cNvCxnSpPr>
            <p:nvPr/>
          </p:nvCxnSpPr>
          <p:spPr>
            <a:xfrm rot="10800000" flipH="1">
              <a:off x="2123728" y="1880828"/>
              <a:ext cx="72008" cy="1872208"/>
            </a:xfrm>
            <a:prstGeom prst="curvedConnector3">
              <a:avLst>
                <a:gd name="adj1" fmla="val -31746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1"/>
            <p:cNvCxnSpPr>
              <a:stCxn id="6" idx="3"/>
              <a:endCxn id="7" idx="3"/>
            </p:cNvCxnSpPr>
            <p:nvPr/>
          </p:nvCxnSpPr>
          <p:spPr>
            <a:xfrm flipH="1">
              <a:off x="4139952" y="1880828"/>
              <a:ext cx="72008" cy="1872208"/>
            </a:xfrm>
            <a:prstGeom prst="curvedConnector3">
              <a:avLst>
                <a:gd name="adj1" fmla="val -317465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51920" y="2564904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Check out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5656" y="270892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Commit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4211960" y="2852936"/>
              <a:ext cx="2592288" cy="126014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139952" y="2708920"/>
              <a:ext cx="2520280" cy="115212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36096" y="350100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Push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0072" y="27809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Pull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84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10</cp:revision>
  <dcterms:created xsi:type="dcterms:W3CDTF">2018-02-03T00:48:44Z</dcterms:created>
  <dcterms:modified xsi:type="dcterms:W3CDTF">2018-02-03T01:52:51Z</dcterms:modified>
</cp:coreProperties>
</file>