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00.xml" ContentType="application/vnd.openxmlformats-officedocument.presentationml.slideLayout+xml"/>
  <Override PartName="/ppt/slideLayouts/slideLayout1001.xml" ContentType="application/vnd.openxmlformats-officedocument.presentationml.slideLayout+xml"/>
  <Override PartName="/ppt/slideLayouts/slideLayout1002.xml" ContentType="application/vnd.openxmlformats-officedocument.presentationml.slideLayout+xml"/>
  <Override PartName="/ppt/slideLayouts/slideLayout1003.xml" ContentType="application/vnd.openxmlformats-officedocument.presentationml.slideLayout+xml"/>
  <Override PartName="/ppt/slideLayouts/slideLayout1004.xml" ContentType="application/vnd.openxmlformats-officedocument.presentationml.slideLayout+xml"/>
  <Override PartName="/ppt/slideLayouts/slideLayout1005.xml" ContentType="application/vnd.openxmlformats-officedocument.presentationml.slideLayout+xml"/>
  <Override PartName="/ppt/slideLayouts/slideLayout1006.xml" ContentType="application/vnd.openxmlformats-officedocument.presentationml.slideLayout+xml"/>
  <Override PartName="/ppt/slideLayouts/slideLayout1007.xml" ContentType="application/vnd.openxmlformats-officedocument.presentationml.slideLayout+xml"/>
  <Override PartName="/ppt/slideLayouts/slideLayout1008.xml" ContentType="application/vnd.openxmlformats-officedocument.presentationml.slideLayout+xml"/>
  <Override PartName="/ppt/slideLayouts/slideLayout1009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1012.xml" ContentType="application/vnd.openxmlformats-officedocument.presentationml.slideLayout+xml"/>
  <Override PartName="/ppt/slideLayouts/slideLayout1013.xml" ContentType="application/vnd.openxmlformats-officedocument.presentationml.slideLayout+xml"/>
  <Override PartName="/ppt/slideLayouts/slideLayout1014.xml" ContentType="application/vnd.openxmlformats-officedocument.presentationml.slideLayout+xml"/>
  <Override PartName="/ppt/slideLayouts/slideLayout1015.xml" ContentType="application/vnd.openxmlformats-officedocument.presentationml.slideLayout+xml"/>
  <Override PartName="/ppt/slideLayouts/slideLayout1016.xml" ContentType="application/vnd.openxmlformats-officedocument.presentationml.slideLayout+xml"/>
  <Override PartName="/ppt/slideLayouts/slideLayout1017.xml" ContentType="application/vnd.openxmlformats-officedocument.presentationml.slideLayout+xml"/>
  <Override PartName="/ppt/slideLayouts/slideLayout1018.xml" ContentType="application/vnd.openxmlformats-officedocument.presentationml.slideLayout+xml"/>
  <Override PartName="/ppt/slideLayouts/slideLayout101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1021.xml" ContentType="application/vnd.openxmlformats-officedocument.presentationml.slideLayout+xml"/>
  <Override PartName="/ppt/slideLayouts/slideLayout1022.xml" ContentType="application/vnd.openxmlformats-officedocument.presentationml.slideLayout+xml"/>
  <Override PartName="/ppt/slideLayouts/slideLayout1023.xml" ContentType="application/vnd.openxmlformats-officedocument.presentationml.slideLayout+xml"/>
  <Override PartName="/ppt/slideLayouts/slideLayout1024.xml" ContentType="application/vnd.openxmlformats-officedocument.presentationml.slideLayout+xml"/>
  <Override PartName="/ppt/slideLayouts/slideLayout1025.xml" ContentType="application/vnd.openxmlformats-officedocument.presentationml.slideLayout+xml"/>
  <Override PartName="/ppt/slideLayouts/slideLayout1026.xml" ContentType="application/vnd.openxmlformats-officedocument.presentationml.slideLayout+xml"/>
  <Override PartName="/ppt/slideLayouts/slideLayout1027.xml" ContentType="application/vnd.openxmlformats-officedocument.presentationml.slideLayout+xml"/>
  <Override PartName="/ppt/slideLayouts/slideLayout1028.xml" ContentType="application/vnd.openxmlformats-officedocument.presentationml.slideLayout+xml"/>
  <Override PartName="/ppt/slideLayouts/slideLayout1029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30.xml" ContentType="application/vnd.openxmlformats-officedocument.presentationml.slideLayout+xml"/>
  <Override PartName="/ppt/slideLayouts/slideLayout1031.xml" ContentType="application/vnd.openxmlformats-officedocument.presentationml.slideLayout+xml"/>
  <Override PartName="/ppt/slideLayouts/slideLayout1032.xml" ContentType="application/vnd.openxmlformats-officedocument.presentationml.slideLayout+xml"/>
  <Override PartName="/ppt/slideLayouts/slideLayout1033.xml" ContentType="application/vnd.openxmlformats-officedocument.presentationml.slideLayout+xml"/>
  <Override PartName="/ppt/slideLayouts/slideLayout1034.xml" ContentType="application/vnd.openxmlformats-officedocument.presentationml.slideLayout+xml"/>
  <Override PartName="/ppt/slideLayouts/slideLayout1035.xml" ContentType="application/vnd.openxmlformats-officedocument.presentationml.slideLayout+xml"/>
  <Override PartName="/ppt/slideLayouts/slideLayout1036.xml" ContentType="application/vnd.openxmlformats-officedocument.presentationml.slideLayout+xml"/>
  <Override PartName="/ppt/slideLayouts/slideLayout1037.xml" ContentType="application/vnd.openxmlformats-officedocument.presentationml.slideLayout+xml"/>
  <Override PartName="/ppt/slideLayouts/slideLayout1038.xml" ContentType="application/vnd.openxmlformats-officedocument.presentationml.slideLayout+xml"/>
  <Override PartName="/ppt/slideLayouts/slideLayout1039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40.xml" ContentType="application/vnd.openxmlformats-officedocument.presentationml.slideLayout+xml"/>
  <Override PartName="/ppt/slideLayouts/slideLayout1041.xml" ContentType="application/vnd.openxmlformats-officedocument.presentationml.slideLayout+xml"/>
  <Override PartName="/ppt/slideLayouts/slideLayout1042.xml" ContentType="application/vnd.openxmlformats-officedocument.presentationml.slideLayout+xml"/>
  <Override PartName="/ppt/slideLayouts/slideLayout1043.xml" ContentType="application/vnd.openxmlformats-officedocument.presentationml.slideLayout+xml"/>
  <Override PartName="/ppt/slideLayouts/slideLayout1044.xml" ContentType="application/vnd.openxmlformats-officedocument.presentationml.slideLayout+xml"/>
  <Override PartName="/ppt/slideLayouts/slideLayout1045.xml" ContentType="application/vnd.openxmlformats-officedocument.presentationml.slideLayout+xml"/>
  <Override PartName="/ppt/slideLayouts/slideLayout1046.xml" ContentType="application/vnd.openxmlformats-officedocument.presentationml.slideLayout+xml"/>
  <Override PartName="/ppt/slideLayouts/slideLayout1047.xml" ContentType="application/vnd.openxmlformats-officedocument.presentationml.slideLayout+xml"/>
  <Override PartName="/ppt/slideLayouts/slideLayout1048.xml" ContentType="application/vnd.openxmlformats-officedocument.presentationml.slideLayout+xml"/>
  <Override PartName="/ppt/slideLayouts/slideLayout104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50.xml" ContentType="application/vnd.openxmlformats-officedocument.presentationml.slideLayout+xml"/>
  <Override PartName="/ppt/slideLayouts/slideLayout1051.xml" ContentType="application/vnd.openxmlformats-officedocument.presentationml.slideLayout+xml"/>
  <Override PartName="/ppt/slideLayouts/slideLayout1052.xml" ContentType="application/vnd.openxmlformats-officedocument.presentationml.slideLayout+xml"/>
  <Override PartName="/ppt/slideLayouts/slideLayout1053.xml" ContentType="application/vnd.openxmlformats-officedocument.presentationml.slideLayout+xml"/>
  <Override PartName="/ppt/slideLayouts/slideLayout1054.xml" ContentType="application/vnd.openxmlformats-officedocument.presentationml.slideLayout+xml"/>
  <Override PartName="/ppt/slideLayouts/slideLayout1055.xml" ContentType="application/vnd.openxmlformats-officedocument.presentationml.slideLayout+xml"/>
  <Override PartName="/ppt/slideLayouts/slideLayout1056.xml" ContentType="application/vnd.openxmlformats-officedocument.presentationml.slideLayout+xml"/>
  <Override PartName="/ppt/slideLayouts/slideLayout1057.xml" ContentType="application/vnd.openxmlformats-officedocument.presentationml.slideLayout+xml"/>
  <Override PartName="/ppt/slideLayouts/slideLayout1058.xml" ContentType="application/vnd.openxmlformats-officedocument.presentationml.slideLayout+xml"/>
  <Override PartName="/ppt/slideLayouts/slideLayout105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60.xml" ContentType="application/vnd.openxmlformats-officedocument.presentationml.slideLayout+xml"/>
  <Override PartName="/ppt/slideLayouts/slideLayout1061.xml" ContentType="application/vnd.openxmlformats-officedocument.presentationml.slideLayout+xml"/>
  <Override PartName="/ppt/slideLayouts/slideLayout1062.xml" ContentType="application/vnd.openxmlformats-officedocument.presentationml.slideLayout+xml"/>
  <Override PartName="/ppt/slideLayouts/slideLayout1063.xml" ContentType="application/vnd.openxmlformats-officedocument.presentationml.slideLayout+xml"/>
  <Override PartName="/ppt/slideLayouts/slideLayout1064.xml" ContentType="application/vnd.openxmlformats-officedocument.presentationml.slideLayout+xml"/>
  <Override PartName="/ppt/slideLayouts/slideLayout1065.xml" ContentType="application/vnd.openxmlformats-officedocument.presentationml.slideLayout+xml"/>
  <Override PartName="/ppt/slideLayouts/slideLayout1066.xml" ContentType="application/vnd.openxmlformats-officedocument.presentationml.slideLayout+xml"/>
  <Override PartName="/ppt/slideLayouts/slideLayout1067.xml" ContentType="application/vnd.openxmlformats-officedocument.presentationml.slideLayout+xml"/>
  <Override PartName="/ppt/slideLayouts/slideLayout1068.xml" ContentType="application/vnd.openxmlformats-officedocument.presentationml.slideLayout+xml"/>
  <Override PartName="/ppt/slideLayouts/slideLayout1069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70.xml" ContentType="application/vnd.openxmlformats-officedocument.presentationml.slideLayout+xml"/>
  <Override PartName="/ppt/slideLayouts/slideLayout1071.xml" ContentType="application/vnd.openxmlformats-officedocument.presentationml.slideLayout+xml"/>
  <Override PartName="/ppt/slideLayouts/slideLayout1072.xml" ContentType="application/vnd.openxmlformats-officedocument.presentationml.slideLayout+xml"/>
  <Override PartName="/ppt/slideLayouts/slideLayout1073.xml" ContentType="application/vnd.openxmlformats-officedocument.presentationml.slideLayout+xml"/>
  <Override PartName="/ppt/slideLayouts/slideLayout1074.xml" ContentType="application/vnd.openxmlformats-officedocument.presentationml.slideLayout+xml"/>
  <Override PartName="/ppt/slideLayouts/slideLayout1075.xml" ContentType="application/vnd.openxmlformats-officedocument.presentationml.slideLayout+xml"/>
  <Override PartName="/ppt/slideLayouts/slideLayout1076.xml" ContentType="application/vnd.openxmlformats-officedocument.presentationml.slideLayout+xml"/>
  <Override PartName="/ppt/slideLayouts/slideLayout1077.xml" ContentType="application/vnd.openxmlformats-officedocument.presentationml.slideLayout+xml"/>
  <Override PartName="/ppt/slideLayouts/slideLayout1078.xml" ContentType="application/vnd.openxmlformats-officedocument.presentationml.slideLayout+xml"/>
  <Override PartName="/ppt/slideLayouts/slideLayout107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80.xml" ContentType="application/vnd.openxmlformats-officedocument.presentationml.slideLayout+xml"/>
  <Override PartName="/ppt/slideLayouts/slideLayout1081.xml" ContentType="application/vnd.openxmlformats-officedocument.presentationml.slideLayout+xml"/>
  <Override PartName="/ppt/slideLayouts/slideLayout1082.xml" ContentType="application/vnd.openxmlformats-officedocument.presentationml.slideLayout+xml"/>
  <Override PartName="/ppt/slideLayouts/slideLayout1083.xml" ContentType="application/vnd.openxmlformats-officedocument.presentationml.slideLayout+xml"/>
  <Override PartName="/ppt/slideLayouts/slideLayout1084.xml" ContentType="application/vnd.openxmlformats-officedocument.presentationml.slideLayout+xml"/>
  <Override PartName="/ppt/slideLayouts/slideLayout1085.xml" ContentType="application/vnd.openxmlformats-officedocument.presentationml.slideLayout+xml"/>
  <Override PartName="/ppt/slideLayouts/slideLayout1086.xml" ContentType="application/vnd.openxmlformats-officedocument.presentationml.slideLayout+xml"/>
  <Override PartName="/ppt/slideLayouts/slideLayout1087.xml" ContentType="application/vnd.openxmlformats-officedocument.presentationml.slideLayout+xml"/>
  <Override PartName="/ppt/slideLayouts/slideLayout1088.xml" ContentType="application/vnd.openxmlformats-officedocument.presentationml.slideLayout+xml"/>
  <Override PartName="/ppt/slideLayouts/slideLayout1089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90.xml" ContentType="application/vnd.openxmlformats-officedocument.presentationml.slideLayout+xml"/>
  <Override PartName="/ppt/slideLayouts/slideLayout1091.xml" ContentType="application/vnd.openxmlformats-officedocument.presentationml.slideLayout+xml"/>
  <Override PartName="/ppt/slideLayouts/slideLayout1092.xml" ContentType="application/vnd.openxmlformats-officedocument.presentationml.slideLayout+xml"/>
  <Override PartName="/ppt/slideLayouts/slideLayout1093.xml" ContentType="application/vnd.openxmlformats-officedocument.presentationml.slideLayout+xml"/>
  <Override PartName="/ppt/slideLayouts/slideLayout1094.xml" ContentType="application/vnd.openxmlformats-officedocument.presentationml.slideLayout+xml"/>
  <Override PartName="/ppt/slideLayouts/slideLayout1095.xml" ContentType="application/vnd.openxmlformats-officedocument.presentationml.slideLayout+xml"/>
  <Override PartName="/ppt/slideLayouts/slideLayout1096.xml" ContentType="application/vnd.openxmlformats-officedocument.presentationml.slideLayout+xml"/>
  <Override PartName="/ppt/slideLayouts/slideLayout1097.xml" ContentType="application/vnd.openxmlformats-officedocument.presentationml.slideLayout+xml"/>
  <Override PartName="/ppt/slideLayouts/slideLayout1098.xml" ContentType="application/vnd.openxmlformats-officedocument.presentationml.slideLayout+xml"/>
  <Override PartName="/ppt/slideLayouts/slideLayout109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00.xml" ContentType="application/vnd.openxmlformats-officedocument.presentationml.slideLayout+xml"/>
  <Override PartName="/ppt/slideLayouts/slideLayout1101.xml" ContentType="application/vnd.openxmlformats-officedocument.presentationml.slideLayout+xml"/>
  <Override PartName="/ppt/slideLayouts/slideLayout1102.xml" ContentType="application/vnd.openxmlformats-officedocument.presentationml.slideLayout+xml"/>
  <Override PartName="/ppt/slideLayouts/slideLayout1103.xml" ContentType="application/vnd.openxmlformats-officedocument.presentationml.slideLayout+xml"/>
  <Override PartName="/ppt/slideLayouts/slideLayout1104.xml" ContentType="application/vnd.openxmlformats-officedocument.presentationml.slideLayout+xml"/>
  <Override PartName="/ppt/slideLayouts/slideLayout1105.xml" ContentType="application/vnd.openxmlformats-officedocument.presentationml.slideLayout+xml"/>
  <Override PartName="/ppt/slideLayouts/slideLayout1106.xml" ContentType="application/vnd.openxmlformats-officedocument.presentationml.slideLayout+xml"/>
  <Override PartName="/ppt/slideLayouts/slideLayout1107.xml" ContentType="application/vnd.openxmlformats-officedocument.presentationml.slideLayout+xml"/>
  <Override PartName="/ppt/slideLayouts/slideLayout1108.xml" ContentType="application/vnd.openxmlformats-officedocument.presentationml.slideLayout+xml"/>
  <Override PartName="/ppt/slideLayouts/slideLayout1109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10.xml" ContentType="application/vnd.openxmlformats-officedocument.presentationml.slideLayout+xml"/>
  <Override PartName="/ppt/slideLayouts/slideLayout1111.xml" ContentType="application/vnd.openxmlformats-officedocument.presentationml.slideLayout+xml"/>
  <Override PartName="/ppt/slideLayouts/slideLayout1112.xml" ContentType="application/vnd.openxmlformats-officedocument.presentationml.slideLayout+xml"/>
  <Override PartName="/ppt/slideLayouts/slideLayout1113.xml" ContentType="application/vnd.openxmlformats-officedocument.presentationml.slideLayout+xml"/>
  <Override PartName="/ppt/slideLayouts/slideLayout1114.xml" ContentType="application/vnd.openxmlformats-officedocument.presentationml.slideLayout+xml"/>
  <Override PartName="/ppt/slideLayouts/slideLayout1115.xml" ContentType="application/vnd.openxmlformats-officedocument.presentationml.slideLayout+xml"/>
  <Override PartName="/ppt/slideLayouts/slideLayout1116.xml" ContentType="application/vnd.openxmlformats-officedocument.presentationml.slideLayout+xml"/>
  <Override PartName="/ppt/slideLayouts/slideLayout11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1119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20.xml" ContentType="application/vnd.openxmlformats-officedocument.presentationml.slideLayout+xml"/>
  <Override PartName="/ppt/slideLayouts/slideLayout1121.xml" ContentType="application/vnd.openxmlformats-officedocument.presentationml.slideLayout+xml"/>
  <Override PartName="/ppt/slideLayouts/slideLayout1122.xml" ContentType="application/vnd.openxmlformats-officedocument.presentationml.slideLayout+xml"/>
  <Override PartName="/ppt/slideLayouts/slideLayout1123.xml" ContentType="application/vnd.openxmlformats-officedocument.presentationml.slideLayout+xml"/>
  <Override PartName="/ppt/slideLayouts/slideLayout1124.xml" ContentType="application/vnd.openxmlformats-officedocument.presentationml.slideLayout+xml"/>
  <Override PartName="/ppt/slideLayouts/slideLayout1125.xml" ContentType="application/vnd.openxmlformats-officedocument.presentationml.slideLayout+xml"/>
  <Override PartName="/ppt/slideLayouts/slideLayout1126.xml" ContentType="application/vnd.openxmlformats-officedocument.presentationml.slideLayout+xml"/>
  <Override PartName="/ppt/slideLayouts/slideLayout1127.xml" ContentType="application/vnd.openxmlformats-officedocument.presentationml.slideLayout+xml"/>
  <Override PartName="/ppt/slideLayouts/slideLayout1128.xml" ContentType="application/vnd.openxmlformats-officedocument.presentationml.slideLayout+xml"/>
  <Override PartName="/ppt/slideLayouts/slideLayout112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30.xml" ContentType="application/vnd.openxmlformats-officedocument.presentationml.slideLayout+xml"/>
  <Override PartName="/ppt/slideLayouts/slideLayout1131.xml" ContentType="application/vnd.openxmlformats-officedocument.presentationml.slideLayout+xml"/>
  <Override PartName="/ppt/slideLayouts/slideLayout1132.xml" ContentType="application/vnd.openxmlformats-officedocument.presentationml.slideLayout+xml"/>
  <Override PartName="/ppt/slideLayouts/slideLayout1133.xml" ContentType="application/vnd.openxmlformats-officedocument.presentationml.slideLayout+xml"/>
  <Override PartName="/ppt/slideLayouts/slideLayout1134.xml" ContentType="application/vnd.openxmlformats-officedocument.presentationml.slideLayout+xml"/>
  <Override PartName="/ppt/slideLayouts/slideLayout1135.xml" ContentType="application/vnd.openxmlformats-officedocument.presentationml.slideLayout+xml"/>
  <Override PartName="/ppt/slideLayouts/slideLayout1136.xml" ContentType="application/vnd.openxmlformats-officedocument.presentationml.slideLayout+xml"/>
  <Override PartName="/ppt/slideLayouts/slideLayout1137.xml" ContentType="application/vnd.openxmlformats-officedocument.presentationml.slideLayout+xml"/>
  <Override PartName="/ppt/slideLayouts/slideLayout1138.xml" ContentType="application/vnd.openxmlformats-officedocument.presentationml.slideLayout+xml"/>
  <Override PartName="/ppt/slideLayouts/slideLayout1139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40.xml" ContentType="application/vnd.openxmlformats-officedocument.presentationml.slideLayout+xml"/>
  <Override PartName="/ppt/slideLayouts/slideLayout1141.xml" ContentType="application/vnd.openxmlformats-officedocument.presentationml.slideLayout+xml"/>
  <Override PartName="/ppt/slideLayouts/slideLayout1142.xml" ContentType="application/vnd.openxmlformats-officedocument.presentationml.slideLayout+xml"/>
  <Override PartName="/ppt/slideLayouts/slideLayout1143.xml" ContentType="application/vnd.openxmlformats-officedocument.presentationml.slideLayout+xml"/>
  <Override PartName="/ppt/slideLayouts/slideLayout1144.xml" ContentType="application/vnd.openxmlformats-officedocument.presentationml.slideLayout+xml"/>
  <Override PartName="/ppt/slideLayouts/slideLayout1145.xml" ContentType="application/vnd.openxmlformats-officedocument.presentationml.slideLayout+xml"/>
  <Override PartName="/ppt/slideLayouts/slideLayout1146.xml" ContentType="application/vnd.openxmlformats-officedocument.presentationml.slideLayout+xml"/>
  <Override PartName="/ppt/slideLayouts/slideLayout1147.xml" ContentType="application/vnd.openxmlformats-officedocument.presentationml.slideLayout+xml"/>
  <Override PartName="/ppt/slideLayouts/slideLayout1148.xml" ContentType="application/vnd.openxmlformats-officedocument.presentationml.slideLayout+xml"/>
  <Override PartName="/ppt/slideLayouts/slideLayout1149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50.xml" ContentType="application/vnd.openxmlformats-officedocument.presentationml.slideLayout+xml"/>
  <Override PartName="/ppt/slideLayouts/slideLayout1151.xml" ContentType="application/vnd.openxmlformats-officedocument.presentationml.slideLayout+xml"/>
  <Override PartName="/ppt/slideLayouts/slideLayout1152.xml" ContentType="application/vnd.openxmlformats-officedocument.presentationml.slideLayout+xml"/>
  <Override PartName="/ppt/slideLayouts/slideLayout1153.xml" ContentType="application/vnd.openxmlformats-officedocument.presentationml.slideLayout+xml"/>
  <Override PartName="/ppt/slideLayouts/slideLayout1154.xml" ContentType="application/vnd.openxmlformats-officedocument.presentationml.slideLayout+xml"/>
  <Override PartName="/ppt/slideLayouts/slideLayout1155.xml" ContentType="application/vnd.openxmlformats-officedocument.presentationml.slideLayout+xml"/>
  <Override PartName="/ppt/slideLayouts/slideLayout1156.xml" ContentType="application/vnd.openxmlformats-officedocument.presentationml.slideLayout+xml"/>
  <Override PartName="/ppt/slideLayouts/slideLayout1157.xml" ContentType="application/vnd.openxmlformats-officedocument.presentationml.slideLayout+xml"/>
  <Override PartName="/ppt/slideLayouts/slideLayout1158.xml" ContentType="application/vnd.openxmlformats-officedocument.presentationml.slideLayout+xml"/>
  <Override PartName="/ppt/slideLayouts/slideLayout115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60.xml" ContentType="application/vnd.openxmlformats-officedocument.presentationml.slideLayout+xml"/>
  <Override PartName="/ppt/slideLayouts/slideLayout1161.xml" ContentType="application/vnd.openxmlformats-officedocument.presentationml.slideLayout+xml"/>
  <Override PartName="/ppt/slideLayouts/slideLayout1162.xml" ContentType="application/vnd.openxmlformats-officedocument.presentationml.slideLayout+xml"/>
  <Override PartName="/ppt/slideLayouts/slideLayout1163.xml" ContentType="application/vnd.openxmlformats-officedocument.presentationml.slideLayout+xml"/>
  <Override PartName="/ppt/slideLayouts/slideLayout1164.xml" ContentType="application/vnd.openxmlformats-officedocument.presentationml.slideLayout+xml"/>
  <Override PartName="/ppt/slideLayouts/slideLayout1165.xml" ContentType="application/vnd.openxmlformats-officedocument.presentationml.slideLayout+xml"/>
  <Override PartName="/ppt/slideLayouts/slideLayout1166.xml" ContentType="application/vnd.openxmlformats-officedocument.presentationml.slideLayout+xml"/>
  <Override PartName="/ppt/slideLayouts/slideLayout1167.xml" ContentType="application/vnd.openxmlformats-officedocument.presentationml.slideLayout+xml"/>
  <Override PartName="/ppt/slideLayouts/slideLayout1168.xml" ContentType="application/vnd.openxmlformats-officedocument.presentationml.slideLayout+xml"/>
  <Override PartName="/ppt/slideLayouts/slideLayout1169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70.xml" ContentType="application/vnd.openxmlformats-officedocument.presentationml.slideLayout+xml"/>
  <Override PartName="/ppt/slideLayouts/slideLayout1171.xml" ContentType="application/vnd.openxmlformats-officedocument.presentationml.slideLayout+xml"/>
  <Override PartName="/ppt/slideLayouts/slideLayout1172.xml" ContentType="application/vnd.openxmlformats-officedocument.presentationml.slideLayout+xml"/>
  <Override PartName="/ppt/slideLayouts/slideLayout1173.xml" ContentType="application/vnd.openxmlformats-officedocument.presentationml.slideLayout+xml"/>
  <Override PartName="/ppt/slideLayouts/slideLayout1174.xml" ContentType="application/vnd.openxmlformats-officedocument.presentationml.slideLayout+xml"/>
  <Override PartName="/ppt/slideLayouts/slideLayout1175.xml" ContentType="application/vnd.openxmlformats-officedocument.presentationml.slideLayout+xml"/>
  <Override PartName="/ppt/slideLayouts/slideLayout1176.xml" ContentType="application/vnd.openxmlformats-officedocument.presentationml.slideLayout+xml"/>
  <Override PartName="/ppt/slideLayouts/slideLayout1177.xml" ContentType="application/vnd.openxmlformats-officedocument.presentationml.slideLayout+xml"/>
  <Override PartName="/ppt/slideLayouts/slideLayout1178.xml" ContentType="application/vnd.openxmlformats-officedocument.presentationml.slideLayout+xml"/>
  <Override PartName="/ppt/slideLayouts/slideLayout117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80.xml" ContentType="application/vnd.openxmlformats-officedocument.presentationml.slideLayout+xml"/>
  <Override PartName="/ppt/slideLayouts/slideLayout1181.xml" ContentType="application/vnd.openxmlformats-officedocument.presentationml.slideLayout+xml"/>
  <Override PartName="/ppt/slideLayouts/slideLayout1182.xml" ContentType="application/vnd.openxmlformats-officedocument.presentationml.slideLayout+xml"/>
  <Override PartName="/ppt/slideLayouts/slideLayout1183.xml" ContentType="application/vnd.openxmlformats-officedocument.presentationml.slideLayout+xml"/>
  <Override PartName="/ppt/slideLayouts/slideLayout1184.xml" ContentType="application/vnd.openxmlformats-officedocument.presentationml.slideLayout+xml"/>
  <Override PartName="/ppt/slideLayouts/slideLayout1185.xml" ContentType="application/vnd.openxmlformats-officedocument.presentationml.slideLayout+xml"/>
  <Override PartName="/ppt/slideLayouts/slideLayout1186.xml" ContentType="application/vnd.openxmlformats-officedocument.presentationml.slideLayout+xml"/>
  <Override PartName="/ppt/slideLayouts/slideLayout1187.xml" ContentType="application/vnd.openxmlformats-officedocument.presentationml.slideLayout+xml"/>
  <Override PartName="/ppt/slideLayouts/slideLayout1188.xml" ContentType="application/vnd.openxmlformats-officedocument.presentationml.slideLayout+xml"/>
  <Override PartName="/ppt/slideLayouts/slideLayout118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90.xml" ContentType="application/vnd.openxmlformats-officedocument.presentationml.slideLayout+xml"/>
  <Override PartName="/ppt/slideLayouts/slideLayout1191.xml" ContentType="application/vnd.openxmlformats-officedocument.presentationml.slideLayout+xml"/>
  <Override PartName="/ppt/slideLayouts/slideLayout1192.xml" ContentType="application/vnd.openxmlformats-officedocument.presentationml.slideLayout+xml"/>
  <Override PartName="/ppt/slideLayouts/slideLayout1193.xml" ContentType="application/vnd.openxmlformats-officedocument.presentationml.slideLayout+xml"/>
  <Override PartName="/ppt/slideLayouts/slideLayout1194.xml" ContentType="application/vnd.openxmlformats-officedocument.presentationml.slideLayout+xml"/>
  <Override PartName="/ppt/slideLayouts/slideLayout1195.xml" ContentType="application/vnd.openxmlformats-officedocument.presentationml.slideLayout+xml"/>
  <Override PartName="/ppt/slideLayouts/slideLayout1196.xml" ContentType="application/vnd.openxmlformats-officedocument.presentationml.slideLayout+xml"/>
  <Override PartName="/ppt/slideLayouts/slideLayout1197.xml" ContentType="application/vnd.openxmlformats-officedocument.presentationml.slideLayout+xml"/>
  <Override PartName="/ppt/slideLayouts/slideLayout1198.xml" ContentType="application/vnd.openxmlformats-officedocument.presentationml.slideLayout+xml"/>
  <Override PartName="/ppt/slideLayouts/slideLayout119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00.xml" ContentType="application/vnd.openxmlformats-officedocument.presentationml.slideLayout+xml"/>
  <Override PartName="/ppt/slideLayouts/slideLayout1201.xml" ContentType="application/vnd.openxmlformats-officedocument.presentationml.slideLayout+xml"/>
  <Override PartName="/ppt/slideLayouts/slideLayout1202.xml" ContentType="application/vnd.openxmlformats-officedocument.presentationml.slideLayout+xml"/>
  <Override PartName="/ppt/slideLayouts/slideLayout1203.xml" ContentType="application/vnd.openxmlformats-officedocument.presentationml.slideLayout+xml"/>
  <Override PartName="/ppt/slideLayouts/slideLayout1204.xml" ContentType="application/vnd.openxmlformats-officedocument.presentationml.slideLayout+xml"/>
  <Override PartName="/ppt/slideLayouts/slideLayout1205.xml" ContentType="application/vnd.openxmlformats-officedocument.presentationml.slideLayout+xml"/>
  <Override PartName="/ppt/slideLayouts/slideLayout1206.xml" ContentType="application/vnd.openxmlformats-officedocument.presentationml.slideLayout+xml"/>
  <Override PartName="/ppt/slideLayouts/slideLayout1207.xml" ContentType="application/vnd.openxmlformats-officedocument.presentationml.slideLayout+xml"/>
  <Override PartName="/ppt/slideLayouts/slideLayout1208.xml" ContentType="application/vnd.openxmlformats-officedocument.presentationml.slideLayout+xml"/>
  <Override PartName="/ppt/slideLayouts/slideLayout1209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10.xml" ContentType="application/vnd.openxmlformats-officedocument.presentationml.slideLayout+xml"/>
  <Override PartName="/ppt/slideLayouts/slideLayout1211.xml" ContentType="application/vnd.openxmlformats-officedocument.presentationml.slideLayout+xml"/>
  <Override PartName="/ppt/slideLayouts/slideLayout1212.xml" ContentType="application/vnd.openxmlformats-officedocument.presentationml.slideLayout+xml"/>
  <Override PartName="/ppt/slideLayouts/slideLayout1213.xml" ContentType="application/vnd.openxmlformats-officedocument.presentationml.slideLayout+xml"/>
  <Override PartName="/ppt/slideLayouts/slideLayout1214.xml" ContentType="application/vnd.openxmlformats-officedocument.presentationml.slideLayout+xml"/>
  <Override PartName="/ppt/slideLayouts/slideLayout1215.xml" ContentType="application/vnd.openxmlformats-officedocument.presentationml.slideLayout+xml"/>
  <Override PartName="/ppt/slideLayouts/slideLayout1216.xml" ContentType="application/vnd.openxmlformats-officedocument.presentationml.slideLayout+xml"/>
  <Override PartName="/ppt/slideLayouts/slideLayout1217.xml" ContentType="application/vnd.openxmlformats-officedocument.presentationml.slideLayout+xml"/>
  <Override PartName="/ppt/slideLayouts/slideLayout1218.xml" ContentType="application/vnd.openxmlformats-officedocument.presentationml.slideLayout+xml"/>
  <Override PartName="/ppt/slideLayouts/slideLayout1219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20.xml" ContentType="application/vnd.openxmlformats-officedocument.presentationml.slideLayout+xml"/>
  <Override PartName="/ppt/slideLayouts/slideLayout1221.xml" ContentType="application/vnd.openxmlformats-officedocument.presentationml.slideLayout+xml"/>
  <Override PartName="/ppt/slideLayouts/slideLayout1222.xml" ContentType="application/vnd.openxmlformats-officedocument.presentationml.slideLayout+xml"/>
  <Override PartName="/ppt/slideLayouts/slideLayout1223.xml" ContentType="application/vnd.openxmlformats-officedocument.presentationml.slideLayout+xml"/>
  <Override PartName="/ppt/slideLayouts/slideLayout1224.xml" ContentType="application/vnd.openxmlformats-officedocument.presentationml.slideLayout+xml"/>
  <Override PartName="/ppt/slideLayouts/slideLayout1225.xml" ContentType="application/vnd.openxmlformats-officedocument.presentationml.slideLayout+xml"/>
  <Override PartName="/ppt/slideLayouts/slideLayout1226.xml" ContentType="application/vnd.openxmlformats-officedocument.presentationml.slideLayout+xml"/>
  <Override PartName="/ppt/slideLayouts/slideLayout1227.xml" ContentType="application/vnd.openxmlformats-officedocument.presentationml.slideLayout+xml"/>
  <Override PartName="/ppt/slideLayouts/slideLayout1228.xml" ContentType="application/vnd.openxmlformats-officedocument.presentationml.slideLayout+xml"/>
  <Override PartName="/ppt/slideLayouts/slideLayout122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30.xml" ContentType="application/vnd.openxmlformats-officedocument.presentationml.slideLayout+xml"/>
  <Override PartName="/ppt/slideLayouts/slideLayout1231.xml" ContentType="application/vnd.openxmlformats-officedocument.presentationml.slideLayout+xml"/>
  <Override PartName="/ppt/slideLayouts/slideLayout1232.xml" ContentType="application/vnd.openxmlformats-officedocument.presentationml.slideLayout+xml"/>
  <Override PartName="/ppt/slideLayouts/slideLayout1233.xml" ContentType="application/vnd.openxmlformats-officedocument.presentationml.slideLayout+xml"/>
  <Override PartName="/ppt/slideLayouts/slideLayout1234.xml" ContentType="application/vnd.openxmlformats-officedocument.presentationml.slideLayout+xml"/>
  <Override PartName="/ppt/slideLayouts/slideLayout1235.xml" ContentType="application/vnd.openxmlformats-officedocument.presentationml.slideLayout+xml"/>
  <Override PartName="/ppt/slideLayouts/slideLayout1236.xml" ContentType="application/vnd.openxmlformats-officedocument.presentationml.slideLayout+xml"/>
  <Override PartName="/ppt/slideLayouts/slideLayout1237.xml" ContentType="application/vnd.openxmlformats-officedocument.presentationml.slideLayout+xml"/>
  <Override PartName="/ppt/slideLayouts/slideLayout1238.xml" ContentType="application/vnd.openxmlformats-officedocument.presentationml.slideLayout+xml"/>
  <Override PartName="/ppt/slideLayouts/slideLayout1239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40.xml" ContentType="application/vnd.openxmlformats-officedocument.presentationml.slideLayout+xml"/>
  <Override PartName="/ppt/slideLayouts/slideLayout1241.xml" ContentType="application/vnd.openxmlformats-officedocument.presentationml.slideLayout+xml"/>
  <Override PartName="/ppt/slideLayouts/slideLayout1242.xml" ContentType="application/vnd.openxmlformats-officedocument.presentationml.slideLayout+xml"/>
  <Override PartName="/ppt/slideLayouts/slideLayout1243.xml" ContentType="application/vnd.openxmlformats-officedocument.presentationml.slideLayout+xml"/>
  <Override PartName="/ppt/slideLayouts/slideLayout1244.xml" ContentType="application/vnd.openxmlformats-officedocument.presentationml.slideLayout+xml"/>
  <Override PartName="/ppt/slideLayouts/slideLayout1245.xml" ContentType="application/vnd.openxmlformats-officedocument.presentationml.slideLayout+xml"/>
  <Override PartName="/ppt/slideLayouts/slideLayout1246.xml" ContentType="application/vnd.openxmlformats-officedocument.presentationml.slideLayout+xml"/>
  <Override PartName="/ppt/slideLayouts/slideLayout1247.xml" ContentType="application/vnd.openxmlformats-officedocument.presentationml.slideLayout+xml"/>
  <Override PartName="/ppt/slideLayouts/slideLayout1248.xml" ContentType="application/vnd.openxmlformats-officedocument.presentationml.slideLayout+xml"/>
  <Override PartName="/ppt/slideLayouts/slideLayout1249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50.xml" ContentType="application/vnd.openxmlformats-officedocument.presentationml.slideLayout+xml"/>
  <Override PartName="/ppt/slideLayouts/slideLayout1251.xml" ContentType="application/vnd.openxmlformats-officedocument.presentationml.slideLayout+xml"/>
  <Override PartName="/ppt/slideLayouts/slideLayout1252.xml" ContentType="application/vnd.openxmlformats-officedocument.presentationml.slideLayout+xml"/>
  <Override PartName="/ppt/slideLayouts/slideLayout1253.xml" ContentType="application/vnd.openxmlformats-officedocument.presentationml.slideLayout+xml"/>
  <Override PartName="/ppt/slideLayouts/slideLayout1254.xml" ContentType="application/vnd.openxmlformats-officedocument.presentationml.slideLayout+xml"/>
  <Override PartName="/ppt/slideLayouts/slideLayout1255.xml" ContentType="application/vnd.openxmlformats-officedocument.presentationml.slideLayout+xml"/>
  <Override PartName="/ppt/slideLayouts/slideLayout1256.xml" ContentType="application/vnd.openxmlformats-officedocument.presentationml.slideLayout+xml"/>
  <Override PartName="/ppt/slideLayouts/slideLayout1257.xml" ContentType="application/vnd.openxmlformats-officedocument.presentationml.slideLayout+xml"/>
  <Override PartName="/ppt/slideLayouts/slideLayout1258.xml" ContentType="application/vnd.openxmlformats-officedocument.presentationml.slideLayout+xml"/>
  <Override PartName="/ppt/slideLayouts/slideLayout125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60.xml" ContentType="application/vnd.openxmlformats-officedocument.presentationml.slideLayout+xml"/>
  <Override PartName="/ppt/slideLayouts/slideLayout1261.xml" ContentType="application/vnd.openxmlformats-officedocument.presentationml.slideLayout+xml"/>
  <Override PartName="/ppt/slideLayouts/slideLayout1262.xml" ContentType="application/vnd.openxmlformats-officedocument.presentationml.slideLayout+xml"/>
  <Override PartName="/ppt/slideLayouts/slideLayout1263.xml" ContentType="application/vnd.openxmlformats-officedocument.presentationml.slideLayout+xml"/>
  <Override PartName="/ppt/slideLayouts/slideLayout1264.xml" ContentType="application/vnd.openxmlformats-officedocument.presentationml.slideLayout+xml"/>
  <Override PartName="/ppt/slideLayouts/slideLayout1265.xml" ContentType="application/vnd.openxmlformats-officedocument.presentationml.slideLayout+xml"/>
  <Override PartName="/ppt/slideLayouts/slideLayout1266.xml" ContentType="application/vnd.openxmlformats-officedocument.presentationml.slideLayout+xml"/>
  <Override PartName="/ppt/slideLayouts/slideLayout1267.xml" ContentType="application/vnd.openxmlformats-officedocument.presentationml.slideLayout+xml"/>
  <Override PartName="/ppt/slideLayouts/slideLayout1268.xml" ContentType="application/vnd.openxmlformats-officedocument.presentationml.slideLayout+xml"/>
  <Override PartName="/ppt/slideLayouts/slideLayout1269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70.xml" ContentType="application/vnd.openxmlformats-officedocument.presentationml.slideLayout+xml"/>
  <Override PartName="/ppt/slideLayouts/slideLayout1271.xml" ContentType="application/vnd.openxmlformats-officedocument.presentationml.slideLayout+xml"/>
  <Override PartName="/ppt/slideLayouts/slideLayout1272.xml" ContentType="application/vnd.openxmlformats-officedocument.presentationml.slideLayout+xml"/>
  <Override PartName="/ppt/slideLayouts/slideLayout1273.xml" ContentType="application/vnd.openxmlformats-officedocument.presentationml.slideLayout+xml"/>
  <Override PartName="/ppt/slideLayouts/slideLayout1274.xml" ContentType="application/vnd.openxmlformats-officedocument.presentationml.slideLayout+xml"/>
  <Override PartName="/ppt/slideLayouts/slideLayout1275.xml" ContentType="application/vnd.openxmlformats-officedocument.presentationml.slideLayout+xml"/>
  <Override PartName="/ppt/slideLayouts/slideLayout1276.xml" ContentType="application/vnd.openxmlformats-officedocument.presentationml.slideLayout+xml"/>
  <Override PartName="/ppt/slideLayouts/slideLayout1277.xml" ContentType="application/vnd.openxmlformats-officedocument.presentationml.slideLayout+xml"/>
  <Override PartName="/ppt/slideLayouts/slideLayout1278.xml" ContentType="application/vnd.openxmlformats-officedocument.presentationml.slideLayout+xml"/>
  <Override PartName="/ppt/slideLayouts/slideLayout127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80.xml" ContentType="application/vnd.openxmlformats-officedocument.presentationml.slideLayout+xml"/>
  <Override PartName="/ppt/slideLayouts/slideLayout1281.xml" ContentType="application/vnd.openxmlformats-officedocument.presentationml.slideLayout+xml"/>
  <Override PartName="/ppt/slideLayouts/slideLayout1282.xml" ContentType="application/vnd.openxmlformats-officedocument.presentationml.slideLayout+xml"/>
  <Override PartName="/ppt/slideLayouts/slideLayout1283.xml" ContentType="application/vnd.openxmlformats-officedocument.presentationml.slideLayout+xml"/>
  <Override PartName="/ppt/slideLayouts/slideLayout1284.xml" ContentType="application/vnd.openxmlformats-officedocument.presentationml.slideLayout+xml"/>
  <Override PartName="/ppt/slideLayouts/slideLayout1285.xml" ContentType="application/vnd.openxmlformats-officedocument.presentationml.slideLayout+xml"/>
  <Override PartName="/ppt/slideLayouts/slideLayout1286.xml" ContentType="application/vnd.openxmlformats-officedocument.presentationml.slideLayout+xml"/>
  <Override PartName="/ppt/slideLayouts/slideLayout1287.xml" ContentType="application/vnd.openxmlformats-officedocument.presentationml.slideLayout+xml"/>
  <Override PartName="/ppt/slideLayouts/slideLayout1288.xml" ContentType="application/vnd.openxmlformats-officedocument.presentationml.slideLayout+xml"/>
  <Override PartName="/ppt/slideLayouts/slideLayout1289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290.xml" ContentType="application/vnd.openxmlformats-officedocument.presentationml.slideLayout+xml"/>
  <Override PartName="/ppt/slideLayouts/slideLayout1291.xml" ContentType="application/vnd.openxmlformats-officedocument.presentationml.slideLayout+xml"/>
  <Override PartName="/ppt/slideLayouts/slideLayout1292.xml" ContentType="application/vnd.openxmlformats-officedocument.presentationml.slideLayout+xml"/>
  <Override PartName="/ppt/slideLayouts/slideLayout1293.xml" ContentType="application/vnd.openxmlformats-officedocument.presentationml.slideLayout+xml"/>
  <Override PartName="/ppt/slideLayouts/slideLayout1294.xml" ContentType="application/vnd.openxmlformats-officedocument.presentationml.slideLayout+xml"/>
  <Override PartName="/ppt/slideLayouts/slideLayout1295.xml" ContentType="application/vnd.openxmlformats-officedocument.presentationml.slideLayout+xml"/>
  <Override PartName="/ppt/slideLayouts/slideLayout1296.xml" ContentType="application/vnd.openxmlformats-officedocument.presentationml.slideLayout+xml"/>
  <Override PartName="/ppt/slideLayouts/slideLayout1297.xml" ContentType="application/vnd.openxmlformats-officedocument.presentationml.slideLayout+xml"/>
  <Override PartName="/ppt/slideLayouts/slideLayout1298.xml" ContentType="application/vnd.openxmlformats-officedocument.presentationml.slideLayout+xml"/>
  <Override PartName="/ppt/slideLayouts/slideLayout129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00.xml" ContentType="application/vnd.openxmlformats-officedocument.presentationml.slideLayout+xml"/>
  <Override PartName="/ppt/slideLayouts/slideLayout1301.xml" ContentType="application/vnd.openxmlformats-officedocument.presentationml.slideLayout+xml"/>
  <Override PartName="/ppt/slideLayouts/slideLayout1302.xml" ContentType="application/vnd.openxmlformats-officedocument.presentationml.slideLayout+xml"/>
  <Override PartName="/ppt/slideLayouts/slideLayout1303.xml" ContentType="application/vnd.openxmlformats-officedocument.presentationml.slideLayout+xml"/>
  <Override PartName="/ppt/slideLayouts/slideLayout1304.xml" ContentType="application/vnd.openxmlformats-officedocument.presentationml.slideLayout+xml"/>
  <Override PartName="/ppt/slideLayouts/slideLayout1305.xml" ContentType="application/vnd.openxmlformats-officedocument.presentationml.slideLayout+xml"/>
  <Override PartName="/ppt/slideLayouts/slideLayout1306.xml" ContentType="application/vnd.openxmlformats-officedocument.presentationml.slideLayout+xml"/>
  <Override PartName="/ppt/slideLayouts/slideLayout1307.xml" ContentType="application/vnd.openxmlformats-officedocument.presentationml.slideLayout+xml"/>
  <Override PartName="/ppt/slideLayouts/slideLayout1308.xml" ContentType="application/vnd.openxmlformats-officedocument.presentationml.slideLayout+xml"/>
  <Override PartName="/ppt/slideLayouts/slideLayout1309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10.xml" ContentType="application/vnd.openxmlformats-officedocument.presentationml.slideLayout+xml"/>
  <Override PartName="/ppt/slideLayouts/slideLayout1311.xml" ContentType="application/vnd.openxmlformats-officedocument.presentationml.slideLayout+xml"/>
  <Override PartName="/ppt/slideLayouts/slideLayout1312.xml" ContentType="application/vnd.openxmlformats-officedocument.presentationml.slideLayout+xml"/>
  <Override PartName="/ppt/slideLayouts/slideLayout1313.xml" ContentType="application/vnd.openxmlformats-officedocument.presentationml.slideLayout+xml"/>
  <Override PartName="/ppt/slideLayouts/slideLayout1314.xml" ContentType="application/vnd.openxmlformats-officedocument.presentationml.slideLayout+xml"/>
  <Override PartName="/ppt/slideLayouts/slideLayout1315.xml" ContentType="application/vnd.openxmlformats-officedocument.presentationml.slideLayout+xml"/>
  <Override PartName="/ppt/slideLayouts/slideLayout1316.xml" ContentType="application/vnd.openxmlformats-officedocument.presentationml.slideLayout+xml"/>
  <Override PartName="/ppt/slideLayouts/slideLayout1317.xml" ContentType="application/vnd.openxmlformats-officedocument.presentationml.slideLayout+xml"/>
  <Override PartName="/ppt/slideLayouts/slideLayout1318.xml" ContentType="application/vnd.openxmlformats-officedocument.presentationml.slideLayout+xml"/>
  <Override PartName="/ppt/slideLayouts/slideLayout131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20.xml" ContentType="application/vnd.openxmlformats-officedocument.presentationml.slideLayout+xml"/>
  <Override PartName="/ppt/slideLayouts/slideLayout1321.xml" ContentType="application/vnd.openxmlformats-officedocument.presentationml.slideLayout+xml"/>
  <Override PartName="/ppt/slideLayouts/slideLayout1322.xml" ContentType="application/vnd.openxmlformats-officedocument.presentationml.slideLayout+xml"/>
  <Override PartName="/ppt/slideLayouts/slideLayout1323.xml" ContentType="application/vnd.openxmlformats-officedocument.presentationml.slideLayout+xml"/>
  <Override PartName="/ppt/slideLayouts/slideLayout1324.xml" ContentType="application/vnd.openxmlformats-officedocument.presentationml.slideLayout+xml"/>
  <Override PartName="/ppt/slideLayouts/slideLayout1325.xml" ContentType="application/vnd.openxmlformats-officedocument.presentationml.slideLayout+xml"/>
  <Override PartName="/ppt/slideLayouts/slideLayout1326.xml" ContentType="application/vnd.openxmlformats-officedocument.presentationml.slideLayout+xml"/>
  <Override PartName="/ppt/slideLayouts/slideLayout1327.xml" ContentType="application/vnd.openxmlformats-officedocument.presentationml.slideLayout+xml"/>
  <Override PartName="/ppt/slideLayouts/slideLayout1328.xml" ContentType="application/vnd.openxmlformats-officedocument.presentationml.slideLayout+xml"/>
  <Override PartName="/ppt/slideLayouts/slideLayout1329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30.xml" ContentType="application/vnd.openxmlformats-officedocument.presentationml.slideLayout+xml"/>
  <Override PartName="/ppt/slideLayouts/slideLayout1331.xml" ContentType="application/vnd.openxmlformats-officedocument.presentationml.slideLayout+xml"/>
  <Override PartName="/ppt/slideLayouts/slideLayout1332.xml" ContentType="application/vnd.openxmlformats-officedocument.presentationml.slideLayout+xml"/>
  <Override PartName="/ppt/slideLayouts/slideLayout1333.xml" ContentType="application/vnd.openxmlformats-officedocument.presentationml.slideLayout+xml"/>
  <Override PartName="/ppt/slideLayouts/slideLayout1334.xml" ContentType="application/vnd.openxmlformats-officedocument.presentationml.slideLayout+xml"/>
  <Override PartName="/ppt/slideLayouts/slideLayout1335.xml" ContentType="application/vnd.openxmlformats-officedocument.presentationml.slideLayout+xml"/>
  <Override PartName="/ppt/slideLayouts/slideLayout1336.xml" ContentType="application/vnd.openxmlformats-officedocument.presentationml.slideLayout+xml"/>
  <Override PartName="/ppt/slideLayouts/slideLayout1337.xml" ContentType="application/vnd.openxmlformats-officedocument.presentationml.slideLayout+xml"/>
  <Override PartName="/ppt/slideLayouts/slideLayout1338.xml" ContentType="application/vnd.openxmlformats-officedocument.presentationml.slideLayout+xml"/>
  <Override PartName="/ppt/slideLayouts/slideLayout1339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40.xml" ContentType="application/vnd.openxmlformats-officedocument.presentationml.slideLayout+xml"/>
  <Override PartName="/ppt/slideLayouts/slideLayout1341.xml" ContentType="application/vnd.openxmlformats-officedocument.presentationml.slideLayout+xml"/>
  <Override PartName="/ppt/slideLayouts/slideLayout1342.xml" ContentType="application/vnd.openxmlformats-officedocument.presentationml.slideLayout+xml"/>
  <Override PartName="/ppt/slideLayouts/slideLayout1343.xml" ContentType="application/vnd.openxmlformats-officedocument.presentationml.slideLayout+xml"/>
  <Override PartName="/ppt/slideLayouts/slideLayout1344.xml" ContentType="application/vnd.openxmlformats-officedocument.presentationml.slideLayout+xml"/>
  <Override PartName="/ppt/slideLayouts/slideLayout1345.xml" ContentType="application/vnd.openxmlformats-officedocument.presentationml.slideLayout+xml"/>
  <Override PartName="/ppt/slideLayouts/slideLayout1346.xml" ContentType="application/vnd.openxmlformats-officedocument.presentationml.slideLayout+xml"/>
  <Override PartName="/ppt/slideLayouts/slideLayout1347.xml" ContentType="application/vnd.openxmlformats-officedocument.presentationml.slideLayout+xml"/>
  <Override PartName="/ppt/slideLayouts/slideLayout1348.xml" ContentType="application/vnd.openxmlformats-officedocument.presentationml.slideLayout+xml"/>
  <Override PartName="/ppt/slideLayouts/slideLayout1349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50.xml" ContentType="application/vnd.openxmlformats-officedocument.presentationml.slideLayout+xml"/>
  <Override PartName="/ppt/slideLayouts/slideLayout1351.xml" ContentType="application/vnd.openxmlformats-officedocument.presentationml.slideLayout+xml"/>
  <Override PartName="/ppt/slideLayouts/slideLayout1352.xml" ContentType="application/vnd.openxmlformats-officedocument.presentationml.slideLayout+xml"/>
  <Override PartName="/ppt/slideLayouts/slideLayout1353.xml" ContentType="application/vnd.openxmlformats-officedocument.presentationml.slideLayout+xml"/>
  <Override PartName="/ppt/slideLayouts/slideLayout1354.xml" ContentType="application/vnd.openxmlformats-officedocument.presentationml.slideLayout+xml"/>
  <Override PartName="/ppt/slideLayouts/slideLayout1355.xml" ContentType="application/vnd.openxmlformats-officedocument.presentationml.slideLayout+xml"/>
  <Override PartName="/ppt/slideLayouts/slideLayout1356.xml" ContentType="application/vnd.openxmlformats-officedocument.presentationml.slideLayout+xml"/>
  <Override PartName="/ppt/slideLayouts/slideLayout1357.xml" ContentType="application/vnd.openxmlformats-officedocument.presentationml.slideLayout+xml"/>
  <Override PartName="/ppt/slideLayouts/slideLayout1358.xml" ContentType="application/vnd.openxmlformats-officedocument.presentationml.slideLayout+xml"/>
  <Override PartName="/ppt/slideLayouts/slideLayout135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60.xml" ContentType="application/vnd.openxmlformats-officedocument.presentationml.slideLayout+xml"/>
  <Override PartName="/ppt/slideLayouts/slideLayout1361.xml" ContentType="application/vnd.openxmlformats-officedocument.presentationml.slideLayout+xml"/>
  <Override PartName="/ppt/slideLayouts/slideLayout1362.xml" ContentType="application/vnd.openxmlformats-officedocument.presentationml.slideLayout+xml"/>
  <Override PartName="/ppt/slideLayouts/slideLayout1363.xml" ContentType="application/vnd.openxmlformats-officedocument.presentationml.slideLayout+xml"/>
  <Override PartName="/ppt/slideLayouts/slideLayout1364.xml" ContentType="application/vnd.openxmlformats-officedocument.presentationml.slideLayout+xml"/>
  <Override PartName="/ppt/slideLayouts/slideLayout1365.xml" ContentType="application/vnd.openxmlformats-officedocument.presentationml.slideLayout+xml"/>
  <Override PartName="/ppt/slideLayouts/slideLayout1366.xml" ContentType="application/vnd.openxmlformats-officedocument.presentationml.slideLayout+xml"/>
  <Override PartName="/ppt/slideLayouts/slideLayout1367.xml" ContentType="application/vnd.openxmlformats-officedocument.presentationml.slideLayout+xml"/>
  <Override PartName="/ppt/slideLayouts/slideLayout1368.xml" ContentType="application/vnd.openxmlformats-officedocument.presentationml.slideLayout+xml"/>
  <Override PartName="/ppt/slideLayouts/slideLayout136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70.xml" ContentType="application/vnd.openxmlformats-officedocument.presentationml.slideLayout+xml"/>
  <Override PartName="/ppt/slideLayouts/slideLayout1371.xml" ContentType="application/vnd.openxmlformats-officedocument.presentationml.slideLayout+xml"/>
  <Override PartName="/ppt/slideLayouts/slideLayout1372.xml" ContentType="application/vnd.openxmlformats-officedocument.presentationml.slideLayout+xml"/>
  <Override PartName="/ppt/slideLayouts/slideLayout1373.xml" ContentType="application/vnd.openxmlformats-officedocument.presentationml.slideLayout+xml"/>
  <Override PartName="/ppt/slideLayouts/slideLayout1374.xml" ContentType="application/vnd.openxmlformats-officedocument.presentationml.slideLayout+xml"/>
  <Override PartName="/ppt/slideLayouts/slideLayout1375.xml" ContentType="application/vnd.openxmlformats-officedocument.presentationml.slideLayout+xml"/>
  <Override PartName="/ppt/slideLayouts/slideLayout1376.xml" ContentType="application/vnd.openxmlformats-officedocument.presentationml.slideLayout+xml"/>
  <Override PartName="/ppt/slideLayouts/slideLayout1377.xml" ContentType="application/vnd.openxmlformats-officedocument.presentationml.slideLayout+xml"/>
  <Override PartName="/ppt/slideLayouts/slideLayout1378.xml" ContentType="application/vnd.openxmlformats-officedocument.presentationml.slideLayout+xml"/>
  <Override PartName="/ppt/slideLayouts/slideLayout137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80.xml" ContentType="application/vnd.openxmlformats-officedocument.presentationml.slideLayout+xml"/>
  <Override PartName="/ppt/slideLayouts/slideLayout1381.xml" ContentType="application/vnd.openxmlformats-officedocument.presentationml.slideLayout+xml"/>
  <Override PartName="/ppt/slideLayouts/slideLayout1382.xml" ContentType="application/vnd.openxmlformats-officedocument.presentationml.slideLayout+xml"/>
  <Override PartName="/ppt/slideLayouts/slideLayout1383.xml" ContentType="application/vnd.openxmlformats-officedocument.presentationml.slideLayout+xml"/>
  <Override PartName="/ppt/slideLayouts/slideLayout1384.xml" ContentType="application/vnd.openxmlformats-officedocument.presentationml.slideLayout+xml"/>
  <Override PartName="/ppt/slideLayouts/slideLayout1385.xml" ContentType="application/vnd.openxmlformats-officedocument.presentationml.slideLayout+xml"/>
  <Override PartName="/ppt/slideLayouts/slideLayout1386.xml" ContentType="application/vnd.openxmlformats-officedocument.presentationml.slideLayout+xml"/>
  <Override PartName="/ppt/slideLayouts/slideLayout1387.xml" ContentType="application/vnd.openxmlformats-officedocument.presentationml.slideLayout+xml"/>
  <Override PartName="/ppt/slideLayouts/slideLayout1388.xml" ContentType="application/vnd.openxmlformats-officedocument.presentationml.slideLayout+xml"/>
  <Override PartName="/ppt/slideLayouts/slideLayout1389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390.xml" ContentType="application/vnd.openxmlformats-officedocument.presentationml.slideLayout+xml"/>
  <Override PartName="/ppt/slideLayouts/slideLayout1391.xml" ContentType="application/vnd.openxmlformats-officedocument.presentationml.slideLayout+xml"/>
  <Override PartName="/ppt/slideLayouts/slideLayout1392.xml" ContentType="application/vnd.openxmlformats-officedocument.presentationml.slideLayout+xml"/>
  <Override PartName="/ppt/slideLayouts/slideLayout1393.xml" ContentType="application/vnd.openxmlformats-officedocument.presentationml.slideLayout+xml"/>
  <Override PartName="/ppt/slideLayouts/slideLayout1394.xml" ContentType="application/vnd.openxmlformats-officedocument.presentationml.slideLayout+xml"/>
  <Override PartName="/ppt/slideLayouts/slideLayout1395.xml" ContentType="application/vnd.openxmlformats-officedocument.presentationml.slideLayout+xml"/>
  <Override PartName="/ppt/slideLayouts/slideLayout1396.xml" ContentType="application/vnd.openxmlformats-officedocument.presentationml.slideLayout+xml"/>
  <Override PartName="/ppt/slideLayouts/slideLayout1397.xml" ContentType="application/vnd.openxmlformats-officedocument.presentationml.slideLayout+xml"/>
  <Override PartName="/ppt/slideLayouts/slideLayout1398.xml" ContentType="application/vnd.openxmlformats-officedocument.presentationml.slideLayout+xml"/>
  <Override PartName="/ppt/slideLayouts/slideLayout139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00.xml" ContentType="application/vnd.openxmlformats-officedocument.presentationml.slideLayout+xml"/>
  <Override PartName="/ppt/slideLayouts/slideLayout1401.xml" ContentType="application/vnd.openxmlformats-officedocument.presentationml.slideLayout+xml"/>
  <Override PartName="/ppt/slideLayouts/slideLayout1402.xml" ContentType="application/vnd.openxmlformats-officedocument.presentationml.slideLayout+xml"/>
  <Override PartName="/ppt/slideLayouts/slideLayout1403.xml" ContentType="application/vnd.openxmlformats-officedocument.presentationml.slideLayout+xml"/>
  <Override PartName="/ppt/slideLayouts/slideLayout1404.xml" ContentType="application/vnd.openxmlformats-officedocument.presentationml.slideLayout+xml"/>
  <Override PartName="/ppt/slideLayouts/slideLayout1405.xml" ContentType="application/vnd.openxmlformats-officedocument.presentationml.slideLayout+xml"/>
  <Override PartName="/ppt/slideLayouts/slideLayout1406.xml" ContentType="application/vnd.openxmlformats-officedocument.presentationml.slideLayout+xml"/>
  <Override PartName="/ppt/slideLayouts/slideLayout1407.xml" ContentType="application/vnd.openxmlformats-officedocument.presentationml.slideLayout+xml"/>
  <Override PartName="/ppt/slideLayouts/slideLayout1408.xml" ContentType="application/vnd.openxmlformats-officedocument.presentationml.slideLayout+xml"/>
  <Override PartName="/ppt/slideLayouts/slideLayout1409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10.xml" ContentType="application/vnd.openxmlformats-officedocument.presentationml.slideLayout+xml"/>
  <Override PartName="/ppt/slideLayouts/slideLayout1411.xml" ContentType="application/vnd.openxmlformats-officedocument.presentationml.slideLayout+xml"/>
  <Override PartName="/ppt/slideLayouts/slideLayout1412.xml" ContentType="application/vnd.openxmlformats-officedocument.presentationml.slideLayout+xml"/>
  <Override PartName="/ppt/slideLayouts/slideLayout1413.xml" ContentType="application/vnd.openxmlformats-officedocument.presentationml.slideLayout+xml"/>
  <Override PartName="/ppt/slideLayouts/slideLayout1414.xml" ContentType="application/vnd.openxmlformats-officedocument.presentationml.slideLayout+xml"/>
  <Override PartName="/ppt/slideLayouts/slideLayout1415.xml" ContentType="application/vnd.openxmlformats-officedocument.presentationml.slideLayout+xml"/>
  <Override PartName="/ppt/slideLayouts/slideLayout1416.xml" ContentType="application/vnd.openxmlformats-officedocument.presentationml.slideLayout+xml"/>
  <Override PartName="/ppt/slideLayouts/slideLayout1417.xml" ContentType="application/vnd.openxmlformats-officedocument.presentationml.slideLayout+xml"/>
  <Override PartName="/ppt/slideLayouts/slideLayout1418.xml" ContentType="application/vnd.openxmlformats-officedocument.presentationml.slideLayout+xml"/>
  <Override PartName="/ppt/slideLayouts/slideLayout1419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20.xml" ContentType="application/vnd.openxmlformats-officedocument.presentationml.slideLayout+xml"/>
  <Override PartName="/ppt/slideLayouts/slideLayout1421.xml" ContentType="application/vnd.openxmlformats-officedocument.presentationml.slideLayout+xml"/>
  <Override PartName="/ppt/slideLayouts/slideLayout1422.xml" ContentType="application/vnd.openxmlformats-officedocument.presentationml.slideLayout+xml"/>
  <Override PartName="/ppt/slideLayouts/slideLayout1423.xml" ContentType="application/vnd.openxmlformats-officedocument.presentationml.slideLayout+xml"/>
  <Override PartName="/ppt/slideLayouts/slideLayout1424.xml" ContentType="application/vnd.openxmlformats-officedocument.presentationml.slideLayout+xml"/>
  <Override PartName="/ppt/slideLayouts/slideLayout1425.xml" ContentType="application/vnd.openxmlformats-officedocument.presentationml.slideLayout+xml"/>
  <Override PartName="/ppt/slideLayouts/slideLayout1426.xml" ContentType="application/vnd.openxmlformats-officedocument.presentationml.slideLayout+xml"/>
  <Override PartName="/ppt/slideLayouts/slideLayout1427.xml" ContentType="application/vnd.openxmlformats-officedocument.presentationml.slideLayout+xml"/>
  <Override PartName="/ppt/slideLayouts/slideLayout1428.xml" ContentType="application/vnd.openxmlformats-officedocument.presentationml.slideLayout+xml"/>
  <Override PartName="/ppt/slideLayouts/slideLayout1429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30.xml" ContentType="application/vnd.openxmlformats-officedocument.presentationml.slideLayout+xml"/>
  <Override PartName="/ppt/slideLayouts/slideLayout1431.xml" ContentType="application/vnd.openxmlformats-officedocument.presentationml.slideLayout+xml"/>
  <Override PartName="/ppt/slideLayouts/slideLayout1432.xml" ContentType="application/vnd.openxmlformats-officedocument.presentationml.slideLayout+xml"/>
  <Override PartName="/ppt/slideLayouts/slideLayout1433.xml" ContentType="application/vnd.openxmlformats-officedocument.presentationml.slideLayout+xml"/>
  <Override PartName="/ppt/slideLayouts/slideLayout1434.xml" ContentType="application/vnd.openxmlformats-officedocument.presentationml.slideLayout+xml"/>
  <Override PartName="/ppt/slideLayouts/slideLayout1435.xml" ContentType="application/vnd.openxmlformats-officedocument.presentationml.slideLayout+xml"/>
  <Override PartName="/ppt/slideLayouts/slideLayout1436.xml" ContentType="application/vnd.openxmlformats-officedocument.presentationml.slideLayout+xml"/>
  <Override PartName="/ppt/slideLayouts/slideLayout1437.xml" ContentType="application/vnd.openxmlformats-officedocument.presentationml.slideLayout+xml"/>
  <Override PartName="/ppt/slideLayouts/slideLayout1438.xml" ContentType="application/vnd.openxmlformats-officedocument.presentationml.slideLayout+xml"/>
  <Override PartName="/ppt/slideLayouts/slideLayout1439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40.xml" ContentType="application/vnd.openxmlformats-officedocument.presentationml.slideLayout+xml"/>
  <Override PartName="/ppt/slideLayouts/slideLayout1441.xml" ContentType="application/vnd.openxmlformats-officedocument.presentationml.slideLayout+xml"/>
  <Override PartName="/ppt/slideLayouts/slideLayout1442.xml" ContentType="application/vnd.openxmlformats-officedocument.presentationml.slideLayout+xml"/>
  <Override PartName="/ppt/slideLayouts/slideLayout1443.xml" ContentType="application/vnd.openxmlformats-officedocument.presentationml.slideLayout+xml"/>
  <Override PartName="/ppt/slideLayouts/slideLayout1444.xml" ContentType="application/vnd.openxmlformats-officedocument.presentationml.slideLayout+xml"/>
  <Override PartName="/ppt/slideLayouts/slideLayout1445.xml" ContentType="application/vnd.openxmlformats-officedocument.presentationml.slideLayout+xml"/>
  <Override PartName="/ppt/slideLayouts/slideLayout1446.xml" ContentType="application/vnd.openxmlformats-officedocument.presentationml.slideLayout+xml"/>
  <Override PartName="/ppt/slideLayouts/slideLayout1447.xml" ContentType="application/vnd.openxmlformats-officedocument.presentationml.slideLayout+xml"/>
  <Override PartName="/ppt/slideLayouts/slideLayout1448.xml" ContentType="application/vnd.openxmlformats-officedocument.presentationml.slideLayout+xml"/>
  <Override PartName="/ppt/slideLayouts/slideLayout1449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50.xml" ContentType="application/vnd.openxmlformats-officedocument.presentationml.slideLayout+xml"/>
  <Override PartName="/ppt/slideLayouts/slideLayout1451.xml" ContentType="application/vnd.openxmlformats-officedocument.presentationml.slideLayout+xml"/>
  <Override PartName="/ppt/slideLayouts/slideLayout1452.xml" ContentType="application/vnd.openxmlformats-officedocument.presentationml.slideLayout+xml"/>
  <Override PartName="/ppt/slideLayouts/slideLayout1453.xml" ContentType="application/vnd.openxmlformats-officedocument.presentationml.slideLayout+xml"/>
  <Override PartName="/ppt/slideLayouts/slideLayout1454.xml" ContentType="application/vnd.openxmlformats-officedocument.presentationml.slideLayout+xml"/>
  <Override PartName="/ppt/slideLayouts/slideLayout1455.xml" ContentType="application/vnd.openxmlformats-officedocument.presentationml.slideLayout+xml"/>
  <Override PartName="/ppt/slideLayouts/slideLayout1456.xml" ContentType="application/vnd.openxmlformats-officedocument.presentationml.slideLayout+xml"/>
  <Override PartName="/ppt/slideLayouts/slideLayout1457.xml" ContentType="application/vnd.openxmlformats-officedocument.presentationml.slideLayout+xml"/>
  <Override PartName="/ppt/slideLayouts/slideLayout1458.xml" ContentType="application/vnd.openxmlformats-officedocument.presentationml.slideLayout+xml"/>
  <Override PartName="/ppt/slideLayouts/slideLayout1459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60.xml" ContentType="application/vnd.openxmlformats-officedocument.presentationml.slideLayout+xml"/>
  <Override PartName="/ppt/slideLayouts/slideLayout1461.xml" ContentType="application/vnd.openxmlformats-officedocument.presentationml.slideLayout+xml"/>
  <Override PartName="/ppt/slideLayouts/slideLayout1462.xml" ContentType="application/vnd.openxmlformats-officedocument.presentationml.slideLayout+xml"/>
  <Override PartName="/ppt/slideLayouts/slideLayout1463.xml" ContentType="application/vnd.openxmlformats-officedocument.presentationml.slideLayout+xml"/>
  <Override PartName="/ppt/slideLayouts/slideLayout1464.xml" ContentType="application/vnd.openxmlformats-officedocument.presentationml.slideLayout+xml"/>
  <Override PartName="/ppt/slideLayouts/slideLayout1465.xml" ContentType="application/vnd.openxmlformats-officedocument.presentationml.slideLayout+xml"/>
  <Override PartName="/ppt/slideLayouts/slideLayout1466.xml" ContentType="application/vnd.openxmlformats-officedocument.presentationml.slideLayout+xml"/>
  <Override PartName="/ppt/slideLayouts/slideLayout1467.xml" ContentType="application/vnd.openxmlformats-officedocument.presentationml.slideLayout+xml"/>
  <Override PartName="/ppt/slideLayouts/slideLayout1468.xml" ContentType="application/vnd.openxmlformats-officedocument.presentationml.slideLayout+xml"/>
  <Override PartName="/ppt/slideLayouts/slideLayout1469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70.xml" ContentType="application/vnd.openxmlformats-officedocument.presentationml.slideLayout+xml"/>
  <Override PartName="/ppt/slideLayouts/slideLayout1471.xml" ContentType="application/vnd.openxmlformats-officedocument.presentationml.slideLayout+xml"/>
  <Override PartName="/ppt/slideLayouts/slideLayout1472.xml" ContentType="application/vnd.openxmlformats-officedocument.presentationml.slideLayout+xml"/>
  <Override PartName="/ppt/slideLayouts/slideLayout1473.xml" ContentType="application/vnd.openxmlformats-officedocument.presentationml.slideLayout+xml"/>
  <Override PartName="/ppt/slideLayouts/slideLayout1474.xml" ContentType="application/vnd.openxmlformats-officedocument.presentationml.slideLayout+xml"/>
  <Override PartName="/ppt/slideLayouts/slideLayout1475.xml" ContentType="application/vnd.openxmlformats-officedocument.presentationml.slideLayout+xml"/>
  <Override PartName="/ppt/slideLayouts/slideLayout1476.xml" ContentType="application/vnd.openxmlformats-officedocument.presentationml.slideLayout+xml"/>
  <Override PartName="/ppt/slideLayouts/slideLayout1477.xml" ContentType="application/vnd.openxmlformats-officedocument.presentationml.slideLayout+xml"/>
  <Override PartName="/ppt/slideLayouts/slideLayout1478.xml" ContentType="application/vnd.openxmlformats-officedocument.presentationml.slideLayout+xml"/>
  <Override PartName="/ppt/slideLayouts/slideLayout147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80.xml" ContentType="application/vnd.openxmlformats-officedocument.presentationml.slideLayout+xml"/>
  <Override PartName="/ppt/slideLayouts/slideLayout1481.xml" ContentType="application/vnd.openxmlformats-officedocument.presentationml.slideLayout+xml"/>
  <Override PartName="/ppt/slideLayouts/slideLayout1482.xml" ContentType="application/vnd.openxmlformats-officedocument.presentationml.slideLayout+xml"/>
  <Override PartName="/ppt/slideLayouts/slideLayout1483.xml" ContentType="application/vnd.openxmlformats-officedocument.presentationml.slideLayout+xml"/>
  <Override PartName="/ppt/slideLayouts/slideLayout1484.xml" ContentType="application/vnd.openxmlformats-officedocument.presentationml.slideLayout+xml"/>
  <Override PartName="/ppt/slideLayouts/slideLayout1485.xml" ContentType="application/vnd.openxmlformats-officedocument.presentationml.slideLayout+xml"/>
  <Override PartName="/ppt/slideLayouts/slideLayout1486.xml" ContentType="application/vnd.openxmlformats-officedocument.presentationml.slideLayout+xml"/>
  <Override PartName="/ppt/slideLayouts/slideLayout1487.xml" ContentType="application/vnd.openxmlformats-officedocument.presentationml.slideLayout+xml"/>
  <Override PartName="/ppt/slideLayouts/slideLayout1488.xml" ContentType="application/vnd.openxmlformats-officedocument.presentationml.slideLayout+xml"/>
  <Override PartName="/ppt/slideLayouts/slideLayout1489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490.xml" ContentType="application/vnd.openxmlformats-officedocument.presentationml.slideLayout+xml"/>
  <Override PartName="/ppt/slideLayouts/slideLayout1491.xml" ContentType="application/vnd.openxmlformats-officedocument.presentationml.slideLayout+xml"/>
  <Override PartName="/ppt/slideLayouts/slideLayout1492.xml" ContentType="application/vnd.openxmlformats-officedocument.presentationml.slideLayout+xml"/>
  <Override PartName="/ppt/slideLayouts/slideLayout1493.xml" ContentType="application/vnd.openxmlformats-officedocument.presentationml.slideLayout+xml"/>
  <Override PartName="/ppt/slideLayouts/slideLayout1494.xml" ContentType="application/vnd.openxmlformats-officedocument.presentationml.slideLayout+xml"/>
  <Override PartName="/ppt/slideLayouts/slideLayout1495.xml" ContentType="application/vnd.openxmlformats-officedocument.presentationml.slideLayout+xml"/>
  <Override PartName="/ppt/slideLayouts/slideLayout1496.xml" ContentType="application/vnd.openxmlformats-officedocument.presentationml.slideLayout+xml"/>
  <Override PartName="/ppt/slideLayouts/slideLayout1497.xml" ContentType="application/vnd.openxmlformats-officedocument.presentationml.slideLayout+xml"/>
  <Override PartName="/ppt/slideLayouts/slideLayout1498.xml" ContentType="application/vnd.openxmlformats-officedocument.presentationml.slideLayout+xml"/>
  <Override PartName="/ppt/slideLayouts/slideLayout149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00.xml" ContentType="application/vnd.openxmlformats-officedocument.presentationml.slideLayout+xml"/>
  <Override PartName="/ppt/slideLayouts/slideLayout1501.xml" ContentType="application/vnd.openxmlformats-officedocument.presentationml.slideLayout+xml"/>
  <Override PartName="/ppt/slideLayouts/slideLayout1502.xml" ContentType="application/vnd.openxmlformats-officedocument.presentationml.slideLayout+xml"/>
  <Override PartName="/ppt/slideLayouts/slideLayout1503.xml" ContentType="application/vnd.openxmlformats-officedocument.presentationml.slideLayout+xml"/>
  <Override PartName="/ppt/slideLayouts/slideLayout1504.xml" ContentType="application/vnd.openxmlformats-officedocument.presentationml.slideLayout+xml"/>
  <Override PartName="/ppt/slideLayouts/slideLayout1505.xml" ContentType="application/vnd.openxmlformats-officedocument.presentationml.slideLayout+xml"/>
  <Override PartName="/ppt/slideLayouts/slideLayout1506.xml" ContentType="application/vnd.openxmlformats-officedocument.presentationml.slideLayout+xml"/>
  <Override PartName="/ppt/slideLayouts/slideLayout1507.xml" ContentType="application/vnd.openxmlformats-officedocument.presentationml.slideLayout+xml"/>
  <Override PartName="/ppt/slideLayouts/slideLayout1508.xml" ContentType="application/vnd.openxmlformats-officedocument.presentationml.slideLayout+xml"/>
  <Override PartName="/ppt/slideLayouts/slideLayout1509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10.xml" ContentType="application/vnd.openxmlformats-officedocument.presentationml.slideLayout+xml"/>
  <Override PartName="/ppt/slideLayouts/slideLayout1511.xml" ContentType="application/vnd.openxmlformats-officedocument.presentationml.slideLayout+xml"/>
  <Override PartName="/ppt/slideLayouts/slideLayout1512.xml" ContentType="application/vnd.openxmlformats-officedocument.presentationml.slideLayout+xml"/>
  <Override PartName="/ppt/slideLayouts/slideLayout1513.xml" ContentType="application/vnd.openxmlformats-officedocument.presentationml.slideLayout+xml"/>
  <Override PartName="/ppt/slideLayouts/slideLayout1514.xml" ContentType="application/vnd.openxmlformats-officedocument.presentationml.slideLayout+xml"/>
  <Override PartName="/ppt/slideLayouts/slideLayout1515.xml" ContentType="application/vnd.openxmlformats-officedocument.presentationml.slideLayout+xml"/>
  <Override PartName="/ppt/slideLayouts/slideLayout1516.xml" ContentType="application/vnd.openxmlformats-officedocument.presentationml.slideLayout+xml"/>
  <Override PartName="/ppt/slideLayouts/slideLayout1517.xml" ContentType="application/vnd.openxmlformats-officedocument.presentationml.slideLayout+xml"/>
  <Override PartName="/ppt/slideLayouts/slideLayout1518.xml" ContentType="application/vnd.openxmlformats-officedocument.presentationml.slideLayout+xml"/>
  <Override PartName="/ppt/slideLayouts/slideLayout1519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20.xml" ContentType="application/vnd.openxmlformats-officedocument.presentationml.slideLayout+xml"/>
  <Override PartName="/ppt/slideLayouts/slideLayout1521.xml" ContentType="application/vnd.openxmlformats-officedocument.presentationml.slideLayout+xml"/>
  <Override PartName="/ppt/slideLayouts/slideLayout1522.xml" ContentType="application/vnd.openxmlformats-officedocument.presentationml.slideLayout+xml"/>
  <Override PartName="/ppt/slideLayouts/slideLayout1523.xml" ContentType="application/vnd.openxmlformats-officedocument.presentationml.slideLayout+xml"/>
  <Override PartName="/ppt/slideLayouts/slideLayout1524.xml" ContentType="application/vnd.openxmlformats-officedocument.presentationml.slideLayout+xml"/>
  <Override PartName="/ppt/slideLayouts/slideLayout1525.xml" ContentType="application/vnd.openxmlformats-officedocument.presentationml.slideLayout+xml"/>
  <Override PartName="/ppt/slideLayouts/slideLayout1526.xml" ContentType="application/vnd.openxmlformats-officedocument.presentationml.slideLayout+xml"/>
  <Override PartName="/ppt/slideLayouts/slideLayout1527.xml" ContentType="application/vnd.openxmlformats-officedocument.presentationml.slideLayout+xml"/>
  <Override PartName="/ppt/slideLayouts/slideLayout1528.xml" ContentType="application/vnd.openxmlformats-officedocument.presentationml.slideLayout+xml"/>
  <Override PartName="/ppt/slideLayouts/slideLayout1529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30.xml" ContentType="application/vnd.openxmlformats-officedocument.presentationml.slideLayout+xml"/>
  <Override PartName="/ppt/slideLayouts/slideLayout1531.xml" ContentType="application/vnd.openxmlformats-officedocument.presentationml.slideLayout+xml"/>
  <Override PartName="/ppt/slideLayouts/slideLayout1532.xml" ContentType="application/vnd.openxmlformats-officedocument.presentationml.slideLayout+xml"/>
  <Override PartName="/ppt/slideLayouts/slideLayout1533.xml" ContentType="application/vnd.openxmlformats-officedocument.presentationml.slideLayout+xml"/>
  <Override PartName="/ppt/slideLayouts/slideLayout1534.xml" ContentType="application/vnd.openxmlformats-officedocument.presentationml.slideLayout+xml"/>
  <Override PartName="/ppt/slideLayouts/slideLayout1535.xml" ContentType="application/vnd.openxmlformats-officedocument.presentationml.slideLayout+xml"/>
  <Override PartName="/ppt/slideLayouts/slideLayout1536.xml" ContentType="application/vnd.openxmlformats-officedocument.presentationml.slideLayout+xml"/>
  <Override PartName="/ppt/slideLayouts/slideLayout1537.xml" ContentType="application/vnd.openxmlformats-officedocument.presentationml.slideLayout+xml"/>
  <Override PartName="/ppt/slideLayouts/slideLayout1538.xml" ContentType="application/vnd.openxmlformats-officedocument.presentationml.slideLayout+xml"/>
  <Override PartName="/ppt/slideLayouts/slideLayout1539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40.xml" ContentType="application/vnd.openxmlformats-officedocument.presentationml.slideLayout+xml"/>
  <Override PartName="/ppt/slideLayouts/slideLayout1541.xml" ContentType="application/vnd.openxmlformats-officedocument.presentationml.slideLayout+xml"/>
  <Override PartName="/ppt/slideLayouts/slideLayout1542.xml" ContentType="application/vnd.openxmlformats-officedocument.presentationml.slideLayout+xml"/>
  <Override PartName="/ppt/slideLayouts/slideLayout1543.xml" ContentType="application/vnd.openxmlformats-officedocument.presentationml.slideLayout+xml"/>
  <Override PartName="/ppt/slideLayouts/slideLayout1544.xml" ContentType="application/vnd.openxmlformats-officedocument.presentationml.slideLayout+xml"/>
  <Override PartName="/ppt/slideLayouts/slideLayout1545.xml" ContentType="application/vnd.openxmlformats-officedocument.presentationml.slideLayout+xml"/>
  <Override PartName="/ppt/slideLayouts/slideLayout1546.xml" ContentType="application/vnd.openxmlformats-officedocument.presentationml.slideLayout+xml"/>
  <Override PartName="/ppt/slideLayouts/slideLayout1547.xml" ContentType="application/vnd.openxmlformats-officedocument.presentationml.slideLayout+xml"/>
  <Override PartName="/ppt/slideLayouts/slideLayout1548.xml" ContentType="application/vnd.openxmlformats-officedocument.presentationml.slideLayout+xml"/>
  <Override PartName="/ppt/slideLayouts/slideLayout1549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50.xml" ContentType="application/vnd.openxmlformats-officedocument.presentationml.slideLayout+xml"/>
  <Override PartName="/ppt/slideLayouts/slideLayout1551.xml" ContentType="application/vnd.openxmlformats-officedocument.presentationml.slideLayout+xml"/>
  <Override PartName="/ppt/slideLayouts/slideLayout1552.xml" ContentType="application/vnd.openxmlformats-officedocument.presentationml.slideLayout+xml"/>
  <Override PartName="/ppt/slideLayouts/slideLayout1553.xml" ContentType="application/vnd.openxmlformats-officedocument.presentationml.slideLayout+xml"/>
  <Override PartName="/ppt/slideLayouts/slideLayout1554.xml" ContentType="application/vnd.openxmlformats-officedocument.presentationml.slideLayout+xml"/>
  <Override PartName="/ppt/slideLayouts/slideLayout1555.xml" ContentType="application/vnd.openxmlformats-officedocument.presentationml.slideLayout+xml"/>
  <Override PartName="/ppt/slideLayouts/slideLayout1556.xml" ContentType="application/vnd.openxmlformats-officedocument.presentationml.slideLayout+xml"/>
  <Override PartName="/ppt/slideLayouts/slideLayout1557.xml" ContentType="application/vnd.openxmlformats-officedocument.presentationml.slideLayout+xml"/>
  <Override PartName="/ppt/slideLayouts/slideLayout1558.xml" ContentType="application/vnd.openxmlformats-officedocument.presentationml.slideLayout+xml"/>
  <Override PartName="/ppt/slideLayouts/slideLayout155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60.xml" ContentType="application/vnd.openxmlformats-officedocument.presentationml.slideLayout+xml"/>
  <Override PartName="/ppt/slideLayouts/slideLayout1561.xml" ContentType="application/vnd.openxmlformats-officedocument.presentationml.slideLayout+xml"/>
  <Override PartName="/ppt/slideLayouts/slideLayout1562.xml" ContentType="application/vnd.openxmlformats-officedocument.presentationml.slideLayout+xml"/>
  <Override PartName="/ppt/slideLayouts/slideLayout1563.xml" ContentType="application/vnd.openxmlformats-officedocument.presentationml.slideLayout+xml"/>
  <Override PartName="/ppt/slideLayouts/slideLayout1564.xml" ContentType="application/vnd.openxmlformats-officedocument.presentationml.slideLayout+xml"/>
  <Override PartName="/ppt/slideLayouts/slideLayout1565.xml" ContentType="application/vnd.openxmlformats-officedocument.presentationml.slideLayout+xml"/>
  <Override PartName="/ppt/slideLayouts/slideLayout1566.xml" ContentType="application/vnd.openxmlformats-officedocument.presentationml.slideLayout+xml"/>
  <Override PartName="/ppt/slideLayouts/slideLayout1567.xml" ContentType="application/vnd.openxmlformats-officedocument.presentationml.slideLayout+xml"/>
  <Override PartName="/ppt/slideLayouts/slideLayout1568.xml" ContentType="application/vnd.openxmlformats-officedocument.presentationml.slideLayout+xml"/>
  <Override PartName="/ppt/slideLayouts/slideLayout1569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70.xml" ContentType="application/vnd.openxmlformats-officedocument.presentationml.slideLayout+xml"/>
  <Override PartName="/ppt/slideLayouts/slideLayout1571.xml" ContentType="application/vnd.openxmlformats-officedocument.presentationml.slideLayout+xml"/>
  <Override PartName="/ppt/slideLayouts/slideLayout1572.xml" ContentType="application/vnd.openxmlformats-officedocument.presentationml.slideLayout+xml"/>
  <Override PartName="/ppt/slideLayouts/slideLayout1573.xml" ContentType="application/vnd.openxmlformats-officedocument.presentationml.slideLayout+xml"/>
  <Override PartName="/ppt/slideLayouts/slideLayout1574.xml" ContentType="application/vnd.openxmlformats-officedocument.presentationml.slideLayout+xml"/>
  <Override PartName="/ppt/slideLayouts/slideLayout1575.xml" ContentType="application/vnd.openxmlformats-officedocument.presentationml.slideLayout+xml"/>
  <Override PartName="/ppt/slideLayouts/slideLayout1576.xml" ContentType="application/vnd.openxmlformats-officedocument.presentationml.slideLayout+xml"/>
  <Override PartName="/ppt/slideLayouts/slideLayout1577.xml" ContentType="application/vnd.openxmlformats-officedocument.presentationml.slideLayout+xml"/>
  <Override PartName="/ppt/slideLayouts/slideLayout1578.xml" ContentType="application/vnd.openxmlformats-officedocument.presentationml.slideLayout+xml"/>
  <Override PartName="/ppt/slideLayouts/slideLayout157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80.xml" ContentType="application/vnd.openxmlformats-officedocument.presentationml.slideLayout+xml"/>
  <Override PartName="/ppt/slideLayouts/slideLayout1581.xml" ContentType="application/vnd.openxmlformats-officedocument.presentationml.slideLayout+xml"/>
  <Override PartName="/ppt/slideLayouts/slideLayout1582.xml" ContentType="application/vnd.openxmlformats-officedocument.presentationml.slideLayout+xml"/>
  <Override PartName="/ppt/slideLayouts/slideLayout1583.xml" ContentType="application/vnd.openxmlformats-officedocument.presentationml.slideLayout+xml"/>
  <Override PartName="/ppt/slideLayouts/slideLayout1584.xml" ContentType="application/vnd.openxmlformats-officedocument.presentationml.slideLayout+xml"/>
  <Override PartName="/ppt/slideLayouts/slideLayout1585.xml" ContentType="application/vnd.openxmlformats-officedocument.presentationml.slideLayout+xml"/>
  <Override PartName="/ppt/slideLayouts/slideLayout1586.xml" ContentType="application/vnd.openxmlformats-officedocument.presentationml.slideLayout+xml"/>
  <Override PartName="/ppt/slideLayouts/slideLayout1587.xml" ContentType="application/vnd.openxmlformats-officedocument.presentationml.slideLayout+xml"/>
  <Override PartName="/ppt/slideLayouts/slideLayout1588.xml" ContentType="application/vnd.openxmlformats-officedocument.presentationml.slideLayout+xml"/>
  <Override PartName="/ppt/slideLayouts/slideLayout158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590.xml" ContentType="application/vnd.openxmlformats-officedocument.presentationml.slideLayout+xml"/>
  <Override PartName="/ppt/slideLayouts/slideLayout1591.xml" ContentType="application/vnd.openxmlformats-officedocument.presentationml.slideLayout+xml"/>
  <Override PartName="/ppt/slideLayouts/slideLayout1592.xml" ContentType="application/vnd.openxmlformats-officedocument.presentationml.slideLayout+xml"/>
  <Override PartName="/ppt/slideLayouts/slideLayout1593.xml" ContentType="application/vnd.openxmlformats-officedocument.presentationml.slideLayout+xml"/>
  <Override PartName="/ppt/slideLayouts/slideLayout1594.xml" ContentType="application/vnd.openxmlformats-officedocument.presentationml.slideLayout+xml"/>
  <Override PartName="/ppt/slideLayouts/slideLayout1595.xml" ContentType="application/vnd.openxmlformats-officedocument.presentationml.slideLayout+xml"/>
  <Override PartName="/ppt/slideLayouts/slideLayout1596.xml" ContentType="application/vnd.openxmlformats-officedocument.presentationml.slideLayout+xml"/>
  <Override PartName="/ppt/slideLayouts/slideLayout1597.xml" ContentType="application/vnd.openxmlformats-officedocument.presentationml.slideLayout+xml"/>
  <Override PartName="/ppt/slideLayouts/slideLayout1598.xml" ContentType="application/vnd.openxmlformats-officedocument.presentationml.slideLayout+xml"/>
  <Override PartName="/ppt/slideLayouts/slideLayout159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00.xml" ContentType="application/vnd.openxmlformats-officedocument.presentationml.slideLayout+xml"/>
  <Override PartName="/ppt/slideLayouts/slideLayout1601.xml" ContentType="application/vnd.openxmlformats-officedocument.presentationml.slideLayout+xml"/>
  <Override PartName="/ppt/slideLayouts/slideLayout1602.xml" ContentType="application/vnd.openxmlformats-officedocument.presentationml.slideLayout+xml"/>
  <Override PartName="/ppt/slideLayouts/slideLayout1603.xml" ContentType="application/vnd.openxmlformats-officedocument.presentationml.slideLayout+xml"/>
  <Override PartName="/ppt/slideLayouts/slideLayout1604.xml" ContentType="application/vnd.openxmlformats-officedocument.presentationml.slideLayout+xml"/>
  <Override PartName="/ppt/slideLayouts/slideLayout1605.xml" ContentType="application/vnd.openxmlformats-officedocument.presentationml.slideLayout+xml"/>
  <Override PartName="/ppt/slideLayouts/slideLayout1606.xml" ContentType="application/vnd.openxmlformats-officedocument.presentationml.slideLayout+xml"/>
  <Override PartName="/ppt/slideLayouts/slideLayout1607.xml" ContentType="application/vnd.openxmlformats-officedocument.presentationml.slideLayout+xml"/>
  <Override PartName="/ppt/slideLayouts/slideLayout1608.xml" ContentType="application/vnd.openxmlformats-officedocument.presentationml.slideLayout+xml"/>
  <Override PartName="/ppt/slideLayouts/slideLayout1609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10.xml" ContentType="application/vnd.openxmlformats-officedocument.presentationml.slideLayout+xml"/>
  <Override PartName="/ppt/slideLayouts/slideLayout1611.xml" ContentType="application/vnd.openxmlformats-officedocument.presentationml.slideLayout+xml"/>
  <Override PartName="/ppt/slideLayouts/slideLayout1612.xml" ContentType="application/vnd.openxmlformats-officedocument.presentationml.slideLayout+xml"/>
  <Override PartName="/ppt/slideLayouts/slideLayout1613.xml" ContentType="application/vnd.openxmlformats-officedocument.presentationml.slideLayout+xml"/>
  <Override PartName="/ppt/slideLayouts/slideLayout1614.xml" ContentType="application/vnd.openxmlformats-officedocument.presentationml.slideLayout+xml"/>
  <Override PartName="/ppt/slideLayouts/slideLayout1615.xml" ContentType="application/vnd.openxmlformats-officedocument.presentationml.slideLayout+xml"/>
  <Override PartName="/ppt/slideLayouts/slideLayout1616.xml" ContentType="application/vnd.openxmlformats-officedocument.presentationml.slideLayout+xml"/>
  <Override PartName="/ppt/slideLayouts/slideLayout1617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slideLayouts/slideLayout639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slideLayouts/slideLayout65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60.xml" ContentType="application/vnd.openxmlformats-officedocument.presentationml.slideLayout+xml"/>
  <Override PartName="/ppt/slideLayouts/slideLayout661.xml" ContentType="application/vnd.openxmlformats-officedocument.presentationml.slideLayout+xml"/>
  <Override PartName="/ppt/slideLayouts/slideLayout662.xml" ContentType="application/vnd.openxmlformats-officedocument.presentationml.slideLayout+xml"/>
  <Override PartName="/ppt/slideLayouts/slideLayout663.xml" ContentType="application/vnd.openxmlformats-officedocument.presentationml.slideLayout+xml"/>
  <Override PartName="/ppt/slideLayouts/slideLayout664.xml" ContentType="application/vnd.openxmlformats-officedocument.presentationml.slideLayout+xml"/>
  <Override PartName="/ppt/slideLayouts/slideLayout66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667.xml" ContentType="application/vnd.openxmlformats-officedocument.presentationml.slideLayout+xml"/>
  <Override PartName="/ppt/slideLayouts/slideLayout668.xml" ContentType="application/vnd.openxmlformats-officedocument.presentationml.slideLayout+xml"/>
  <Override PartName="/ppt/slideLayouts/slideLayout6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70.xml" ContentType="application/vnd.openxmlformats-officedocument.presentationml.slideLayout+xml"/>
  <Override PartName="/ppt/slideLayouts/slideLayout671.xml" ContentType="application/vnd.openxmlformats-officedocument.presentationml.slideLayout+xml"/>
  <Override PartName="/ppt/slideLayouts/slideLayout672.xml" ContentType="application/vnd.openxmlformats-officedocument.presentationml.slideLayout+xml"/>
  <Override PartName="/ppt/slideLayouts/slideLayout673.xml" ContentType="application/vnd.openxmlformats-officedocument.presentationml.slideLayout+xml"/>
  <Override PartName="/ppt/slideLayouts/slideLayout674.xml" ContentType="application/vnd.openxmlformats-officedocument.presentationml.slideLayout+xml"/>
  <Override PartName="/ppt/slideLayouts/slideLayout675.xml" ContentType="application/vnd.openxmlformats-officedocument.presentationml.slideLayout+xml"/>
  <Override PartName="/ppt/slideLayouts/slideLayout676.xml" ContentType="application/vnd.openxmlformats-officedocument.presentationml.slideLayout+xml"/>
  <Override PartName="/ppt/slideLayouts/slideLayout677.xml" ContentType="application/vnd.openxmlformats-officedocument.presentationml.slideLayout+xml"/>
  <Override PartName="/ppt/slideLayouts/slideLayout678.xml" ContentType="application/vnd.openxmlformats-officedocument.presentationml.slideLayout+xml"/>
  <Override PartName="/ppt/slideLayouts/slideLayout67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80.xml" ContentType="application/vnd.openxmlformats-officedocument.presentationml.slideLayout+xml"/>
  <Override PartName="/ppt/slideLayouts/slideLayout681.xml" ContentType="application/vnd.openxmlformats-officedocument.presentationml.slideLayout+xml"/>
  <Override PartName="/ppt/slideLayouts/slideLayout682.xml" ContentType="application/vnd.openxmlformats-officedocument.presentationml.slideLayout+xml"/>
  <Override PartName="/ppt/slideLayouts/slideLayout683.xml" ContentType="application/vnd.openxmlformats-officedocument.presentationml.slideLayout+xml"/>
  <Override PartName="/ppt/slideLayouts/slideLayout684.xml" ContentType="application/vnd.openxmlformats-officedocument.presentationml.slideLayout+xml"/>
  <Override PartName="/ppt/slideLayouts/slideLayout685.xml" ContentType="application/vnd.openxmlformats-officedocument.presentationml.slideLayout+xml"/>
  <Override PartName="/ppt/slideLayouts/slideLayout686.xml" ContentType="application/vnd.openxmlformats-officedocument.presentationml.slideLayout+xml"/>
  <Override PartName="/ppt/slideLayouts/slideLayout687.xml" ContentType="application/vnd.openxmlformats-officedocument.presentationml.slideLayout+xml"/>
  <Override PartName="/ppt/slideLayouts/slideLayout688.xml" ContentType="application/vnd.openxmlformats-officedocument.presentationml.slideLayout+xml"/>
  <Override PartName="/ppt/slideLayouts/slideLayout68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90.xml" ContentType="application/vnd.openxmlformats-officedocument.presentationml.slideLayout+xml"/>
  <Override PartName="/ppt/slideLayouts/slideLayout691.xml" ContentType="application/vnd.openxmlformats-officedocument.presentationml.slideLayout+xml"/>
  <Override PartName="/ppt/slideLayouts/slideLayout692.xml" ContentType="application/vnd.openxmlformats-officedocument.presentationml.slideLayout+xml"/>
  <Override PartName="/ppt/slideLayouts/slideLayout693.xml" ContentType="application/vnd.openxmlformats-officedocument.presentationml.slideLayout+xml"/>
  <Override PartName="/ppt/slideLayouts/slideLayout694.xml" ContentType="application/vnd.openxmlformats-officedocument.presentationml.slideLayout+xml"/>
  <Override PartName="/ppt/slideLayouts/slideLayout695.xml" ContentType="application/vnd.openxmlformats-officedocument.presentationml.slideLayout+xml"/>
  <Override PartName="/ppt/slideLayouts/slideLayout696.xml" ContentType="application/vnd.openxmlformats-officedocument.presentationml.slideLayout+xml"/>
  <Override PartName="/ppt/slideLayouts/slideLayout697.xml" ContentType="application/vnd.openxmlformats-officedocument.presentationml.slideLayout+xml"/>
  <Override PartName="/ppt/slideLayouts/slideLayout698.xml" ContentType="application/vnd.openxmlformats-officedocument.presentationml.slideLayout+xml"/>
  <Override PartName="/ppt/slideLayouts/slideLayout69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00.xml" ContentType="application/vnd.openxmlformats-officedocument.presentationml.slideLayout+xml"/>
  <Override PartName="/ppt/slideLayouts/slideLayout701.xml" ContentType="application/vnd.openxmlformats-officedocument.presentationml.slideLayout+xml"/>
  <Override PartName="/ppt/slideLayouts/slideLayout702.xml" ContentType="application/vnd.openxmlformats-officedocument.presentationml.slideLayout+xml"/>
  <Override PartName="/ppt/slideLayouts/slideLayout703.xml" ContentType="application/vnd.openxmlformats-officedocument.presentationml.slideLayout+xml"/>
  <Override PartName="/ppt/slideLayouts/slideLayout704.xml" ContentType="application/vnd.openxmlformats-officedocument.presentationml.slideLayout+xml"/>
  <Override PartName="/ppt/slideLayouts/slideLayout705.xml" ContentType="application/vnd.openxmlformats-officedocument.presentationml.slideLayout+xml"/>
  <Override PartName="/ppt/slideLayouts/slideLayout706.xml" ContentType="application/vnd.openxmlformats-officedocument.presentationml.slideLayout+xml"/>
  <Override PartName="/ppt/slideLayouts/slideLayout707.xml" ContentType="application/vnd.openxmlformats-officedocument.presentationml.slideLayout+xml"/>
  <Override PartName="/ppt/slideLayouts/slideLayout708.xml" ContentType="application/vnd.openxmlformats-officedocument.presentationml.slideLayout+xml"/>
  <Override PartName="/ppt/slideLayouts/slideLayout70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10.xml" ContentType="application/vnd.openxmlformats-officedocument.presentationml.slideLayout+xml"/>
  <Override PartName="/ppt/slideLayouts/slideLayout711.xml" ContentType="application/vnd.openxmlformats-officedocument.presentationml.slideLayout+xml"/>
  <Override PartName="/ppt/slideLayouts/slideLayout712.xml" ContentType="application/vnd.openxmlformats-officedocument.presentationml.slideLayout+xml"/>
  <Override PartName="/ppt/slideLayouts/slideLayout7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slideLayouts/slideLayout715.xml" ContentType="application/vnd.openxmlformats-officedocument.presentationml.slideLayout+xml"/>
  <Override PartName="/ppt/slideLayouts/slideLayout716.xml" ContentType="application/vnd.openxmlformats-officedocument.presentationml.slideLayout+xml"/>
  <Override PartName="/ppt/slideLayouts/slideLayout717.xml" ContentType="application/vnd.openxmlformats-officedocument.presentationml.slideLayout+xml"/>
  <Override PartName="/ppt/slideLayouts/slideLayout718.xml" ContentType="application/vnd.openxmlformats-officedocument.presentationml.slideLayout+xml"/>
  <Override PartName="/ppt/slideLayouts/slideLayout71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20.xml" ContentType="application/vnd.openxmlformats-officedocument.presentationml.slideLayout+xml"/>
  <Override PartName="/ppt/slideLayouts/slideLayout721.xml" ContentType="application/vnd.openxmlformats-officedocument.presentationml.slideLayout+xml"/>
  <Override PartName="/ppt/slideLayouts/slideLayout722.xml" ContentType="application/vnd.openxmlformats-officedocument.presentationml.slideLayout+xml"/>
  <Override PartName="/ppt/slideLayouts/slideLayout723.xml" ContentType="application/vnd.openxmlformats-officedocument.presentationml.slideLayout+xml"/>
  <Override PartName="/ppt/slideLayouts/slideLayout724.xml" ContentType="application/vnd.openxmlformats-officedocument.presentationml.slideLayout+xml"/>
  <Override PartName="/ppt/slideLayouts/slideLayout725.xml" ContentType="application/vnd.openxmlformats-officedocument.presentationml.slideLayout+xml"/>
  <Override PartName="/ppt/slideLayouts/slideLayout726.xml" ContentType="application/vnd.openxmlformats-officedocument.presentationml.slideLayout+xml"/>
  <Override PartName="/ppt/slideLayouts/slideLayout727.xml" ContentType="application/vnd.openxmlformats-officedocument.presentationml.slideLayout+xml"/>
  <Override PartName="/ppt/slideLayouts/slideLayout728.xml" ContentType="application/vnd.openxmlformats-officedocument.presentationml.slideLayout+xml"/>
  <Override PartName="/ppt/slideLayouts/slideLayout72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30.xml" ContentType="application/vnd.openxmlformats-officedocument.presentationml.slideLayout+xml"/>
  <Override PartName="/ppt/slideLayouts/slideLayout731.xml" ContentType="application/vnd.openxmlformats-officedocument.presentationml.slideLayout+xml"/>
  <Override PartName="/ppt/slideLayouts/slideLayout732.xml" ContentType="application/vnd.openxmlformats-officedocument.presentationml.slideLayout+xml"/>
  <Override PartName="/ppt/slideLayouts/slideLayout733.xml" ContentType="application/vnd.openxmlformats-officedocument.presentationml.slideLayout+xml"/>
  <Override PartName="/ppt/slideLayouts/slideLayout734.xml" ContentType="application/vnd.openxmlformats-officedocument.presentationml.slideLayout+xml"/>
  <Override PartName="/ppt/slideLayouts/slideLayout735.xml" ContentType="application/vnd.openxmlformats-officedocument.presentationml.slideLayout+xml"/>
  <Override PartName="/ppt/slideLayouts/slideLayout736.xml" ContentType="application/vnd.openxmlformats-officedocument.presentationml.slideLayout+xml"/>
  <Override PartName="/ppt/slideLayouts/slideLayout737.xml" ContentType="application/vnd.openxmlformats-officedocument.presentationml.slideLayout+xml"/>
  <Override PartName="/ppt/slideLayouts/slideLayout738.xml" ContentType="application/vnd.openxmlformats-officedocument.presentationml.slideLayout+xml"/>
  <Override PartName="/ppt/slideLayouts/slideLayout73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40.xml" ContentType="application/vnd.openxmlformats-officedocument.presentationml.slideLayout+xml"/>
  <Override PartName="/ppt/slideLayouts/slideLayout741.xml" ContentType="application/vnd.openxmlformats-officedocument.presentationml.slideLayout+xml"/>
  <Override PartName="/ppt/slideLayouts/slideLayout742.xml" ContentType="application/vnd.openxmlformats-officedocument.presentationml.slideLayout+xml"/>
  <Override PartName="/ppt/slideLayouts/slideLayout743.xml" ContentType="application/vnd.openxmlformats-officedocument.presentationml.slideLayout+xml"/>
  <Override PartName="/ppt/slideLayouts/slideLayout744.xml" ContentType="application/vnd.openxmlformats-officedocument.presentationml.slideLayout+xml"/>
  <Override PartName="/ppt/slideLayouts/slideLayout745.xml" ContentType="application/vnd.openxmlformats-officedocument.presentationml.slideLayout+xml"/>
  <Override PartName="/ppt/slideLayouts/slideLayout746.xml" ContentType="application/vnd.openxmlformats-officedocument.presentationml.slideLayout+xml"/>
  <Override PartName="/ppt/slideLayouts/slideLayout747.xml" ContentType="application/vnd.openxmlformats-officedocument.presentationml.slideLayout+xml"/>
  <Override PartName="/ppt/slideLayouts/slideLayout748.xml" ContentType="application/vnd.openxmlformats-officedocument.presentationml.slideLayout+xml"/>
  <Override PartName="/ppt/slideLayouts/slideLayout749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50.xml" ContentType="application/vnd.openxmlformats-officedocument.presentationml.slideLayout+xml"/>
  <Override PartName="/ppt/slideLayouts/slideLayout751.xml" ContentType="application/vnd.openxmlformats-officedocument.presentationml.slideLayout+xml"/>
  <Override PartName="/ppt/slideLayouts/slideLayout752.xml" ContentType="application/vnd.openxmlformats-officedocument.presentationml.slideLayout+xml"/>
  <Override PartName="/ppt/slideLayouts/slideLayout753.xml" ContentType="application/vnd.openxmlformats-officedocument.presentationml.slideLayout+xml"/>
  <Override PartName="/ppt/slideLayouts/slideLayout754.xml" ContentType="application/vnd.openxmlformats-officedocument.presentationml.slideLayout+xml"/>
  <Override PartName="/ppt/slideLayouts/slideLayout755.xml" ContentType="application/vnd.openxmlformats-officedocument.presentationml.slideLayout+xml"/>
  <Override PartName="/ppt/slideLayouts/slideLayout756.xml" ContentType="application/vnd.openxmlformats-officedocument.presentationml.slideLayout+xml"/>
  <Override PartName="/ppt/slideLayouts/slideLayout757.xml" ContentType="application/vnd.openxmlformats-officedocument.presentationml.slideLayout+xml"/>
  <Override PartName="/ppt/slideLayouts/slideLayout758.xml" ContentType="application/vnd.openxmlformats-officedocument.presentationml.slideLayout+xml"/>
  <Override PartName="/ppt/slideLayouts/slideLayout75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60.xml" ContentType="application/vnd.openxmlformats-officedocument.presentationml.slideLayout+xml"/>
  <Override PartName="/ppt/slideLayouts/slideLayout761.xml" ContentType="application/vnd.openxmlformats-officedocument.presentationml.slideLayout+xml"/>
  <Override PartName="/ppt/slideLayouts/slideLayout762.xml" ContentType="application/vnd.openxmlformats-officedocument.presentationml.slideLayout+xml"/>
  <Override PartName="/ppt/slideLayouts/slideLayout763.xml" ContentType="application/vnd.openxmlformats-officedocument.presentationml.slideLayout+xml"/>
  <Override PartName="/ppt/slideLayouts/slideLayout764.xml" ContentType="application/vnd.openxmlformats-officedocument.presentationml.slideLayout+xml"/>
  <Override PartName="/ppt/slideLayouts/slideLayout765.xml" ContentType="application/vnd.openxmlformats-officedocument.presentationml.slideLayout+xml"/>
  <Override PartName="/ppt/slideLayouts/slideLayout766.xml" ContentType="application/vnd.openxmlformats-officedocument.presentationml.slideLayout+xml"/>
  <Override PartName="/ppt/slideLayouts/slideLayout767.xml" ContentType="application/vnd.openxmlformats-officedocument.presentationml.slideLayout+xml"/>
  <Override PartName="/ppt/slideLayouts/slideLayout768.xml" ContentType="application/vnd.openxmlformats-officedocument.presentationml.slideLayout+xml"/>
  <Override PartName="/ppt/slideLayouts/slideLayout76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70.xml" ContentType="application/vnd.openxmlformats-officedocument.presentationml.slideLayout+xml"/>
  <Override PartName="/ppt/slideLayouts/slideLayout771.xml" ContentType="application/vnd.openxmlformats-officedocument.presentationml.slideLayout+xml"/>
  <Override PartName="/ppt/slideLayouts/slideLayout772.xml" ContentType="application/vnd.openxmlformats-officedocument.presentationml.slideLayout+xml"/>
  <Override PartName="/ppt/slideLayouts/slideLayout773.xml" ContentType="application/vnd.openxmlformats-officedocument.presentationml.slideLayout+xml"/>
  <Override PartName="/ppt/slideLayouts/slideLayout774.xml" ContentType="application/vnd.openxmlformats-officedocument.presentationml.slideLayout+xml"/>
  <Override PartName="/ppt/slideLayouts/slideLayout775.xml" ContentType="application/vnd.openxmlformats-officedocument.presentationml.slideLayout+xml"/>
  <Override PartName="/ppt/slideLayouts/slideLayout776.xml" ContentType="application/vnd.openxmlformats-officedocument.presentationml.slideLayout+xml"/>
  <Override PartName="/ppt/slideLayouts/slideLayout777.xml" ContentType="application/vnd.openxmlformats-officedocument.presentationml.slideLayout+xml"/>
  <Override PartName="/ppt/slideLayouts/slideLayout778.xml" ContentType="application/vnd.openxmlformats-officedocument.presentationml.slideLayout+xml"/>
  <Override PartName="/ppt/slideLayouts/slideLayout7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80.xml" ContentType="application/vnd.openxmlformats-officedocument.presentationml.slideLayout+xml"/>
  <Override PartName="/ppt/slideLayouts/slideLayout781.xml" ContentType="application/vnd.openxmlformats-officedocument.presentationml.slideLayout+xml"/>
  <Override PartName="/ppt/slideLayouts/slideLayout782.xml" ContentType="application/vnd.openxmlformats-officedocument.presentationml.slideLayout+xml"/>
  <Override PartName="/ppt/slideLayouts/slideLayout783.xml" ContentType="application/vnd.openxmlformats-officedocument.presentationml.slideLayout+xml"/>
  <Override PartName="/ppt/slideLayouts/slideLayout784.xml" ContentType="application/vnd.openxmlformats-officedocument.presentationml.slideLayout+xml"/>
  <Override PartName="/ppt/slideLayouts/slideLayout785.xml" ContentType="application/vnd.openxmlformats-officedocument.presentationml.slideLayout+xml"/>
  <Override PartName="/ppt/slideLayouts/slideLayout786.xml" ContentType="application/vnd.openxmlformats-officedocument.presentationml.slideLayout+xml"/>
  <Override PartName="/ppt/slideLayouts/slideLayout787.xml" ContentType="application/vnd.openxmlformats-officedocument.presentationml.slideLayout+xml"/>
  <Override PartName="/ppt/slideLayouts/slideLayout788.xml" ContentType="application/vnd.openxmlformats-officedocument.presentationml.slideLayout+xml"/>
  <Override PartName="/ppt/slideLayouts/slideLayout78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90.xml" ContentType="application/vnd.openxmlformats-officedocument.presentationml.slideLayout+xml"/>
  <Override PartName="/ppt/slideLayouts/slideLayout791.xml" ContentType="application/vnd.openxmlformats-officedocument.presentationml.slideLayout+xml"/>
  <Override PartName="/ppt/slideLayouts/slideLayout792.xml" ContentType="application/vnd.openxmlformats-officedocument.presentationml.slideLayout+xml"/>
  <Override PartName="/ppt/slideLayouts/slideLayout793.xml" ContentType="application/vnd.openxmlformats-officedocument.presentationml.slideLayout+xml"/>
  <Override PartName="/ppt/slideLayouts/slideLayout794.xml" ContentType="application/vnd.openxmlformats-officedocument.presentationml.slideLayout+xml"/>
  <Override PartName="/ppt/slideLayouts/slideLayout795.xml" ContentType="application/vnd.openxmlformats-officedocument.presentationml.slideLayout+xml"/>
  <Override PartName="/ppt/slideLayouts/slideLayout796.xml" ContentType="application/vnd.openxmlformats-officedocument.presentationml.slideLayout+xml"/>
  <Override PartName="/ppt/slideLayouts/slideLayout797.xml" ContentType="application/vnd.openxmlformats-officedocument.presentationml.slideLayout+xml"/>
  <Override PartName="/ppt/slideLayouts/slideLayout798.xml" ContentType="application/vnd.openxmlformats-officedocument.presentationml.slideLayout+xml"/>
  <Override PartName="/ppt/slideLayouts/slideLayout79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00.xml" ContentType="application/vnd.openxmlformats-officedocument.presentationml.slideLayout+xml"/>
  <Override PartName="/ppt/slideLayouts/slideLayout801.xml" ContentType="application/vnd.openxmlformats-officedocument.presentationml.slideLayout+xml"/>
  <Override PartName="/ppt/slideLayouts/slideLayout802.xml" ContentType="application/vnd.openxmlformats-officedocument.presentationml.slideLayout+xml"/>
  <Override PartName="/ppt/slideLayouts/slideLayout803.xml" ContentType="application/vnd.openxmlformats-officedocument.presentationml.slideLayout+xml"/>
  <Override PartName="/ppt/slideLayouts/slideLayout804.xml" ContentType="application/vnd.openxmlformats-officedocument.presentationml.slideLayout+xml"/>
  <Override PartName="/ppt/slideLayouts/slideLayout805.xml" ContentType="application/vnd.openxmlformats-officedocument.presentationml.slideLayout+xml"/>
  <Override PartName="/ppt/slideLayouts/slideLayout806.xml" ContentType="application/vnd.openxmlformats-officedocument.presentationml.slideLayout+xml"/>
  <Override PartName="/ppt/slideLayouts/slideLayout807.xml" ContentType="application/vnd.openxmlformats-officedocument.presentationml.slideLayout+xml"/>
  <Override PartName="/ppt/slideLayouts/slideLayout808.xml" ContentType="application/vnd.openxmlformats-officedocument.presentationml.slideLayout+xml"/>
  <Override PartName="/ppt/slideLayouts/slideLayout809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10.xml" ContentType="application/vnd.openxmlformats-officedocument.presentationml.slideLayout+xml"/>
  <Override PartName="/ppt/slideLayouts/slideLayout811.xml" ContentType="application/vnd.openxmlformats-officedocument.presentationml.slideLayout+xml"/>
  <Override PartName="/ppt/slideLayouts/slideLayout812.xml" ContentType="application/vnd.openxmlformats-officedocument.presentationml.slideLayout+xml"/>
  <Override PartName="/ppt/slideLayouts/slideLayout813.xml" ContentType="application/vnd.openxmlformats-officedocument.presentationml.slideLayout+xml"/>
  <Override PartName="/ppt/slideLayouts/slideLayout814.xml" ContentType="application/vnd.openxmlformats-officedocument.presentationml.slideLayout+xml"/>
  <Override PartName="/ppt/slideLayouts/slideLayout815.xml" ContentType="application/vnd.openxmlformats-officedocument.presentationml.slideLayout+xml"/>
  <Override PartName="/ppt/slideLayouts/slideLayout816.xml" ContentType="application/vnd.openxmlformats-officedocument.presentationml.slideLayout+xml"/>
  <Override PartName="/ppt/slideLayouts/slideLayout817.xml" ContentType="application/vnd.openxmlformats-officedocument.presentationml.slideLayout+xml"/>
  <Override PartName="/ppt/slideLayouts/slideLayout818.xml" ContentType="application/vnd.openxmlformats-officedocument.presentationml.slideLayout+xml"/>
  <Override PartName="/ppt/slideLayouts/slideLayout81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20.xml" ContentType="application/vnd.openxmlformats-officedocument.presentationml.slideLayout+xml"/>
  <Override PartName="/ppt/slideLayouts/slideLayout821.xml" ContentType="application/vnd.openxmlformats-officedocument.presentationml.slideLayout+xml"/>
  <Override PartName="/ppt/slideLayouts/slideLayout822.xml" ContentType="application/vnd.openxmlformats-officedocument.presentationml.slideLayout+xml"/>
  <Override PartName="/ppt/slideLayouts/slideLayout823.xml" ContentType="application/vnd.openxmlformats-officedocument.presentationml.slideLayout+xml"/>
  <Override PartName="/ppt/slideLayouts/slideLayout824.xml" ContentType="application/vnd.openxmlformats-officedocument.presentationml.slideLayout+xml"/>
  <Override PartName="/ppt/slideLayouts/slideLayout825.xml" ContentType="application/vnd.openxmlformats-officedocument.presentationml.slideLayout+xml"/>
  <Override PartName="/ppt/slideLayouts/slideLayout826.xml" ContentType="application/vnd.openxmlformats-officedocument.presentationml.slideLayout+xml"/>
  <Override PartName="/ppt/slideLayouts/slideLayout827.xml" ContentType="application/vnd.openxmlformats-officedocument.presentationml.slideLayout+xml"/>
  <Override PartName="/ppt/slideLayouts/slideLayout828.xml" ContentType="application/vnd.openxmlformats-officedocument.presentationml.slideLayout+xml"/>
  <Override PartName="/ppt/slideLayouts/slideLayout82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30.xml" ContentType="application/vnd.openxmlformats-officedocument.presentationml.slideLayout+xml"/>
  <Override PartName="/ppt/slideLayouts/slideLayout831.xml" ContentType="application/vnd.openxmlformats-officedocument.presentationml.slideLayout+xml"/>
  <Override PartName="/ppt/slideLayouts/slideLayout832.xml" ContentType="application/vnd.openxmlformats-officedocument.presentationml.slideLayout+xml"/>
  <Override PartName="/ppt/slideLayouts/slideLayout833.xml" ContentType="application/vnd.openxmlformats-officedocument.presentationml.slideLayout+xml"/>
  <Override PartName="/ppt/slideLayouts/slideLayout834.xml" ContentType="application/vnd.openxmlformats-officedocument.presentationml.slideLayout+xml"/>
  <Override PartName="/ppt/slideLayouts/slideLayout835.xml" ContentType="application/vnd.openxmlformats-officedocument.presentationml.slideLayout+xml"/>
  <Override PartName="/ppt/slideLayouts/slideLayout836.xml" ContentType="application/vnd.openxmlformats-officedocument.presentationml.slideLayout+xml"/>
  <Override PartName="/ppt/slideLayouts/slideLayout837.xml" ContentType="application/vnd.openxmlformats-officedocument.presentationml.slideLayout+xml"/>
  <Override PartName="/ppt/slideLayouts/slideLayout838.xml" ContentType="application/vnd.openxmlformats-officedocument.presentationml.slideLayout+xml"/>
  <Override PartName="/ppt/slideLayouts/slideLayout83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40.xml" ContentType="application/vnd.openxmlformats-officedocument.presentationml.slideLayout+xml"/>
  <Override PartName="/ppt/slideLayouts/slideLayout841.xml" ContentType="application/vnd.openxmlformats-officedocument.presentationml.slideLayout+xml"/>
  <Override PartName="/ppt/slideLayouts/slideLayout842.xml" ContentType="application/vnd.openxmlformats-officedocument.presentationml.slideLayout+xml"/>
  <Override PartName="/ppt/slideLayouts/slideLayout843.xml" ContentType="application/vnd.openxmlformats-officedocument.presentationml.slideLayout+xml"/>
  <Override PartName="/ppt/slideLayouts/slideLayout844.xml" ContentType="application/vnd.openxmlformats-officedocument.presentationml.slideLayout+xml"/>
  <Override PartName="/ppt/slideLayouts/slideLayout845.xml" ContentType="application/vnd.openxmlformats-officedocument.presentationml.slideLayout+xml"/>
  <Override PartName="/ppt/slideLayouts/slideLayout846.xml" ContentType="application/vnd.openxmlformats-officedocument.presentationml.slideLayout+xml"/>
  <Override PartName="/ppt/slideLayouts/slideLayout847.xml" ContentType="application/vnd.openxmlformats-officedocument.presentationml.slideLayout+xml"/>
  <Override PartName="/ppt/slideLayouts/slideLayout848.xml" ContentType="application/vnd.openxmlformats-officedocument.presentationml.slideLayout+xml"/>
  <Override PartName="/ppt/slideLayouts/slideLayout8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50.xml" ContentType="application/vnd.openxmlformats-officedocument.presentationml.slideLayout+xml"/>
  <Override PartName="/ppt/slideLayouts/slideLayout851.xml" ContentType="application/vnd.openxmlformats-officedocument.presentationml.slideLayout+xml"/>
  <Override PartName="/ppt/slideLayouts/slideLayout852.xml" ContentType="application/vnd.openxmlformats-officedocument.presentationml.slideLayout+xml"/>
  <Override PartName="/ppt/slideLayouts/slideLayout853.xml" ContentType="application/vnd.openxmlformats-officedocument.presentationml.slideLayout+xml"/>
  <Override PartName="/ppt/slideLayouts/slideLayout854.xml" ContentType="application/vnd.openxmlformats-officedocument.presentationml.slideLayout+xml"/>
  <Override PartName="/ppt/slideLayouts/slideLayout855.xml" ContentType="application/vnd.openxmlformats-officedocument.presentationml.slideLayout+xml"/>
  <Override PartName="/ppt/slideLayouts/slideLayout856.xml" ContentType="application/vnd.openxmlformats-officedocument.presentationml.slideLayout+xml"/>
  <Override PartName="/ppt/slideLayouts/slideLayout857.xml" ContentType="application/vnd.openxmlformats-officedocument.presentationml.slideLayout+xml"/>
  <Override PartName="/ppt/slideLayouts/slideLayout858.xml" ContentType="application/vnd.openxmlformats-officedocument.presentationml.slideLayout+xml"/>
  <Override PartName="/ppt/slideLayouts/slideLayout85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60.xml" ContentType="application/vnd.openxmlformats-officedocument.presentationml.slideLayout+xml"/>
  <Override PartName="/ppt/slideLayouts/slideLayout861.xml" ContentType="application/vnd.openxmlformats-officedocument.presentationml.slideLayout+xml"/>
  <Override PartName="/ppt/slideLayouts/slideLayout862.xml" ContentType="application/vnd.openxmlformats-officedocument.presentationml.slideLayout+xml"/>
  <Override PartName="/ppt/slideLayouts/slideLayout863.xml" ContentType="application/vnd.openxmlformats-officedocument.presentationml.slideLayout+xml"/>
  <Override PartName="/ppt/slideLayouts/slideLayout864.xml" ContentType="application/vnd.openxmlformats-officedocument.presentationml.slideLayout+xml"/>
  <Override PartName="/ppt/slideLayouts/slideLayout865.xml" ContentType="application/vnd.openxmlformats-officedocument.presentationml.slideLayout+xml"/>
  <Override PartName="/ppt/slideLayouts/slideLayout866.xml" ContentType="application/vnd.openxmlformats-officedocument.presentationml.slideLayout+xml"/>
  <Override PartName="/ppt/slideLayouts/slideLayout867.xml" ContentType="application/vnd.openxmlformats-officedocument.presentationml.slideLayout+xml"/>
  <Override PartName="/ppt/slideLayouts/slideLayout868.xml" ContentType="application/vnd.openxmlformats-officedocument.presentationml.slideLayout+xml"/>
  <Override PartName="/ppt/slideLayouts/slideLayout8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70.xml" ContentType="application/vnd.openxmlformats-officedocument.presentationml.slideLayout+xml"/>
  <Override PartName="/ppt/slideLayouts/slideLayout871.xml" ContentType="application/vnd.openxmlformats-officedocument.presentationml.slideLayout+xml"/>
  <Override PartName="/ppt/slideLayouts/slideLayout872.xml" ContentType="application/vnd.openxmlformats-officedocument.presentationml.slideLayout+xml"/>
  <Override PartName="/ppt/slideLayouts/slideLayout873.xml" ContentType="application/vnd.openxmlformats-officedocument.presentationml.slideLayout+xml"/>
  <Override PartName="/ppt/slideLayouts/slideLayout874.xml" ContentType="application/vnd.openxmlformats-officedocument.presentationml.slideLayout+xml"/>
  <Override PartName="/ppt/slideLayouts/slideLayout875.xml" ContentType="application/vnd.openxmlformats-officedocument.presentationml.slideLayout+xml"/>
  <Override PartName="/ppt/slideLayouts/slideLayout876.xml" ContentType="application/vnd.openxmlformats-officedocument.presentationml.slideLayout+xml"/>
  <Override PartName="/ppt/slideLayouts/slideLayout877.xml" ContentType="application/vnd.openxmlformats-officedocument.presentationml.slideLayout+xml"/>
  <Override PartName="/ppt/slideLayouts/slideLayout878.xml" ContentType="application/vnd.openxmlformats-officedocument.presentationml.slideLayout+xml"/>
  <Override PartName="/ppt/slideLayouts/slideLayout8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80.xml" ContentType="application/vnd.openxmlformats-officedocument.presentationml.slideLayout+xml"/>
  <Override PartName="/ppt/slideLayouts/slideLayout881.xml" ContentType="application/vnd.openxmlformats-officedocument.presentationml.slideLayout+xml"/>
  <Override PartName="/ppt/slideLayouts/slideLayout882.xml" ContentType="application/vnd.openxmlformats-officedocument.presentationml.slideLayout+xml"/>
  <Override PartName="/ppt/slideLayouts/slideLayout883.xml" ContentType="application/vnd.openxmlformats-officedocument.presentationml.slideLayout+xml"/>
  <Override PartName="/ppt/slideLayouts/slideLayout884.xml" ContentType="application/vnd.openxmlformats-officedocument.presentationml.slideLayout+xml"/>
  <Override PartName="/ppt/slideLayouts/slideLayout885.xml" ContentType="application/vnd.openxmlformats-officedocument.presentationml.slideLayout+xml"/>
  <Override PartName="/ppt/slideLayouts/slideLayout886.xml" ContentType="application/vnd.openxmlformats-officedocument.presentationml.slideLayout+xml"/>
  <Override PartName="/ppt/slideLayouts/slideLayout887.xml" ContentType="application/vnd.openxmlformats-officedocument.presentationml.slideLayout+xml"/>
  <Override PartName="/ppt/slideLayouts/slideLayout888.xml" ContentType="application/vnd.openxmlformats-officedocument.presentationml.slideLayout+xml"/>
  <Override PartName="/ppt/slideLayouts/slideLayout889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90.xml" ContentType="application/vnd.openxmlformats-officedocument.presentationml.slideLayout+xml"/>
  <Override PartName="/ppt/slideLayouts/slideLayout891.xml" ContentType="application/vnd.openxmlformats-officedocument.presentationml.slideLayout+xml"/>
  <Override PartName="/ppt/slideLayouts/slideLayout892.xml" ContentType="application/vnd.openxmlformats-officedocument.presentationml.slideLayout+xml"/>
  <Override PartName="/ppt/slideLayouts/slideLayout893.xml" ContentType="application/vnd.openxmlformats-officedocument.presentationml.slideLayout+xml"/>
  <Override PartName="/ppt/slideLayouts/slideLayout894.xml" ContentType="application/vnd.openxmlformats-officedocument.presentationml.slideLayout+xml"/>
  <Override PartName="/ppt/slideLayouts/slideLayout895.xml" ContentType="application/vnd.openxmlformats-officedocument.presentationml.slideLayout+xml"/>
  <Override PartName="/ppt/slideLayouts/slideLayout896.xml" ContentType="application/vnd.openxmlformats-officedocument.presentationml.slideLayout+xml"/>
  <Override PartName="/ppt/slideLayouts/slideLayout897.xml" ContentType="application/vnd.openxmlformats-officedocument.presentationml.slideLayout+xml"/>
  <Override PartName="/ppt/slideLayouts/slideLayout898.xml" ContentType="application/vnd.openxmlformats-officedocument.presentationml.slideLayout+xml"/>
  <Override PartName="/ppt/slideLayouts/slideLayout89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00.xml" ContentType="application/vnd.openxmlformats-officedocument.presentationml.slideLayout+xml"/>
  <Override PartName="/ppt/slideLayouts/slideLayout901.xml" ContentType="application/vnd.openxmlformats-officedocument.presentationml.slideLayout+xml"/>
  <Override PartName="/ppt/slideLayouts/slideLayout902.xml" ContentType="application/vnd.openxmlformats-officedocument.presentationml.slideLayout+xml"/>
  <Override PartName="/ppt/slideLayouts/slideLayout903.xml" ContentType="application/vnd.openxmlformats-officedocument.presentationml.slideLayout+xml"/>
  <Override PartName="/ppt/slideLayouts/slideLayout904.xml" ContentType="application/vnd.openxmlformats-officedocument.presentationml.slideLayout+xml"/>
  <Override PartName="/ppt/slideLayouts/slideLayout905.xml" ContentType="application/vnd.openxmlformats-officedocument.presentationml.slideLayout+xml"/>
  <Override PartName="/ppt/slideLayouts/slideLayout906.xml" ContentType="application/vnd.openxmlformats-officedocument.presentationml.slideLayout+xml"/>
  <Override PartName="/ppt/slideLayouts/slideLayout907.xml" ContentType="application/vnd.openxmlformats-officedocument.presentationml.slideLayout+xml"/>
  <Override PartName="/ppt/slideLayouts/slideLayout908.xml" ContentType="application/vnd.openxmlformats-officedocument.presentationml.slideLayout+xml"/>
  <Override PartName="/ppt/slideLayouts/slideLayout909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10.xml" ContentType="application/vnd.openxmlformats-officedocument.presentationml.slideLayout+xml"/>
  <Override PartName="/ppt/slideLayouts/slideLayout911.xml" ContentType="application/vnd.openxmlformats-officedocument.presentationml.slideLayout+xml"/>
  <Override PartName="/ppt/slideLayouts/slideLayout9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slideLayouts/slideLayout914.xml" ContentType="application/vnd.openxmlformats-officedocument.presentationml.slideLayout+xml"/>
  <Override PartName="/ppt/slideLayouts/slideLayout915.xml" ContentType="application/vnd.openxmlformats-officedocument.presentationml.slideLayout+xml"/>
  <Override PartName="/ppt/slideLayouts/slideLayout916.xml" ContentType="application/vnd.openxmlformats-officedocument.presentationml.slideLayout+xml"/>
  <Override PartName="/ppt/slideLayouts/slideLayout917.xml" ContentType="application/vnd.openxmlformats-officedocument.presentationml.slideLayout+xml"/>
  <Override PartName="/ppt/slideLayouts/slideLayout918.xml" ContentType="application/vnd.openxmlformats-officedocument.presentationml.slideLayout+xml"/>
  <Override PartName="/ppt/slideLayouts/slideLayout91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20.xml" ContentType="application/vnd.openxmlformats-officedocument.presentationml.slideLayout+xml"/>
  <Override PartName="/ppt/slideLayouts/slideLayout9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Layouts/slideLayout923.xml" ContentType="application/vnd.openxmlformats-officedocument.presentationml.slideLayout+xml"/>
  <Override PartName="/ppt/slideLayouts/slideLayout924.xml" ContentType="application/vnd.openxmlformats-officedocument.presentationml.slideLayout+xml"/>
  <Override PartName="/ppt/slideLayouts/slideLayout925.xml" ContentType="application/vnd.openxmlformats-officedocument.presentationml.slideLayout+xml"/>
  <Override PartName="/ppt/slideLayouts/slideLayout926.xml" ContentType="application/vnd.openxmlformats-officedocument.presentationml.slideLayout+xml"/>
  <Override PartName="/ppt/slideLayouts/slideLayout927.xml" ContentType="application/vnd.openxmlformats-officedocument.presentationml.slideLayout+xml"/>
  <Override PartName="/ppt/slideLayouts/slideLayout928.xml" ContentType="application/vnd.openxmlformats-officedocument.presentationml.slideLayout+xml"/>
  <Override PartName="/ppt/slideLayouts/slideLayout929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30.xml" ContentType="application/vnd.openxmlformats-officedocument.presentationml.slideLayout+xml"/>
  <Override PartName="/ppt/slideLayouts/slideLayout931.xml" ContentType="application/vnd.openxmlformats-officedocument.presentationml.slideLayout+xml"/>
  <Override PartName="/ppt/slideLayouts/slideLayout932.xml" ContentType="application/vnd.openxmlformats-officedocument.presentationml.slideLayout+xml"/>
  <Override PartName="/ppt/slideLayouts/slideLayout933.xml" ContentType="application/vnd.openxmlformats-officedocument.presentationml.slideLayout+xml"/>
  <Override PartName="/ppt/slideLayouts/slideLayout934.xml" ContentType="application/vnd.openxmlformats-officedocument.presentationml.slideLayout+xml"/>
  <Override PartName="/ppt/slideLayouts/slideLayout935.xml" ContentType="application/vnd.openxmlformats-officedocument.presentationml.slideLayout+xml"/>
  <Override PartName="/ppt/slideLayouts/slideLayout936.xml" ContentType="application/vnd.openxmlformats-officedocument.presentationml.slideLayout+xml"/>
  <Override PartName="/ppt/slideLayouts/slideLayout937.xml" ContentType="application/vnd.openxmlformats-officedocument.presentationml.slideLayout+xml"/>
  <Override PartName="/ppt/slideLayouts/slideLayout938.xml" ContentType="application/vnd.openxmlformats-officedocument.presentationml.slideLayout+xml"/>
  <Override PartName="/ppt/slideLayouts/slideLayout93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40.xml" ContentType="application/vnd.openxmlformats-officedocument.presentationml.slideLayout+xml"/>
  <Override PartName="/ppt/slideLayouts/slideLayout941.xml" ContentType="application/vnd.openxmlformats-officedocument.presentationml.slideLayout+xml"/>
  <Override PartName="/ppt/slideLayouts/slideLayout942.xml" ContentType="application/vnd.openxmlformats-officedocument.presentationml.slideLayout+xml"/>
  <Override PartName="/ppt/slideLayouts/slideLayout943.xml" ContentType="application/vnd.openxmlformats-officedocument.presentationml.slideLayout+xml"/>
  <Override PartName="/ppt/slideLayouts/slideLayout944.xml" ContentType="application/vnd.openxmlformats-officedocument.presentationml.slideLayout+xml"/>
  <Override PartName="/ppt/slideLayouts/slideLayout945.xml" ContentType="application/vnd.openxmlformats-officedocument.presentationml.slideLayout+xml"/>
  <Override PartName="/ppt/slideLayouts/slideLayout946.xml" ContentType="application/vnd.openxmlformats-officedocument.presentationml.slideLayout+xml"/>
  <Override PartName="/ppt/slideLayouts/slideLayout947.xml" ContentType="application/vnd.openxmlformats-officedocument.presentationml.slideLayout+xml"/>
  <Override PartName="/ppt/slideLayouts/slideLayout948.xml" ContentType="application/vnd.openxmlformats-officedocument.presentationml.slideLayout+xml"/>
  <Override PartName="/ppt/slideLayouts/slideLayout949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50.xml" ContentType="application/vnd.openxmlformats-officedocument.presentationml.slideLayout+xml"/>
  <Override PartName="/ppt/slideLayouts/slideLayout951.xml" ContentType="application/vnd.openxmlformats-officedocument.presentationml.slideLayout+xml"/>
  <Override PartName="/ppt/slideLayouts/slideLayout952.xml" ContentType="application/vnd.openxmlformats-officedocument.presentationml.slideLayout+xml"/>
  <Override PartName="/ppt/slideLayouts/slideLayout953.xml" ContentType="application/vnd.openxmlformats-officedocument.presentationml.slideLayout+xml"/>
  <Override PartName="/ppt/slideLayouts/slideLayout954.xml" ContentType="application/vnd.openxmlformats-officedocument.presentationml.slideLayout+xml"/>
  <Override PartName="/ppt/slideLayouts/slideLayout955.xml" ContentType="application/vnd.openxmlformats-officedocument.presentationml.slideLayout+xml"/>
  <Override PartName="/ppt/slideLayouts/slideLayout956.xml" ContentType="application/vnd.openxmlformats-officedocument.presentationml.slideLayout+xml"/>
  <Override PartName="/ppt/slideLayouts/slideLayout957.xml" ContentType="application/vnd.openxmlformats-officedocument.presentationml.slideLayout+xml"/>
  <Override PartName="/ppt/slideLayouts/slideLayout958.xml" ContentType="application/vnd.openxmlformats-officedocument.presentationml.slideLayout+xml"/>
  <Override PartName="/ppt/slideLayouts/slideLayout95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60.xml" ContentType="application/vnd.openxmlformats-officedocument.presentationml.slideLayout+xml"/>
  <Override PartName="/ppt/slideLayouts/slideLayout961.xml" ContentType="application/vnd.openxmlformats-officedocument.presentationml.slideLayout+xml"/>
  <Override PartName="/ppt/slideLayouts/slideLayout962.xml" ContentType="application/vnd.openxmlformats-officedocument.presentationml.slideLayout+xml"/>
  <Override PartName="/ppt/slideLayouts/slideLayout963.xml" ContentType="application/vnd.openxmlformats-officedocument.presentationml.slideLayout+xml"/>
  <Override PartName="/ppt/slideLayouts/slideLayout964.xml" ContentType="application/vnd.openxmlformats-officedocument.presentationml.slideLayout+xml"/>
  <Override PartName="/ppt/slideLayouts/slideLayout965.xml" ContentType="application/vnd.openxmlformats-officedocument.presentationml.slideLayout+xml"/>
  <Override PartName="/ppt/slideLayouts/slideLayout966.xml" ContentType="application/vnd.openxmlformats-officedocument.presentationml.slideLayout+xml"/>
  <Override PartName="/ppt/slideLayouts/slideLayout967.xml" ContentType="application/vnd.openxmlformats-officedocument.presentationml.slideLayout+xml"/>
  <Override PartName="/ppt/slideLayouts/slideLayout968.xml" ContentType="application/vnd.openxmlformats-officedocument.presentationml.slideLayout+xml"/>
  <Override PartName="/ppt/slideLayouts/slideLayout96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70.xml" ContentType="application/vnd.openxmlformats-officedocument.presentationml.slideLayout+xml"/>
  <Override PartName="/ppt/slideLayouts/slideLayout971.xml" ContentType="application/vnd.openxmlformats-officedocument.presentationml.slideLayout+xml"/>
  <Override PartName="/ppt/slideLayouts/slideLayout972.xml" ContentType="application/vnd.openxmlformats-officedocument.presentationml.slideLayout+xml"/>
  <Override PartName="/ppt/slideLayouts/slideLayout973.xml" ContentType="application/vnd.openxmlformats-officedocument.presentationml.slideLayout+xml"/>
  <Override PartName="/ppt/slideLayouts/slideLayout974.xml" ContentType="application/vnd.openxmlformats-officedocument.presentationml.slideLayout+xml"/>
  <Override PartName="/ppt/slideLayouts/slideLayout975.xml" ContentType="application/vnd.openxmlformats-officedocument.presentationml.slideLayout+xml"/>
  <Override PartName="/ppt/slideLayouts/slideLayout976.xml" ContentType="application/vnd.openxmlformats-officedocument.presentationml.slideLayout+xml"/>
  <Override PartName="/ppt/slideLayouts/slideLayout977.xml" ContentType="application/vnd.openxmlformats-officedocument.presentationml.slideLayout+xml"/>
  <Override PartName="/ppt/slideLayouts/slideLayout978.xml" ContentType="application/vnd.openxmlformats-officedocument.presentationml.slideLayout+xml"/>
  <Override PartName="/ppt/slideLayouts/slideLayout97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80.xml" ContentType="application/vnd.openxmlformats-officedocument.presentationml.slideLayout+xml"/>
  <Override PartName="/ppt/slideLayouts/slideLayout981.xml" ContentType="application/vnd.openxmlformats-officedocument.presentationml.slideLayout+xml"/>
  <Override PartName="/ppt/slideLayouts/slideLayout982.xml" ContentType="application/vnd.openxmlformats-officedocument.presentationml.slideLayout+xml"/>
  <Override PartName="/ppt/slideLayouts/slideLayout983.xml" ContentType="application/vnd.openxmlformats-officedocument.presentationml.slideLayout+xml"/>
  <Override PartName="/ppt/slideLayouts/slideLayout984.xml" ContentType="application/vnd.openxmlformats-officedocument.presentationml.slideLayout+xml"/>
  <Override PartName="/ppt/slideLayouts/slideLayout985.xml" ContentType="application/vnd.openxmlformats-officedocument.presentationml.slideLayout+xml"/>
  <Override PartName="/ppt/slideLayouts/slideLayout986.xml" ContentType="application/vnd.openxmlformats-officedocument.presentationml.slideLayout+xml"/>
  <Override PartName="/ppt/slideLayouts/slideLayout987.xml" ContentType="application/vnd.openxmlformats-officedocument.presentationml.slideLayout+xml"/>
  <Override PartName="/ppt/slideLayouts/slideLayout988.xml" ContentType="application/vnd.openxmlformats-officedocument.presentationml.slideLayout+xml"/>
  <Override PartName="/ppt/slideLayouts/slideLayout989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90.xml" ContentType="application/vnd.openxmlformats-officedocument.presentationml.slideLayout+xml"/>
  <Override PartName="/ppt/slideLayouts/slideLayout991.xml" ContentType="application/vnd.openxmlformats-officedocument.presentationml.slideLayout+xml"/>
  <Override PartName="/ppt/slideLayouts/slideLayout992.xml" ContentType="application/vnd.openxmlformats-officedocument.presentationml.slideLayout+xml"/>
  <Override PartName="/ppt/slideLayouts/slideLayout993.xml" ContentType="application/vnd.openxmlformats-officedocument.presentationml.slideLayout+xml"/>
  <Override PartName="/ppt/slideLayouts/slideLayout994.xml" ContentType="application/vnd.openxmlformats-officedocument.presentationml.slideLayout+xml"/>
  <Override PartName="/ppt/slideLayouts/slideLayout995.xml" ContentType="application/vnd.openxmlformats-officedocument.presentationml.slideLayout+xml"/>
  <Override PartName="/ppt/slideLayouts/slideLayout996.xml" ContentType="application/vnd.openxmlformats-officedocument.presentationml.slideLayout+xml"/>
  <Override PartName="/ppt/slideLayouts/slideLayout997.xml" ContentType="application/vnd.openxmlformats-officedocument.presentationml.slideLayout+xml"/>
  <Override PartName="/ppt/slideLayouts/slideLayout998.xml" ContentType="application/vnd.openxmlformats-officedocument.presentationml.slideLayout+xml"/>
  <Override PartName="/ppt/slideLayouts/slideLayout9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00.xml" ContentType="application/vnd.openxmlformats-officedocument.presentationml.slideMaster+xml"/>
  <Override PartName="/ppt/slideMasters/slideMaster101.xml" ContentType="application/vnd.openxmlformats-officedocument.presentationml.slideMaster+xml"/>
  <Override PartName="/ppt/slideMasters/slideMaster102.xml" ContentType="application/vnd.openxmlformats-officedocument.presentationml.slideMaster+xml"/>
  <Override PartName="/ppt/slideMasters/slideMaster103.xml" ContentType="application/vnd.openxmlformats-officedocument.presentationml.slideMaster+xml"/>
  <Override PartName="/ppt/slideMasters/slideMaster104.xml" ContentType="application/vnd.openxmlformats-officedocument.presentationml.slideMaster+xml"/>
  <Override PartName="/ppt/slideMasters/slideMaster105.xml" ContentType="application/vnd.openxmlformats-officedocument.presentationml.slideMaster+xml"/>
  <Override PartName="/ppt/slideMasters/slideMaster106.xml" ContentType="application/vnd.openxmlformats-officedocument.presentationml.slideMaster+xml"/>
  <Override PartName="/ppt/slideMasters/slideMaster107.xml" ContentType="application/vnd.openxmlformats-officedocument.presentationml.slideMaster+xml"/>
  <Override PartName="/ppt/slideMasters/slideMaster108.xml" ContentType="application/vnd.openxmlformats-officedocument.presentationml.slideMaster+xml"/>
  <Override PartName="/ppt/slideMasters/slideMaster109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10.xml" ContentType="application/vnd.openxmlformats-officedocument.presentationml.slideMaster+xml"/>
  <Override PartName="/ppt/slideMasters/slideMaster111.xml" ContentType="application/vnd.openxmlformats-officedocument.presentationml.slideMaster+xml"/>
  <Override PartName="/ppt/slideMasters/slideMaster112.xml" ContentType="application/vnd.openxmlformats-officedocument.presentationml.slideMaster+xml"/>
  <Override PartName="/ppt/slideMasters/slideMaster113.xml" ContentType="application/vnd.openxmlformats-officedocument.presentationml.slideMaster+xml"/>
  <Override PartName="/ppt/slideMasters/slideMaster114.xml" ContentType="application/vnd.openxmlformats-officedocument.presentationml.slideMaster+xml"/>
  <Override PartName="/ppt/slideMasters/slideMaster115.xml" ContentType="application/vnd.openxmlformats-officedocument.presentationml.slideMaster+xml"/>
  <Override PartName="/ppt/slideMasters/slideMaster116.xml" ContentType="application/vnd.openxmlformats-officedocument.presentationml.slideMaster+xml"/>
  <Override PartName="/ppt/slideMasters/slideMaster117.xml" ContentType="application/vnd.openxmlformats-officedocument.presentationml.slideMaster+xml"/>
  <Override PartName="/ppt/slideMasters/slideMaster118.xml" ContentType="application/vnd.openxmlformats-officedocument.presentationml.slideMaster+xml"/>
  <Override PartName="/ppt/slideMasters/slideMaster11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20.xml" ContentType="application/vnd.openxmlformats-officedocument.presentationml.slideMaster+xml"/>
  <Override PartName="/ppt/slideMasters/slideMaster121.xml" ContentType="application/vnd.openxmlformats-officedocument.presentationml.slideMaster+xml"/>
  <Override PartName="/ppt/slideMasters/slideMaster122.xml" ContentType="application/vnd.openxmlformats-officedocument.presentationml.slideMaster+xml"/>
  <Override PartName="/ppt/slideMasters/slideMaster123.xml" ContentType="application/vnd.openxmlformats-officedocument.presentationml.slideMaster+xml"/>
  <Override PartName="/ppt/slideMasters/slideMaster124.xml" ContentType="application/vnd.openxmlformats-officedocument.presentationml.slideMaster+xml"/>
  <Override PartName="/ppt/slideMasters/slideMaster125.xml" ContentType="application/vnd.openxmlformats-officedocument.presentationml.slideMaster+xml"/>
  <Override PartName="/ppt/slideMasters/slideMaster126.xml" ContentType="application/vnd.openxmlformats-officedocument.presentationml.slideMaster+xml"/>
  <Override PartName="/ppt/slideMasters/slideMaster127.xml" ContentType="application/vnd.openxmlformats-officedocument.presentationml.slideMaster+xml"/>
  <Override PartName="/ppt/slideMasters/slideMaster128.xml" ContentType="application/vnd.openxmlformats-officedocument.presentationml.slideMaster+xml"/>
  <Override PartName="/ppt/slideMasters/slideMaster129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30.xml" ContentType="application/vnd.openxmlformats-officedocument.presentationml.slideMaster+xml"/>
  <Override PartName="/ppt/slideMasters/slideMaster131.xml" ContentType="application/vnd.openxmlformats-officedocument.presentationml.slideMaster+xml"/>
  <Override PartName="/ppt/slideMasters/slideMaster132.xml" ContentType="application/vnd.openxmlformats-officedocument.presentationml.slideMaster+xml"/>
  <Override PartName="/ppt/slideMasters/slideMaster133.xml" ContentType="application/vnd.openxmlformats-officedocument.presentationml.slideMaster+xml"/>
  <Override PartName="/ppt/slideMasters/slideMaster134.xml" ContentType="application/vnd.openxmlformats-officedocument.presentationml.slideMaster+xml"/>
  <Override PartName="/ppt/slideMasters/slideMaster135.xml" ContentType="application/vnd.openxmlformats-officedocument.presentationml.slideMaster+xml"/>
  <Override PartName="/ppt/slideMasters/slideMaster136.xml" ContentType="application/vnd.openxmlformats-officedocument.presentationml.slideMaster+xml"/>
  <Override PartName="/ppt/slideMasters/slideMaster137.xml" ContentType="application/vnd.openxmlformats-officedocument.presentationml.slideMaster+xml"/>
  <Override PartName="/ppt/slideMasters/slideMaster138.xml" ContentType="application/vnd.openxmlformats-officedocument.presentationml.slideMaster+xml"/>
  <Override PartName="/ppt/slideMasters/slideMaster13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40.xml" ContentType="application/vnd.openxmlformats-officedocument.presentationml.slideMaster+xml"/>
  <Override PartName="/ppt/slideMasters/slideMaster141.xml" ContentType="application/vnd.openxmlformats-officedocument.presentationml.slideMaster+xml"/>
  <Override PartName="/ppt/slideMasters/slideMaster142.xml" ContentType="application/vnd.openxmlformats-officedocument.presentationml.slideMaster+xml"/>
  <Override PartName="/ppt/slideMasters/slideMaster143.xml" ContentType="application/vnd.openxmlformats-officedocument.presentationml.slideMaster+xml"/>
  <Override PartName="/ppt/slideMasters/slideMaster144.xml" ContentType="application/vnd.openxmlformats-officedocument.presentationml.slideMaster+xml"/>
  <Override PartName="/ppt/slideMasters/slideMaster145.xml" ContentType="application/vnd.openxmlformats-officedocument.presentationml.slideMaster+xml"/>
  <Override PartName="/ppt/slideMasters/slideMaster146.xml" ContentType="application/vnd.openxmlformats-officedocument.presentationml.slideMaster+xml"/>
  <Override PartName="/ppt/slideMasters/slideMaster147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Masters/slideMaster98.xml" ContentType="application/vnd.openxmlformats-officedocument.presentationml.slideMaster+xml"/>
  <Override PartName="/ppt/slideMasters/slideMaster9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00.xml" ContentType="application/vnd.openxmlformats-officedocument.theme+xml"/>
  <Override PartName="/ppt/theme/theme101.xml" ContentType="application/vnd.openxmlformats-officedocument.theme+xml"/>
  <Override PartName="/ppt/theme/theme102.xml" ContentType="application/vnd.openxmlformats-officedocument.theme+xml"/>
  <Override PartName="/ppt/theme/theme103.xml" ContentType="application/vnd.openxmlformats-officedocument.theme+xml"/>
  <Override PartName="/ppt/theme/theme104.xml" ContentType="application/vnd.openxmlformats-officedocument.theme+xml"/>
  <Override PartName="/ppt/theme/theme105.xml" ContentType="application/vnd.openxmlformats-officedocument.theme+xml"/>
  <Override PartName="/ppt/theme/theme106.xml" ContentType="application/vnd.openxmlformats-officedocument.theme+xml"/>
  <Override PartName="/ppt/theme/theme107.xml" ContentType="application/vnd.openxmlformats-officedocument.theme+xml"/>
  <Override PartName="/ppt/theme/theme108.xml" ContentType="application/vnd.openxmlformats-officedocument.theme+xml"/>
  <Override PartName="/ppt/theme/theme109.xml" ContentType="application/vnd.openxmlformats-officedocument.theme+xml"/>
  <Override PartName="/ppt/theme/theme11.xml" ContentType="application/vnd.openxmlformats-officedocument.theme+xml"/>
  <Override PartName="/ppt/theme/theme110.xml" ContentType="application/vnd.openxmlformats-officedocument.theme+xml"/>
  <Override PartName="/ppt/theme/theme111.xml" ContentType="application/vnd.openxmlformats-officedocument.theme+xml"/>
  <Override PartName="/ppt/theme/theme112.xml" ContentType="application/vnd.openxmlformats-officedocument.theme+xml"/>
  <Override PartName="/ppt/theme/theme113.xml" ContentType="application/vnd.openxmlformats-officedocument.theme+xml"/>
  <Override PartName="/ppt/theme/theme114.xml" ContentType="application/vnd.openxmlformats-officedocument.theme+xml"/>
  <Override PartName="/ppt/theme/theme115.xml" ContentType="application/vnd.openxmlformats-officedocument.theme+xml"/>
  <Override PartName="/ppt/theme/theme116.xml" ContentType="application/vnd.openxmlformats-officedocument.theme+xml"/>
  <Override PartName="/ppt/theme/theme117.xml" ContentType="application/vnd.openxmlformats-officedocument.theme+xml"/>
  <Override PartName="/ppt/theme/theme118.xml" ContentType="application/vnd.openxmlformats-officedocument.theme+xml"/>
  <Override PartName="/ppt/theme/theme119.xml" ContentType="application/vnd.openxmlformats-officedocument.theme+xml"/>
  <Override PartName="/ppt/theme/theme12.xml" ContentType="application/vnd.openxmlformats-officedocument.theme+xml"/>
  <Override PartName="/ppt/theme/theme120.xml" ContentType="application/vnd.openxmlformats-officedocument.theme+xml"/>
  <Override PartName="/ppt/theme/theme121.xml" ContentType="application/vnd.openxmlformats-officedocument.theme+xml"/>
  <Override PartName="/ppt/theme/theme122.xml" ContentType="application/vnd.openxmlformats-officedocument.theme+xml"/>
  <Override PartName="/ppt/theme/theme123.xml" ContentType="application/vnd.openxmlformats-officedocument.theme+xml"/>
  <Override PartName="/ppt/theme/theme124.xml" ContentType="application/vnd.openxmlformats-officedocument.theme+xml"/>
  <Override PartName="/ppt/theme/theme125.xml" ContentType="application/vnd.openxmlformats-officedocument.theme+xml"/>
  <Override PartName="/ppt/theme/theme126.xml" ContentType="application/vnd.openxmlformats-officedocument.theme+xml"/>
  <Override PartName="/ppt/theme/theme127.xml" ContentType="application/vnd.openxmlformats-officedocument.theme+xml"/>
  <Override PartName="/ppt/theme/theme128.xml" ContentType="application/vnd.openxmlformats-officedocument.theme+xml"/>
  <Override PartName="/ppt/theme/theme129.xml" ContentType="application/vnd.openxmlformats-officedocument.theme+xml"/>
  <Override PartName="/ppt/theme/theme13.xml" ContentType="application/vnd.openxmlformats-officedocument.theme+xml"/>
  <Override PartName="/ppt/theme/theme130.xml" ContentType="application/vnd.openxmlformats-officedocument.theme+xml"/>
  <Override PartName="/ppt/theme/theme131.xml" ContentType="application/vnd.openxmlformats-officedocument.theme+xml"/>
  <Override PartName="/ppt/theme/theme132.xml" ContentType="application/vnd.openxmlformats-officedocument.theme+xml"/>
  <Override PartName="/ppt/theme/theme133.xml" ContentType="application/vnd.openxmlformats-officedocument.theme+xml"/>
  <Override PartName="/ppt/theme/theme134.xml" ContentType="application/vnd.openxmlformats-officedocument.theme+xml"/>
  <Override PartName="/ppt/theme/theme135.xml" ContentType="application/vnd.openxmlformats-officedocument.theme+xml"/>
  <Override PartName="/ppt/theme/theme136.xml" ContentType="application/vnd.openxmlformats-officedocument.theme+xml"/>
  <Override PartName="/ppt/theme/theme137.xml" ContentType="application/vnd.openxmlformats-officedocument.theme+xml"/>
  <Override PartName="/ppt/theme/theme138.xml" ContentType="application/vnd.openxmlformats-officedocument.theme+xml"/>
  <Override PartName="/ppt/theme/theme139.xml" ContentType="application/vnd.openxmlformats-officedocument.theme+xml"/>
  <Override PartName="/ppt/theme/theme14.xml" ContentType="application/vnd.openxmlformats-officedocument.theme+xml"/>
  <Override PartName="/ppt/theme/theme140.xml" ContentType="application/vnd.openxmlformats-officedocument.theme+xml"/>
  <Override PartName="/ppt/theme/theme141.xml" ContentType="application/vnd.openxmlformats-officedocument.theme+xml"/>
  <Override PartName="/ppt/theme/theme142.xml" ContentType="application/vnd.openxmlformats-officedocument.theme+xml"/>
  <Override PartName="/ppt/theme/theme143.xml" ContentType="application/vnd.openxmlformats-officedocument.theme+xml"/>
  <Override PartName="/ppt/theme/theme144.xml" ContentType="application/vnd.openxmlformats-officedocument.theme+xml"/>
  <Override PartName="/ppt/theme/theme145.xml" ContentType="application/vnd.openxmlformats-officedocument.theme+xml"/>
  <Override PartName="/ppt/theme/theme146.xml" ContentType="application/vnd.openxmlformats-officedocument.theme+xml"/>
  <Override PartName="/ppt/theme/theme147.xml" ContentType="application/vnd.openxmlformats-officedocument.theme+xml"/>
  <Override PartName="/ppt/theme/theme148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.xml" ContentType="application/vnd.openxmlformats-officedocument.theme+xml"/>
  <Override PartName="/ppt/theme/theme70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77.xml" ContentType="application/vnd.openxmlformats-officedocument.theme+xml"/>
  <Override PartName="/ppt/theme/theme78.xml" ContentType="application/vnd.openxmlformats-officedocument.theme+xml"/>
  <Override PartName="/ppt/theme/theme79.xml" ContentType="application/vnd.openxmlformats-officedocument.theme+xml"/>
  <Override PartName="/ppt/theme/theme8.xml" ContentType="application/vnd.openxmlformats-officedocument.theme+xml"/>
  <Override PartName="/ppt/theme/theme80.xml" ContentType="application/vnd.openxmlformats-officedocument.theme+xml"/>
  <Override PartName="/ppt/theme/theme81.xml" ContentType="application/vnd.openxmlformats-officedocument.theme+xml"/>
  <Override PartName="/ppt/theme/theme82.xml" ContentType="application/vnd.openxmlformats-officedocument.theme+xml"/>
  <Override PartName="/ppt/theme/theme83.xml" ContentType="application/vnd.openxmlformats-officedocument.theme+xml"/>
  <Override PartName="/ppt/theme/theme84.xml" ContentType="application/vnd.openxmlformats-officedocument.theme+xml"/>
  <Override PartName="/ppt/theme/theme85.xml" ContentType="application/vnd.openxmlformats-officedocument.theme+xml"/>
  <Override PartName="/ppt/theme/theme86.xml" ContentType="application/vnd.openxmlformats-officedocument.theme+xml"/>
  <Override PartName="/ppt/theme/theme87.xml" ContentType="application/vnd.openxmlformats-officedocument.theme+xml"/>
  <Override PartName="/ppt/theme/theme88.xml" ContentType="application/vnd.openxmlformats-officedocument.theme+xml"/>
  <Override PartName="/ppt/theme/theme89.xml" ContentType="application/vnd.openxmlformats-officedocument.theme+xml"/>
  <Override PartName="/ppt/theme/theme9.xml" ContentType="application/vnd.openxmlformats-officedocument.theme+xml"/>
  <Override PartName="/ppt/theme/theme90.xml" ContentType="application/vnd.openxmlformats-officedocument.theme+xml"/>
  <Override PartName="/ppt/theme/theme91.xml" ContentType="application/vnd.openxmlformats-officedocument.theme+xml"/>
  <Override PartName="/ppt/theme/theme92.xml" ContentType="application/vnd.openxmlformats-officedocument.theme+xml"/>
  <Override PartName="/ppt/theme/theme93.xml" ContentType="application/vnd.openxmlformats-officedocument.theme+xml"/>
  <Override PartName="/ppt/theme/theme94.xml" ContentType="application/vnd.openxmlformats-officedocument.theme+xml"/>
  <Override PartName="/ppt/theme/theme95.xml" ContentType="application/vnd.openxmlformats-officedocument.theme+xml"/>
  <Override PartName="/ppt/theme/theme96.xml" ContentType="application/vnd.openxmlformats-officedocument.theme+xml"/>
  <Override PartName="/ppt/theme/theme97.xml" ContentType="application/vnd.openxmlformats-officedocument.theme+xml"/>
  <Override PartName="/ppt/theme/theme98.xml" ContentType="application/vnd.openxmlformats-officedocument.theme+xml"/>
  <Override PartName="/ppt/theme/theme9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  <p:sldMasterId id="2147483876" r:id="rId21"/>
    <p:sldMasterId id="2147483888" r:id="rId22"/>
    <p:sldMasterId id="2147483900" r:id="rId23"/>
    <p:sldMasterId id="2147483912" r:id="rId24"/>
    <p:sldMasterId id="2147483924" r:id="rId25"/>
    <p:sldMasterId id="2147483936" r:id="rId26"/>
    <p:sldMasterId id="2147483948" r:id="rId27"/>
    <p:sldMasterId id="2147483960" r:id="rId28"/>
    <p:sldMasterId id="2147483972" r:id="rId29"/>
    <p:sldMasterId id="2147483984" r:id="rId30"/>
    <p:sldMasterId id="2147483996" r:id="rId31"/>
    <p:sldMasterId id="2147484008" r:id="rId32"/>
    <p:sldMasterId id="2147484020" r:id="rId33"/>
    <p:sldMasterId id="2147484032" r:id="rId34"/>
    <p:sldMasterId id="2147484044" r:id="rId35"/>
    <p:sldMasterId id="2147484056" r:id="rId36"/>
    <p:sldMasterId id="2147484068" r:id="rId37"/>
    <p:sldMasterId id="2147484080" r:id="rId38"/>
    <p:sldMasterId id="2147484092" r:id="rId39"/>
    <p:sldMasterId id="2147484104" r:id="rId40"/>
    <p:sldMasterId id="2147484116" r:id="rId41"/>
    <p:sldMasterId id="2147484128" r:id="rId42"/>
    <p:sldMasterId id="2147484140" r:id="rId43"/>
    <p:sldMasterId id="2147484152" r:id="rId44"/>
    <p:sldMasterId id="2147484164" r:id="rId45"/>
    <p:sldMasterId id="2147484176" r:id="rId46"/>
    <p:sldMasterId id="2147484188" r:id="rId47"/>
    <p:sldMasterId id="2147484200" r:id="rId48"/>
    <p:sldMasterId id="2147484212" r:id="rId49"/>
    <p:sldMasterId id="2147484224" r:id="rId50"/>
    <p:sldMasterId id="2147484236" r:id="rId51"/>
    <p:sldMasterId id="2147484248" r:id="rId52"/>
    <p:sldMasterId id="2147484260" r:id="rId53"/>
    <p:sldMasterId id="2147484272" r:id="rId54"/>
    <p:sldMasterId id="2147484284" r:id="rId55"/>
    <p:sldMasterId id="2147484296" r:id="rId56"/>
    <p:sldMasterId id="2147484308" r:id="rId57"/>
    <p:sldMasterId id="2147484320" r:id="rId58"/>
    <p:sldMasterId id="2147484332" r:id="rId59"/>
    <p:sldMasterId id="2147484344" r:id="rId60"/>
    <p:sldMasterId id="2147484356" r:id="rId61"/>
    <p:sldMasterId id="2147484368" r:id="rId62"/>
    <p:sldMasterId id="2147484380" r:id="rId63"/>
    <p:sldMasterId id="2147484392" r:id="rId64"/>
    <p:sldMasterId id="2147484404" r:id="rId65"/>
    <p:sldMasterId id="2147484416" r:id="rId66"/>
    <p:sldMasterId id="2147484428" r:id="rId67"/>
    <p:sldMasterId id="2147484440" r:id="rId68"/>
    <p:sldMasterId id="2147484452" r:id="rId69"/>
    <p:sldMasterId id="2147484464" r:id="rId70"/>
    <p:sldMasterId id="2147484476" r:id="rId71"/>
    <p:sldMasterId id="2147484488" r:id="rId72"/>
    <p:sldMasterId id="2147484500" r:id="rId73"/>
    <p:sldMasterId id="2147484512" r:id="rId74"/>
    <p:sldMasterId id="2147484524" r:id="rId75"/>
    <p:sldMasterId id="2147484536" r:id="rId76"/>
    <p:sldMasterId id="2147484548" r:id="rId77"/>
    <p:sldMasterId id="2147484560" r:id="rId78"/>
    <p:sldMasterId id="2147484572" r:id="rId79"/>
    <p:sldMasterId id="2147484584" r:id="rId80"/>
    <p:sldMasterId id="2147484596" r:id="rId81"/>
    <p:sldMasterId id="2147484608" r:id="rId82"/>
    <p:sldMasterId id="2147484620" r:id="rId83"/>
    <p:sldMasterId id="2147484632" r:id="rId84"/>
    <p:sldMasterId id="2147484644" r:id="rId85"/>
    <p:sldMasterId id="2147484656" r:id="rId86"/>
    <p:sldMasterId id="2147484668" r:id="rId87"/>
    <p:sldMasterId id="2147484680" r:id="rId88"/>
    <p:sldMasterId id="2147484692" r:id="rId89"/>
    <p:sldMasterId id="2147484704" r:id="rId90"/>
    <p:sldMasterId id="2147484716" r:id="rId91"/>
    <p:sldMasterId id="2147484728" r:id="rId92"/>
    <p:sldMasterId id="2147484740" r:id="rId93"/>
    <p:sldMasterId id="2147484752" r:id="rId94"/>
    <p:sldMasterId id="2147484764" r:id="rId95"/>
    <p:sldMasterId id="2147484776" r:id="rId96"/>
    <p:sldMasterId id="2147484788" r:id="rId97"/>
    <p:sldMasterId id="2147484800" r:id="rId98"/>
    <p:sldMasterId id="2147484812" r:id="rId99"/>
    <p:sldMasterId id="2147484824" r:id="rId100"/>
    <p:sldMasterId id="2147484836" r:id="rId101"/>
    <p:sldMasterId id="2147484848" r:id="rId102"/>
    <p:sldMasterId id="2147484860" r:id="rId103"/>
    <p:sldMasterId id="2147484872" r:id="rId104"/>
    <p:sldMasterId id="2147484884" r:id="rId105"/>
    <p:sldMasterId id="2147484896" r:id="rId106"/>
    <p:sldMasterId id="2147484908" r:id="rId107"/>
    <p:sldMasterId id="2147484920" r:id="rId108"/>
    <p:sldMasterId id="2147484932" r:id="rId109"/>
    <p:sldMasterId id="2147484944" r:id="rId110"/>
    <p:sldMasterId id="2147484956" r:id="rId111"/>
    <p:sldMasterId id="2147484968" r:id="rId112"/>
    <p:sldMasterId id="2147484980" r:id="rId113"/>
    <p:sldMasterId id="2147484992" r:id="rId114"/>
    <p:sldMasterId id="2147485004" r:id="rId115"/>
    <p:sldMasterId id="2147485016" r:id="rId116"/>
    <p:sldMasterId id="2147485028" r:id="rId117"/>
    <p:sldMasterId id="2147485040" r:id="rId118"/>
    <p:sldMasterId id="2147485052" r:id="rId119"/>
    <p:sldMasterId id="2147485064" r:id="rId120"/>
    <p:sldMasterId id="2147485076" r:id="rId121"/>
    <p:sldMasterId id="2147485088" r:id="rId122"/>
    <p:sldMasterId id="2147485100" r:id="rId123"/>
    <p:sldMasterId id="2147485112" r:id="rId124"/>
    <p:sldMasterId id="2147485124" r:id="rId125"/>
    <p:sldMasterId id="2147485136" r:id="rId126"/>
    <p:sldMasterId id="2147485148" r:id="rId127"/>
    <p:sldMasterId id="2147485160" r:id="rId128"/>
    <p:sldMasterId id="2147485172" r:id="rId129"/>
    <p:sldMasterId id="2147485184" r:id="rId130"/>
    <p:sldMasterId id="2147485196" r:id="rId131"/>
    <p:sldMasterId id="2147485208" r:id="rId132"/>
    <p:sldMasterId id="2147485220" r:id="rId133"/>
    <p:sldMasterId id="2147485232" r:id="rId134"/>
    <p:sldMasterId id="2147485244" r:id="rId135"/>
    <p:sldMasterId id="2147485256" r:id="rId136"/>
    <p:sldMasterId id="2147485268" r:id="rId137"/>
    <p:sldMasterId id="2147485280" r:id="rId138"/>
    <p:sldMasterId id="2147485292" r:id="rId139"/>
    <p:sldMasterId id="2147485304" r:id="rId140"/>
    <p:sldMasterId id="2147485316" r:id="rId141"/>
    <p:sldMasterId id="2147485328" r:id="rId142"/>
    <p:sldMasterId id="2147485340" r:id="rId143"/>
    <p:sldMasterId id="2147485352" r:id="rId144"/>
    <p:sldMasterId id="2147485364" r:id="rId145"/>
    <p:sldMasterId id="2147485376" r:id="rId146"/>
    <p:sldMasterId id="2147485388" r:id="rId147"/>
    <p:sldMasterId id="2147485400" r:id="rId148"/>
  </p:sldMasterIdLst>
  <p:notesMasterIdLst>
    <p:notesMasterId r:id="rId154"/>
  </p:notesMasterIdLst>
  <p:sldIdLst>
    <p:sldId id="350" r:id="rId149"/>
    <p:sldId id="846" r:id="rId150"/>
    <p:sldId id="942" r:id="rId151"/>
    <p:sldId id="943" r:id="rId152"/>
    <p:sldId id="902" r:id="rId153"/>
    <p:sldId id="927" r:id="rId155"/>
    <p:sldId id="901" r:id="rId156"/>
    <p:sldId id="934" r:id="rId157"/>
    <p:sldId id="930" r:id="rId158"/>
    <p:sldId id="840" r:id="rId159"/>
    <p:sldId id="322" r:id="rId160"/>
    <p:sldId id="297" r:id="rId16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8441" autoAdjust="0"/>
  </p:normalViewPr>
  <p:slideViewPr>
    <p:cSldViewPr>
      <p:cViewPr varScale="1">
        <p:scale>
          <a:sx n="70" d="100"/>
          <a:sy n="70" d="100"/>
        </p:scale>
        <p:origin x="-1704" y="-96"/>
      </p:cViewPr>
      <p:guideLst>
        <p:guide orient="horz" pos="209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Master" Target="slideMasters/slideMaster98.xml"/><Relationship Id="rId98" Type="http://schemas.openxmlformats.org/officeDocument/2006/relationships/slideMaster" Target="slideMasters/slideMaster97.xml"/><Relationship Id="rId97" Type="http://schemas.openxmlformats.org/officeDocument/2006/relationships/slideMaster" Target="slideMasters/slideMaster96.xml"/><Relationship Id="rId96" Type="http://schemas.openxmlformats.org/officeDocument/2006/relationships/slideMaster" Target="slideMasters/slideMaster95.xml"/><Relationship Id="rId95" Type="http://schemas.openxmlformats.org/officeDocument/2006/relationships/slideMaster" Target="slideMasters/slideMaster94.xml"/><Relationship Id="rId94" Type="http://schemas.openxmlformats.org/officeDocument/2006/relationships/slideMaster" Target="slideMasters/slideMaster93.xml"/><Relationship Id="rId93" Type="http://schemas.openxmlformats.org/officeDocument/2006/relationships/slideMaster" Target="slideMasters/slideMaster92.xml"/><Relationship Id="rId92" Type="http://schemas.openxmlformats.org/officeDocument/2006/relationships/slideMaster" Target="slideMasters/slideMaster91.xml"/><Relationship Id="rId91" Type="http://schemas.openxmlformats.org/officeDocument/2006/relationships/slideMaster" Target="slideMasters/slideMaster90.xml"/><Relationship Id="rId90" Type="http://schemas.openxmlformats.org/officeDocument/2006/relationships/slideMaster" Target="slideMasters/slideMaster89.xml"/><Relationship Id="rId9" Type="http://schemas.openxmlformats.org/officeDocument/2006/relationships/slideMaster" Target="slideMasters/slideMaster8.xml"/><Relationship Id="rId89" Type="http://schemas.openxmlformats.org/officeDocument/2006/relationships/slideMaster" Target="slideMasters/slideMaster88.xml"/><Relationship Id="rId88" Type="http://schemas.openxmlformats.org/officeDocument/2006/relationships/slideMaster" Target="slideMasters/slideMaster87.xml"/><Relationship Id="rId87" Type="http://schemas.openxmlformats.org/officeDocument/2006/relationships/slideMaster" Target="slideMasters/slideMaster86.xml"/><Relationship Id="rId86" Type="http://schemas.openxmlformats.org/officeDocument/2006/relationships/slideMaster" Target="slideMasters/slideMaster85.xml"/><Relationship Id="rId85" Type="http://schemas.openxmlformats.org/officeDocument/2006/relationships/slideMaster" Target="slideMasters/slideMaster84.xml"/><Relationship Id="rId84" Type="http://schemas.openxmlformats.org/officeDocument/2006/relationships/slideMaster" Target="slideMasters/slideMaster83.xml"/><Relationship Id="rId83" Type="http://schemas.openxmlformats.org/officeDocument/2006/relationships/slideMaster" Target="slideMasters/slideMaster82.xml"/><Relationship Id="rId82" Type="http://schemas.openxmlformats.org/officeDocument/2006/relationships/slideMaster" Target="slideMasters/slideMaster81.xml"/><Relationship Id="rId81" Type="http://schemas.openxmlformats.org/officeDocument/2006/relationships/slideMaster" Target="slideMasters/slideMaster80.xml"/><Relationship Id="rId80" Type="http://schemas.openxmlformats.org/officeDocument/2006/relationships/slideMaster" Target="slideMasters/slideMaster79.xml"/><Relationship Id="rId8" Type="http://schemas.openxmlformats.org/officeDocument/2006/relationships/slideMaster" Target="slideMasters/slideMaster7.xml"/><Relationship Id="rId79" Type="http://schemas.openxmlformats.org/officeDocument/2006/relationships/slideMaster" Target="slideMasters/slideMaster78.xml"/><Relationship Id="rId78" Type="http://schemas.openxmlformats.org/officeDocument/2006/relationships/slideMaster" Target="slideMasters/slideMaster77.xml"/><Relationship Id="rId77" Type="http://schemas.openxmlformats.org/officeDocument/2006/relationships/slideMaster" Target="slideMasters/slideMaster76.xml"/><Relationship Id="rId76" Type="http://schemas.openxmlformats.org/officeDocument/2006/relationships/slideMaster" Target="slideMasters/slideMaster75.xml"/><Relationship Id="rId75" Type="http://schemas.openxmlformats.org/officeDocument/2006/relationships/slideMaster" Target="slideMasters/slideMaster74.xml"/><Relationship Id="rId74" Type="http://schemas.openxmlformats.org/officeDocument/2006/relationships/slideMaster" Target="slideMasters/slideMaster73.xml"/><Relationship Id="rId73" Type="http://schemas.openxmlformats.org/officeDocument/2006/relationships/slideMaster" Target="slideMasters/slideMaster72.xml"/><Relationship Id="rId72" Type="http://schemas.openxmlformats.org/officeDocument/2006/relationships/slideMaster" Target="slideMasters/slideMaster71.xml"/><Relationship Id="rId71" Type="http://schemas.openxmlformats.org/officeDocument/2006/relationships/slideMaster" Target="slideMasters/slideMaster70.xml"/><Relationship Id="rId70" Type="http://schemas.openxmlformats.org/officeDocument/2006/relationships/slideMaster" Target="slideMasters/slideMaster69.xml"/><Relationship Id="rId7" Type="http://schemas.openxmlformats.org/officeDocument/2006/relationships/slideMaster" Target="slideMasters/slideMaster6.xml"/><Relationship Id="rId69" Type="http://schemas.openxmlformats.org/officeDocument/2006/relationships/slideMaster" Target="slideMasters/slideMaster68.xml"/><Relationship Id="rId68" Type="http://schemas.openxmlformats.org/officeDocument/2006/relationships/slideMaster" Target="slideMasters/slideMaster67.xml"/><Relationship Id="rId67" Type="http://schemas.openxmlformats.org/officeDocument/2006/relationships/slideMaster" Target="slideMasters/slideMaster66.xml"/><Relationship Id="rId66" Type="http://schemas.openxmlformats.org/officeDocument/2006/relationships/slideMaster" Target="slideMasters/slideMaster65.xml"/><Relationship Id="rId65" Type="http://schemas.openxmlformats.org/officeDocument/2006/relationships/slideMaster" Target="slideMasters/slideMaster64.xml"/><Relationship Id="rId64" Type="http://schemas.openxmlformats.org/officeDocument/2006/relationships/slideMaster" Target="slideMasters/slideMaster63.xml"/><Relationship Id="rId63" Type="http://schemas.openxmlformats.org/officeDocument/2006/relationships/slideMaster" Target="slideMasters/slideMaster62.xml"/><Relationship Id="rId62" Type="http://schemas.openxmlformats.org/officeDocument/2006/relationships/slideMaster" Target="slideMasters/slideMaster6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4" Type="http://schemas.openxmlformats.org/officeDocument/2006/relationships/tableStyles" Target="tableStyles.xml"/><Relationship Id="rId163" Type="http://schemas.openxmlformats.org/officeDocument/2006/relationships/viewProps" Target="viewProps.xml"/><Relationship Id="rId162" Type="http://schemas.openxmlformats.org/officeDocument/2006/relationships/presProps" Target="presProps.xml"/><Relationship Id="rId161" Type="http://schemas.openxmlformats.org/officeDocument/2006/relationships/slide" Target="slides/slide12.xml"/><Relationship Id="rId160" Type="http://schemas.openxmlformats.org/officeDocument/2006/relationships/slide" Target="slides/slide11.xml"/><Relationship Id="rId16" Type="http://schemas.openxmlformats.org/officeDocument/2006/relationships/slideMaster" Target="slideMasters/slideMaster15.xml"/><Relationship Id="rId159" Type="http://schemas.openxmlformats.org/officeDocument/2006/relationships/slide" Target="slides/slide10.xml"/><Relationship Id="rId158" Type="http://schemas.openxmlformats.org/officeDocument/2006/relationships/slide" Target="slides/slide9.xml"/><Relationship Id="rId157" Type="http://schemas.openxmlformats.org/officeDocument/2006/relationships/slide" Target="slides/slide8.xml"/><Relationship Id="rId156" Type="http://schemas.openxmlformats.org/officeDocument/2006/relationships/slide" Target="slides/slide7.xml"/><Relationship Id="rId155" Type="http://schemas.openxmlformats.org/officeDocument/2006/relationships/slide" Target="slides/slide6.xml"/><Relationship Id="rId154" Type="http://schemas.openxmlformats.org/officeDocument/2006/relationships/notesMaster" Target="notesMasters/notesMaster1.xml"/><Relationship Id="rId153" Type="http://schemas.openxmlformats.org/officeDocument/2006/relationships/slide" Target="slides/slide5.xml"/><Relationship Id="rId152" Type="http://schemas.openxmlformats.org/officeDocument/2006/relationships/slide" Target="slides/slide4.xml"/><Relationship Id="rId151" Type="http://schemas.openxmlformats.org/officeDocument/2006/relationships/slide" Target="slides/slide3.xml"/><Relationship Id="rId150" Type="http://schemas.openxmlformats.org/officeDocument/2006/relationships/slide" Target="slides/slide2.xml"/><Relationship Id="rId15" Type="http://schemas.openxmlformats.org/officeDocument/2006/relationships/slideMaster" Target="slideMasters/slideMaster14.xml"/><Relationship Id="rId149" Type="http://schemas.openxmlformats.org/officeDocument/2006/relationships/slide" Target="slides/slide1.xml"/><Relationship Id="rId148" Type="http://schemas.openxmlformats.org/officeDocument/2006/relationships/slideMaster" Target="slideMasters/slideMaster147.xml"/><Relationship Id="rId147" Type="http://schemas.openxmlformats.org/officeDocument/2006/relationships/slideMaster" Target="slideMasters/slideMaster146.xml"/><Relationship Id="rId146" Type="http://schemas.openxmlformats.org/officeDocument/2006/relationships/slideMaster" Target="slideMasters/slideMaster145.xml"/><Relationship Id="rId145" Type="http://schemas.openxmlformats.org/officeDocument/2006/relationships/slideMaster" Target="slideMasters/slideMaster144.xml"/><Relationship Id="rId144" Type="http://schemas.openxmlformats.org/officeDocument/2006/relationships/slideMaster" Target="slideMasters/slideMaster143.xml"/><Relationship Id="rId143" Type="http://schemas.openxmlformats.org/officeDocument/2006/relationships/slideMaster" Target="slideMasters/slideMaster142.xml"/><Relationship Id="rId142" Type="http://schemas.openxmlformats.org/officeDocument/2006/relationships/slideMaster" Target="slideMasters/slideMaster141.xml"/><Relationship Id="rId141" Type="http://schemas.openxmlformats.org/officeDocument/2006/relationships/slideMaster" Target="slideMasters/slideMaster140.xml"/><Relationship Id="rId140" Type="http://schemas.openxmlformats.org/officeDocument/2006/relationships/slideMaster" Target="slideMasters/slideMaster139.xml"/><Relationship Id="rId14" Type="http://schemas.openxmlformats.org/officeDocument/2006/relationships/slideMaster" Target="slideMasters/slideMaster13.xml"/><Relationship Id="rId139" Type="http://schemas.openxmlformats.org/officeDocument/2006/relationships/slideMaster" Target="slideMasters/slideMaster138.xml"/><Relationship Id="rId138" Type="http://schemas.openxmlformats.org/officeDocument/2006/relationships/slideMaster" Target="slideMasters/slideMaster137.xml"/><Relationship Id="rId137" Type="http://schemas.openxmlformats.org/officeDocument/2006/relationships/slideMaster" Target="slideMasters/slideMaster136.xml"/><Relationship Id="rId136" Type="http://schemas.openxmlformats.org/officeDocument/2006/relationships/slideMaster" Target="slideMasters/slideMaster135.xml"/><Relationship Id="rId135" Type="http://schemas.openxmlformats.org/officeDocument/2006/relationships/slideMaster" Target="slideMasters/slideMaster134.xml"/><Relationship Id="rId134" Type="http://schemas.openxmlformats.org/officeDocument/2006/relationships/slideMaster" Target="slideMasters/slideMaster133.xml"/><Relationship Id="rId133" Type="http://schemas.openxmlformats.org/officeDocument/2006/relationships/slideMaster" Target="slideMasters/slideMaster132.xml"/><Relationship Id="rId132" Type="http://schemas.openxmlformats.org/officeDocument/2006/relationships/slideMaster" Target="slideMasters/slideMaster131.xml"/><Relationship Id="rId131" Type="http://schemas.openxmlformats.org/officeDocument/2006/relationships/slideMaster" Target="slideMasters/slideMaster130.xml"/><Relationship Id="rId130" Type="http://schemas.openxmlformats.org/officeDocument/2006/relationships/slideMaster" Target="slideMasters/slideMaster129.xml"/><Relationship Id="rId13" Type="http://schemas.openxmlformats.org/officeDocument/2006/relationships/slideMaster" Target="slideMasters/slideMaster12.xml"/><Relationship Id="rId129" Type="http://schemas.openxmlformats.org/officeDocument/2006/relationships/slideMaster" Target="slideMasters/slideMaster128.xml"/><Relationship Id="rId128" Type="http://schemas.openxmlformats.org/officeDocument/2006/relationships/slideMaster" Target="slideMasters/slideMaster127.xml"/><Relationship Id="rId127" Type="http://schemas.openxmlformats.org/officeDocument/2006/relationships/slideMaster" Target="slideMasters/slideMaster126.xml"/><Relationship Id="rId126" Type="http://schemas.openxmlformats.org/officeDocument/2006/relationships/slideMaster" Target="slideMasters/slideMaster125.xml"/><Relationship Id="rId125" Type="http://schemas.openxmlformats.org/officeDocument/2006/relationships/slideMaster" Target="slideMasters/slideMaster124.xml"/><Relationship Id="rId124" Type="http://schemas.openxmlformats.org/officeDocument/2006/relationships/slideMaster" Target="slideMasters/slideMaster123.xml"/><Relationship Id="rId123" Type="http://schemas.openxmlformats.org/officeDocument/2006/relationships/slideMaster" Target="slideMasters/slideMaster122.xml"/><Relationship Id="rId122" Type="http://schemas.openxmlformats.org/officeDocument/2006/relationships/slideMaster" Target="slideMasters/slideMaster121.xml"/><Relationship Id="rId121" Type="http://schemas.openxmlformats.org/officeDocument/2006/relationships/slideMaster" Target="slideMasters/slideMaster120.xml"/><Relationship Id="rId120" Type="http://schemas.openxmlformats.org/officeDocument/2006/relationships/slideMaster" Target="slideMasters/slideMaster119.xml"/><Relationship Id="rId12" Type="http://schemas.openxmlformats.org/officeDocument/2006/relationships/slideMaster" Target="slideMasters/slideMaster11.xml"/><Relationship Id="rId119" Type="http://schemas.openxmlformats.org/officeDocument/2006/relationships/slideMaster" Target="slideMasters/slideMaster118.xml"/><Relationship Id="rId118" Type="http://schemas.openxmlformats.org/officeDocument/2006/relationships/slideMaster" Target="slideMasters/slideMaster117.xml"/><Relationship Id="rId117" Type="http://schemas.openxmlformats.org/officeDocument/2006/relationships/slideMaster" Target="slideMasters/slideMaster116.xml"/><Relationship Id="rId116" Type="http://schemas.openxmlformats.org/officeDocument/2006/relationships/slideMaster" Target="slideMasters/slideMaster115.xml"/><Relationship Id="rId115" Type="http://schemas.openxmlformats.org/officeDocument/2006/relationships/slideMaster" Target="slideMasters/slideMaster114.xml"/><Relationship Id="rId114" Type="http://schemas.openxmlformats.org/officeDocument/2006/relationships/slideMaster" Target="slideMasters/slideMaster113.xml"/><Relationship Id="rId113" Type="http://schemas.openxmlformats.org/officeDocument/2006/relationships/slideMaster" Target="slideMasters/slideMaster112.xml"/><Relationship Id="rId112" Type="http://schemas.openxmlformats.org/officeDocument/2006/relationships/slideMaster" Target="slideMasters/slideMaster111.xml"/><Relationship Id="rId111" Type="http://schemas.openxmlformats.org/officeDocument/2006/relationships/slideMaster" Target="slideMasters/slideMaster110.xml"/><Relationship Id="rId110" Type="http://schemas.openxmlformats.org/officeDocument/2006/relationships/slideMaster" Target="slideMasters/slideMaster109.xml"/><Relationship Id="rId11" Type="http://schemas.openxmlformats.org/officeDocument/2006/relationships/slideMaster" Target="slideMasters/slideMaster10.xml"/><Relationship Id="rId109" Type="http://schemas.openxmlformats.org/officeDocument/2006/relationships/slideMaster" Target="slideMasters/slideMaster108.xml"/><Relationship Id="rId108" Type="http://schemas.openxmlformats.org/officeDocument/2006/relationships/slideMaster" Target="slideMasters/slideMaster107.xml"/><Relationship Id="rId107" Type="http://schemas.openxmlformats.org/officeDocument/2006/relationships/slideMaster" Target="slideMasters/slideMaster106.xml"/><Relationship Id="rId106" Type="http://schemas.openxmlformats.org/officeDocument/2006/relationships/slideMaster" Target="slideMasters/slideMaster105.xml"/><Relationship Id="rId105" Type="http://schemas.openxmlformats.org/officeDocument/2006/relationships/slideMaster" Target="slideMasters/slideMaster104.xml"/><Relationship Id="rId104" Type="http://schemas.openxmlformats.org/officeDocument/2006/relationships/slideMaster" Target="slideMasters/slideMaster103.xml"/><Relationship Id="rId103" Type="http://schemas.openxmlformats.org/officeDocument/2006/relationships/slideMaster" Target="slideMasters/slideMaster102.xml"/><Relationship Id="rId102" Type="http://schemas.openxmlformats.org/officeDocument/2006/relationships/slideMaster" Target="slideMasters/slideMaster101.xml"/><Relationship Id="rId101" Type="http://schemas.openxmlformats.org/officeDocument/2006/relationships/slideMaster" Target="slideMasters/slideMaster100.xml"/><Relationship Id="rId100" Type="http://schemas.openxmlformats.org/officeDocument/2006/relationships/slideMaster" Target="slideMasters/slideMaster99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J156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234139621696742"/>
                  <c:y val="-0.052910787690256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Sheet1!$A$2:$A$7</c:f>
              <c:strCache>
                <c:ptCount val="6"/>
                <c:pt idx="0">
                  <c:v>90分以上</c:v>
                </c:pt>
                <c:pt idx="1">
                  <c:v>80-90</c:v>
                </c:pt>
                <c:pt idx="2">
                  <c:v>70-80</c:v>
                </c:pt>
                <c:pt idx="3">
                  <c:v>60-70</c:v>
                </c:pt>
                <c:pt idx="4">
                  <c:v>50-60</c:v>
                </c:pt>
                <c:pt idx="5">
                  <c:v>50分以下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0.13</c:v>
                </c:pt>
                <c:pt idx="1">
                  <c:v>0.4</c:v>
                </c:pt>
                <c:pt idx="2">
                  <c:v>0.17</c:v>
                </c:pt>
                <c:pt idx="3">
                  <c:v>0.2</c:v>
                </c:pt>
                <c:pt idx="4">
                  <c:v>0.07</c:v>
                </c:pt>
                <c:pt idx="5">
                  <c:v>0.03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J155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140483773018045"/>
                  <c:y val="0.0058789764100285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820117209198978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Sheet1!$A$2:$A$7</c:f>
              <c:strCache>
                <c:ptCount val="6"/>
                <c:pt idx="0">
                  <c:v>90分以上</c:v>
                </c:pt>
                <c:pt idx="1">
                  <c:v>80-90</c:v>
                </c:pt>
                <c:pt idx="2">
                  <c:v>70-80</c:v>
                </c:pt>
                <c:pt idx="3">
                  <c:v>60-70</c:v>
                </c:pt>
                <c:pt idx="4">
                  <c:v>50-60</c:v>
                </c:pt>
                <c:pt idx="5">
                  <c:v>50分以下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</c:v>
                </c:pt>
                <c:pt idx="1">
                  <c:v>0.4</c:v>
                </c:pt>
                <c:pt idx="2">
                  <c:v>0.56</c:v>
                </c:pt>
                <c:pt idx="3">
                  <c:v>0.04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1302144"/>
        <c:axId val="243790208"/>
      </c:barChart>
      <c:catAx>
        <c:axId val="241302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43790208"/>
        <c:crosses val="autoZero"/>
        <c:auto val="1"/>
        <c:lblAlgn val="ctr"/>
        <c:lblOffset val="100"/>
        <c:noMultiLvlLbl val="0"/>
      </c:catAx>
      <c:valAx>
        <c:axId val="24379020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4130214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J156</c:v>
                </c:pt>
              </c:strCache>
            </c:strRef>
          </c:tx>
          <c:invertIfNegative val="0"/>
          <c:dLbls>
            <c:dLbl>
              <c:idx val="4"/>
              <c:layout>
                <c:manualLayout>
                  <c:x val="-0.00702418865090225"/>
                  <c:y val="-0.094063622560456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Sheet1!$A$2:$A$7</c:f>
              <c:strCache>
                <c:ptCount val="6"/>
                <c:pt idx="0">
                  <c:v>90分以上</c:v>
                </c:pt>
                <c:pt idx="1">
                  <c:v>80-90分</c:v>
                </c:pt>
                <c:pt idx="2">
                  <c:v>70-80分</c:v>
                </c:pt>
                <c:pt idx="3">
                  <c:v>60-70分</c:v>
                </c:pt>
                <c:pt idx="4">
                  <c:v>50-60分</c:v>
                </c:pt>
                <c:pt idx="5">
                  <c:v>50分以下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0.47</c:v>
                </c:pt>
                <c:pt idx="1">
                  <c:v>0.23</c:v>
                </c:pt>
                <c:pt idx="2">
                  <c:v>0.2</c:v>
                </c:pt>
                <c:pt idx="3">
                  <c:v>0.07</c:v>
                </c:pt>
                <c:pt idx="4">
                  <c:v>0.03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J155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Sheet1!$A$2:$A$7</c:f>
              <c:strCache>
                <c:ptCount val="6"/>
                <c:pt idx="0">
                  <c:v>90分以上</c:v>
                </c:pt>
                <c:pt idx="1">
                  <c:v>80-90分</c:v>
                </c:pt>
                <c:pt idx="2">
                  <c:v>70-80分</c:v>
                </c:pt>
                <c:pt idx="3">
                  <c:v>60-70分</c:v>
                </c:pt>
                <c:pt idx="4">
                  <c:v>50-60分</c:v>
                </c:pt>
                <c:pt idx="5">
                  <c:v>50分以下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0.04</c:v>
                </c:pt>
                <c:pt idx="1">
                  <c:v>0.36</c:v>
                </c:pt>
                <c:pt idx="2">
                  <c:v>0.44</c:v>
                </c:pt>
                <c:pt idx="3">
                  <c:v>0.16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107264"/>
        <c:axId val="150108800"/>
      </c:barChart>
      <c:catAx>
        <c:axId val="1501072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0108800"/>
        <c:crosses val="autoZero"/>
        <c:auto val="1"/>
        <c:lblAlgn val="ctr"/>
        <c:lblOffset val="100"/>
        <c:noMultiLvlLbl val="0"/>
      </c:catAx>
      <c:valAx>
        <c:axId val="150108800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010726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053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150533" name="Rectangle 5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单击此处编辑母版文本样式</a:t>
            </a:r>
            <a:endParaRPr lang="zh-CN" altLang="en-US" sz="1200">
              <a:solidFill>
                <a:srgbClr val="00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第二级</a:t>
            </a:r>
            <a:endParaRPr lang="zh-CN" altLang="en-US" sz="1200">
              <a:solidFill>
                <a:srgbClr val="00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第三级</a:t>
            </a:r>
            <a:endParaRPr lang="zh-CN" altLang="en-US" sz="1200">
              <a:solidFill>
                <a:srgbClr val="00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第四级</a:t>
            </a:r>
            <a:endParaRPr lang="zh-CN" altLang="en-US" sz="1200">
              <a:solidFill>
                <a:srgbClr val="00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第五级</a:t>
            </a:r>
            <a:endParaRPr lang="zh-CN" altLang="en-US">
              <a:solidFill>
                <a:srgbClr val="000000"/>
              </a:solidFill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>
                <a:ea typeface="宋体" panose="02010600030101010101" pitchFamily="2" charset="-122"/>
              </a:defRPr>
            </a:lvl1pPr>
          </a:lstStyle>
          <a:p>
            <a:fld id="{F5439061-0953-4BA7-99F7-D1B276533443}" type="slidenum">
              <a:rPr lang="en-US"/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3.xml"/></Relationships>
</file>

<file path=ppt/slideLayouts/_rels/slideLayout1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3.xml"/></Relationships>
</file>

<file path=ppt/slideLayouts/_rels/slideLayout1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3.xml"/></Relationships>
</file>

<file path=ppt/slideLayouts/_rels/slideLayout1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3.xml"/></Relationships>
</file>

<file path=ppt/slideLayouts/_rels/slideLayout1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3.xml"/></Relationships>
</file>

<file path=ppt/slideLayouts/_rels/slideLayout1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3.xml"/></Relationships>
</file>

<file path=ppt/slideLayouts/_rels/slideLayout1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3.xml"/></Relationships>
</file>

<file path=ppt/slideLayouts/_rels/slideLayout1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3.xml"/></Relationships>
</file>

<file path=ppt/slideLayouts/_rels/slideLayout1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3.xml"/></Relationships>
</file>

<file path=ppt/slideLayouts/_rels/slideLayout1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3.xml"/></Relationships>
</file>

<file path=ppt/slideLayouts/_rels/slideLayout1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1.xml"/></Relationships>
</file>

<file path=ppt/slideLayouts/_rels/slideLayout1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1.xml"/></Relationships>
</file>

<file path=ppt/slideLayouts/_rels/slideLayout1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1.xml"/></Relationships>
</file>

<file path=ppt/slideLayouts/_rels/slideLayout1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1.xml"/></Relationships>
</file>

<file path=ppt/slideLayouts/_rels/slideLayout1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1.xml"/></Relationships>
</file>

<file path=ppt/slideLayouts/_rels/slideLayout1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1.xml"/></Relationships>
</file>

<file path=ppt/slideLayouts/_rels/slideLayout1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1.xml"/></Relationships>
</file>

<file path=ppt/slideLayouts/_rels/slideLayout1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1.xml"/></Relationships>
</file>

<file path=ppt/slideLayouts/_rels/slideLayout1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1.xml"/></Relationships>
</file>

<file path=ppt/slideLayouts/_rels/slideLayout1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1.xml"/></Relationships>
</file>

<file path=ppt/slideLayouts/_rels/slideLayout1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2.xml"/></Relationships>
</file>

<file path=ppt/slideLayouts/_rels/slideLayout1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2.xml"/></Relationships>
</file>

<file path=ppt/slideLayouts/_rels/slideLayout1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2.xml"/></Relationships>
</file>

<file path=ppt/slideLayouts/_rels/slideLayout1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2.xml"/></Relationships>
</file>

<file path=ppt/slideLayouts/_rels/slideLayout1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2.xml"/></Relationships>
</file>

<file path=ppt/slideLayouts/_rels/slideLayout1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2.xml"/></Relationships>
</file>

<file path=ppt/slideLayouts/_rels/slideLayout1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2.xml"/></Relationships>
</file>

<file path=ppt/slideLayouts/_rels/slideLayout1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2.xml"/></Relationships>
</file>

<file path=ppt/slideLayouts/_rels/slideLayout1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2.xml"/></Relationships>
</file>

<file path=ppt/slideLayouts/_rels/slideLayout1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2.xml"/></Relationships>
</file>

<file path=ppt/slideLayouts/_rels/slideLayout1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3.xml"/></Relationships>
</file>

<file path=ppt/slideLayouts/_rels/slideLayout1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3.xml"/></Relationships>
</file>

<file path=ppt/slideLayouts/_rels/slideLayout1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3.xml"/></Relationships>
</file>

<file path=ppt/slideLayouts/_rels/slideLayout1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3.xml"/></Relationships>
</file>

<file path=ppt/slideLayouts/_rels/slideLayout1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3.xml"/></Relationships>
</file>

<file path=ppt/slideLayouts/_rels/slideLayout1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3.xml"/></Relationships>
</file>

<file path=ppt/slideLayouts/_rels/slideLayout1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3.xml"/></Relationships>
</file>

<file path=ppt/slideLayouts/_rels/slideLayout1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3.xml"/></Relationships>
</file>

<file path=ppt/slideLayouts/_rels/slideLayout1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3.xml"/></Relationships>
</file>

<file path=ppt/slideLayouts/_rels/slideLayout1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3.xml"/></Relationships>
</file>

<file path=ppt/slideLayouts/_rels/slideLayout1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4.xml"/></Relationships>
</file>

<file path=ppt/slideLayouts/_rels/slideLayout1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4.xml"/></Relationships>
</file>

<file path=ppt/slideLayouts/_rels/slideLayout1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4.xml"/></Relationships>
</file>

<file path=ppt/slideLayouts/_rels/slideLayout1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4.xml"/></Relationships>
</file>

<file path=ppt/slideLayouts/_rels/slideLayout1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4.xml"/></Relationships>
</file>

<file path=ppt/slideLayouts/_rels/slideLayout1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4.xml"/></Relationships>
</file>

<file path=ppt/slideLayouts/_rels/slideLayout1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4.xml"/></Relationships>
</file>

<file path=ppt/slideLayouts/_rels/slideLayout1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4.xml"/></Relationships>
</file>

<file path=ppt/slideLayouts/_rels/slideLayout1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4.xml"/></Relationships>
</file>

<file path=ppt/slideLayouts/_rels/slideLayout1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4.xml"/></Relationships>
</file>

<file path=ppt/slideLayouts/_rels/slideLayout1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5.xml"/></Relationships>
</file>

<file path=ppt/slideLayouts/_rels/slideLayout1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5.xml"/></Relationships>
</file>

<file path=ppt/slideLayouts/_rels/slideLayout1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5.xml"/></Relationships>
</file>

<file path=ppt/slideLayouts/_rels/slideLayout1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5.xml"/></Relationships>
</file>

<file path=ppt/slideLayouts/_rels/slideLayout1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5.xml"/></Relationships>
</file>

<file path=ppt/slideLayouts/_rels/slideLayout1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5.xml"/></Relationships>
</file>

<file path=ppt/slideLayouts/_rels/slideLayout1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5.xml"/></Relationships>
</file>

<file path=ppt/slideLayouts/_rels/slideLayout1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5.xml"/></Relationships>
</file>

<file path=ppt/slideLayouts/_rels/slideLayout1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5.xml"/></Relationships>
</file>

<file path=ppt/slideLayouts/_rels/slideLayout1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5.xml"/></Relationships>
</file>

<file path=ppt/slideLayouts/_rels/slideLayout1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6.xml"/></Relationships>
</file>

<file path=ppt/slideLayouts/_rels/slideLayout1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6.xml"/></Relationships>
</file>

<file path=ppt/slideLayouts/_rels/slideLayout1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6.xml"/></Relationships>
</file>

<file path=ppt/slideLayouts/_rels/slideLayout1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6.xml"/></Relationships>
</file>

<file path=ppt/slideLayouts/_rels/slideLayout1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6.xml"/></Relationships>
</file>

<file path=ppt/slideLayouts/_rels/slideLayout1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6.xml"/></Relationships>
</file>

<file path=ppt/slideLayouts/_rels/slideLayout1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6.xml"/></Relationships>
</file>

<file path=ppt/slideLayouts/_rels/slideLayout1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6.xml"/></Relationships>
</file>

<file path=ppt/slideLayouts/_rels/slideLayout1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6.xml"/></Relationships>
</file>

<file path=ppt/slideLayouts/_rels/slideLayout1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6.xml"/></Relationships>
</file>

<file path=ppt/slideLayouts/_rels/slideLayout1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7.xml"/></Relationships>
</file>

<file path=ppt/slideLayouts/_rels/slideLayout1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7.xml"/></Relationships>
</file>

<file path=ppt/slideLayouts/_rels/slideLayout1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7.xml"/></Relationships>
</file>

<file path=ppt/slideLayouts/_rels/slideLayout1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7.xml"/></Relationships>
</file>

<file path=ppt/slideLayouts/_rels/slideLayout1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7.xml"/></Relationships>
</file>

<file path=ppt/slideLayouts/_rels/slideLayout1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7.xml"/></Relationships>
</file>

<file path=ppt/slideLayouts/_rels/slideLayout1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7.xml"/></Relationships>
</file>

<file path=ppt/slideLayouts/_rels/slideLayout1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7.xml"/></Relationships>
</file>

<file path=ppt/slideLayouts/_rels/slideLayout1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7.xml"/></Relationships>
</file>

<file path=ppt/slideLayouts/_rels/slideLayout1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7.xml"/></Relationships>
</file>

<file path=ppt/slideLayouts/_rels/slideLayout1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8.xml"/></Relationships>
</file>

<file path=ppt/slideLayouts/_rels/slideLayout1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8.xml"/></Relationships>
</file>

<file path=ppt/slideLayouts/_rels/slideLayout1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8.xml"/></Relationships>
</file>

<file path=ppt/slideLayouts/_rels/slideLayout1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8.xml"/></Relationships>
</file>

<file path=ppt/slideLayouts/_rels/slideLayout1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8.xml"/></Relationships>
</file>

<file path=ppt/slideLayouts/_rels/slideLayout1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8.xml"/></Relationships>
</file>

<file path=ppt/slideLayouts/_rels/slideLayout1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8.xml"/></Relationships>
</file>

<file path=ppt/slideLayouts/_rels/slideLayout1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8.xml"/></Relationships>
</file>

<file path=ppt/slideLayouts/_rels/slideLayout1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8.xml"/></Relationships>
</file>

<file path=ppt/slideLayouts/_rels/slideLayout1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8.xml"/></Relationships>
</file>

<file path=ppt/slideLayouts/_rels/slideLayout1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9.xml"/></Relationships>
</file>

<file path=ppt/slideLayouts/_rels/slideLayout1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9.xml"/></Relationships>
</file>

<file path=ppt/slideLayouts/_rels/slideLayout1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9.xml"/></Relationships>
</file>

<file path=ppt/slideLayouts/_rels/slideLayout1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9.xml"/></Relationships>
</file>

<file path=ppt/slideLayouts/_rels/slideLayout1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9.xml"/></Relationships>
</file>

<file path=ppt/slideLayouts/_rels/slideLayout1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9.xml"/></Relationships>
</file>

<file path=ppt/slideLayouts/_rels/slideLayout1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9.xml"/></Relationships>
</file>

<file path=ppt/slideLayouts/_rels/slideLayout1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9.xml"/></Relationships>
</file>

<file path=ppt/slideLayouts/_rels/slideLayout1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9.xml"/></Relationships>
</file>

<file path=ppt/slideLayouts/_rels/slideLayout1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0.xml"/></Relationships>
</file>

<file path=ppt/slideLayouts/_rels/slideLayout1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0.xml"/></Relationships>
</file>

<file path=ppt/slideLayouts/_rels/slideLayout1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0.xml"/></Relationships>
</file>

<file path=ppt/slideLayouts/_rels/slideLayout1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0.xml"/></Relationships>
</file>

<file path=ppt/slideLayouts/_rels/slideLayout1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0.xml"/></Relationships>
</file>

<file path=ppt/slideLayouts/_rels/slideLayout1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0.xml"/></Relationships>
</file>

<file path=ppt/slideLayouts/_rels/slideLayout1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0.xml"/></Relationships>
</file>

<file path=ppt/slideLayouts/_rels/slideLayout1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0.xml"/></Relationships>
</file>

<file path=ppt/slideLayouts/_rels/slideLayout1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0.xml"/></Relationships>
</file>

<file path=ppt/slideLayouts/_rels/slideLayout1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0.xml"/></Relationships>
</file>

<file path=ppt/slideLayouts/_rels/slideLayout1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1.xml"/></Relationships>
</file>

<file path=ppt/slideLayouts/_rels/slideLayout1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1.xml"/></Relationships>
</file>

<file path=ppt/slideLayouts/_rels/slideLayout1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1.xml"/></Relationships>
</file>

<file path=ppt/slideLayouts/_rels/slideLayout1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1.xml"/></Relationships>
</file>

<file path=ppt/slideLayouts/_rels/slideLayout1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1.xml"/></Relationships>
</file>

<file path=ppt/slideLayouts/_rels/slideLayout1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1.xml"/></Relationships>
</file>

<file path=ppt/slideLayouts/_rels/slideLayout1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1.xml"/></Relationships>
</file>

<file path=ppt/slideLayouts/_rels/slideLayout1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1.xml"/></Relationships>
</file>

<file path=ppt/slideLayouts/_rels/slideLayout1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1.xml"/></Relationships>
</file>

<file path=ppt/slideLayouts/_rels/slideLayout1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1.xml"/></Relationships>
</file>

<file path=ppt/slideLayouts/_rels/slideLayout1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2.xml"/></Relationships>
</file>

<file path=ppt/slideLayouts/_rels/slideLayout1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2.xml"/></Relationships>
</file>

<file path=ppt/slideLayouts/_rels/slideLayout1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2.xml"/></Relationships>
</file>

<file path=ppt/slideLayouts/_rels/slideLayout1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2.xml"/></Relationships>
</file>

<file path=ppt/slideLayouts/_rels/slideLayout1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2.xml"/></Relationships>
</file>

<file path=ppt/slideLayouts/_rels/slideLayout1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2.xml"/></Relationships>
</file>

<file path=ppt/slideLayouts/_rels/slideLayout1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2.xml"/></Relationships>
</file>

<file path=ppt/slideLayouts/_rels/slideLayout1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2.xml"/></Relationships>
</file>

<file path=ppt/slideLayouts/_rels/slideLayout1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2.xml"/></Relationships>
</file>

<file path=ppt/slideLayouts/_rels/slideLayout1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2.xml"/></Relationships>
</file>

<file path=ppt/slideLayouts/_rels/slideLayout1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3.xml"/></Relationships>
</file>

<file path=ppt/slideLayouts/_rels/slideLayout1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3.xml"/></Relationships>
</file>

<file path=ppt/slideLayouts/_rels/slideLayout1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3.xml"/></Relationships>
</file>

<file path=ppt/slideLayouts/_rels/slideLayout1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3.xml"/></Relationships>
</file>

<file path=ppt/slideLayouts/_rels/slideLayout1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3.xml"/></Relationships>
</file>

<file path=ppt/slideLayouts/_rels/slideLayout1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3.xml"/></Relationships>
</file>

<file path=ppt/slideLayouts/_rels/slideLayout1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3.xml"/></Relationships>
</file>

<file path=ppt/slideLayouts/_rels/slideLayout1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3.xml"/></Relationships>
</file>

<file path=ppt/slideLayouts/_rels/slideLayout1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3.xml"/></Relationships>
</file>

<file path=ppt/slideLayouts/_rels/slideLayout1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3.xml"/></Relationships>
</file>

<file path=ppt/slideLayouts/_rels/slideLayout1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4.xml"/></Relationships>
</file>

<file path=ppt/slideLayouts/_rels/slideLayout1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4.xml"/></Relationships>
</file>

<file path=ppt/slideLayouts/_rels/slideLayout1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4.xml"/></Relationships>
</file>

<file path=ppt/slideLayouts/_rels/slideLayout1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4.xml"/></Relationships>
</file>

<file path=ppt/slideLayouts/_rels/slideLayout1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4.xml"/></Relationships>
</file>

<file path=ppt/slideLayouts/_rels/slideLayout1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4.xml"/></Relationships>
</file>

<file path=ppt/slideLayouts/_rels/slideLayout1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4.xml"/></Relationships>
</file>

<file path=ppt/slideLayouts/_rels/slideLayout1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4.xml"/></Relationships>
</file>

<file path=ppt/slideLayouts/_rels/slideLayout1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4.xml"/></Relationships>
</file>

<file path=ppt/slideLayouts/_rels/slideLayout1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4.xml"/></Relationships>
</file>

<file path=ppt/slideLayouts/_rels/slideLayout1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5.xml"/></Relationships>
</file>

<file path=ppt/slideLayouts/_rels/slideLayout1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5.xml"/></Relationships>
</file>

<file path=ppt/slideLayouts/_rels/slideLayout1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5.xml"/></Relationships>
</file>

<file path=ppt/slideLayouts/_rels/slideLayout1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5.xml"/></Relationships>
</file>

<file path=ppt/slideLayouts/_rels/slideLayout1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5.xml"/></Relationships>
</file>

<file path=ppt/slideLayouts/_rels/slideLayout1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5.xml"/></Relationships>
</file>

<file path=ppt/slideLayouts/_rels/slideLayout1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5.xml"/></Relationships>
</file>

<file path=ppt/slideLayouts/_rels/slideLayout1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5.xml"/></Relationships>
</file>

<file path=ppt/slideLayouts/_rels/slideLayout1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5.xml"/></Relationships>
</file>

<file path=ppt/slideLayouts/_rels/slideLayout1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5.xml"/></Relationships>
</file>

<file path=ppt/slideLayouts/_rels/slideLayout1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6.xml"/></Relationships>
</file>

<file path=ppt/slideLayouts/_rels/slideLayout1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6.xml"/></Relationships>
</file>

<file path=ppt/slideLayouts/_rels/slideLayout1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6.xml"/></Relationships>
</file>

<file path=ppt/slideLayouts/_rels/slideLayout1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6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6.xml"/></Relationships>
</file>

<file path=ppt/slideLayouts/_rels/slideLayout1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6.xml"/></Relationships>
</file>

<file path=ppt/slideLayouts/_rels/slideLayout1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6.xml"/></Relationships>
</file>

<file path=ppt/slideLayouts/_rels/slideLayout1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6.xml"/></Relationships>
</file>

<file path=ppt/slideLayouts/_rels/slideLayout1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6.xml"/></Relationships>
</file>

<file path=ppt/slideLayouts/_rels/slideLayout1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6.xml"/></Relationships>
</file>

<file path=ppt/slideLayouts/_rels/slideLayout1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6.xml"/></Relationships>
</file>

<file path=ppt/slideLayouts/_rels/slideLayout1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7.xml"/></Relationships>
</file>

<file path=ppt/slideLayouts/_rels/slideLayout1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7.xml"/></Relationships>
</file>

<file path=ppt/slideLayouts/_rels/slideLayout1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7.xml"/></Relationships>
</file>

<file path=ppt/slideLayouts/_rels/slideLayout1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7.xml"/></Relationships>
</file>

<file path=ppt/slideLayouts/_rels/slideLayout1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7.xml"/></Relationships>
</file>

<file path=ppt/slideLayouts/_rels/slideLayout1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7.xml"/></Relationships>
</file>

<file path=ppt/slideLayouts/_rels/slideLayout1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7.xml"/></Relationships>
</file>

<file path=ppt/slideLayouts/_rels/slideLayout1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7.xml"/></Relationships>
</file>

<file path=ppt/slideLayouts/_rels/slideLayout1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7.xml"/></Relationships>
</file>

<file path=ppt/slideLayouts/_rels/slideLayout1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7.xml"/></Relationships>
</file>

<file path=ppt/slideLayouts/_rels/slideLayout1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8.xml"/></Relationships>
</file>

<file path=ppt/slideLayouts/_rels/slideLayout1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8.xml"/></Relationships>
</file>

<file path=ppt/slideLayouts/_rels/slideLayout1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8.xml"/></Relationships>
</file>

<file path=ppt/slideLayouts/_rels/slideLayout1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8.xml"/></Relationships>
</file>

<file path=ppt/slideLayouts/_rels/slideLayout1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8.xml"/></Relationships>
</file>

<file path=ppt/slideLayouts/_rels/slideLayout1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8.xml"/></Relationships>
</file>

<file path=ppt/slideLayouts/_rels/slideLayout1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8.xml"/></Relationships>
</file>

<file path=ppt/slideLayouts/_rels/slideLayout1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8.xml"/></Relationships>
</file>

<file path=ppt/slideLayouts/_rels/slideLayout1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8.xml"/></Relationships>
</file>

<file path=ppt/slideLayouts/_rels/slideLayout1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8.xml"/></Relationships>
</file>

<file path=ppt/slideLayouts/_rels/slideLayout1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9.xml"/></Relationships>
</file>

<file path=ppt/slideLayouts/_rels/slideLayout1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9.xml"/></Relationships>
</file>

<file path=ppt/slideLayouts/_rels/slideLayout1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9.xml"/></Relationships>
</file>

<file path=ppt/slideLayouts/_rels/slideLayout1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9.xml"/></Relationships>
</file>

<file path=ppt/slideLayouts/_rels/slideLayout1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9.xml"/></Relationships>
</file>

<file path=ppt/slideLayouts/_rels/slideLayout1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9.xml"/></Relationships>
</file>

<file path=ppt/slideLayouts/_rels/slideLayout1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9.xml"/></Relationships>
</file>

<file path=ppt/slideLayouts/_rels/slideLayout1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9.xml"/></Relationships>
</file>

<file path=ppt/slideLayouts/_rels/slideLayout1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9.xml"/></Relationships>
</file>

<file path=ppt/slideLayouts/_rels/slideLayout1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0.xml"/></Relationships>
</file>

<file path=ppt/slideLayouts/_rels/slideLayout1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0.xml"/></Relationships>
</file>

<file path=ppt/slideLayouts/_rels/slideLayout1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0.xml"/></Relationships>
</file>

<file path=ppt/slideLayouts/_rels/slideLayout1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0.xml"/></Relationships>
</file>

<file path=ppt/slideLayouts/_rels/slideLayout1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0.xml"/></Relationships>
</file>

<file path=ppt/slideLayouts/_rels/slideLayout1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0.xml"/></Relationships>
</file>

<file path=ppt/slideLayouts/_rels/slideLayout1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0.xml"/></Relationships>
</file>

<file path=ppt/slideLayouts/_rels/slideLayout1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0.xml"/></Relationships>
</file>

<file path=ppt/slideLayouts/_rels/slideLayout1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0.xml"/></Relationships>
</file>

<file path=ppt/slideLayouts/_rels/slideLayout1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0.xml"/></Relationships>
</file>

<file path=ppt/slideLayouts/_rels/slideLayout1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1.xml"/></Relationships>
</file>

<file path=ppt/slideLayouts/_rels/slideLayout1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1.xml"/></Relationships>
</file>

<file path=ppt/slideLayouts/_rels/slideLayout1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1.xml"/></Relationships>
</file>

<file path=ppt/slideLayouts/_rels/slideLayout1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1.xml"/></Relationships>
</file>

<file path=ppt/slideLayouts/_rels/slideLayout1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1.xml"/></Relationships>
</file>

<file path=ppt/slideLayouts/_rels/slideLayout1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1.xml"/></Relationships>
</file>

<file path=ppt/slideLayouts/_rels/slideLayout1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1.xml"/></Relationships>
</file>

<file path=ppt/slideLayouts/_rels/slideLayout1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1.xml"/></Relationships>
</file>

<file path=ppt/slideLayouts/_rels/slideLayout1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1.xml"/></Relationships>
</file>

<file path=ppt/slideLayouts/_rels/slideLayout1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1.xml"/></Relationships>
</file>

<file path=ppt/slideLayouts/_rels/slideLayout1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2.xml"/></Relationships>
</file>

<file path=ppt/slideLayouts/_rels/slideLayout1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2.xml"/></Relationships>
</file>

<file path=ppt/slideLayouts/_rels/slideLayout1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2.xml"/></Relationships>
</file>

<file path=ppt/slideLayouts/_rels/slideLayout1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2.xml"/></Relationships>
</file>

<file path=ppt/slideLayouts/_rels/slideLayout1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2.xml"/></Relationships>
</file>

<file path=ppt/slideLayouts/_rels/slideLayout1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2.xml"/></Relationships>
</file>

<file path=ppt/slideLayouts/_rels/slideLayout1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2.xml"/></Relationships>
</file>

<file path=ppt/slideLayouts/_rels/slideLayout1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2.xml"/></Relationships>
</file>

<file path=ppt/slideLayouts/_rels/slideLayout1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2.xml"/></Relationships>
</file>

<file path=ppt/slideLayouts/_rels/slideLayout1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2.xml"/></Relationships>
</file>

<file path=ppt/slideLayouts/_rels/slideLayout1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3.xml"/></Relationships>
</file>

<file path=ppt/slideLayouts/_rels/slideLayout1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3.xml"/></Relationships>
</file>

<file path=ppt/slideLayouts/_rels/slideLayout1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3.xml"/></Relationships>
</file>

<file path=ppt/slideLayouts/_rels/slideLayout1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3.xml"/></Relationships>
</file>

<file path=ppt/slideLayouts/_rels/slideLayout1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3.xml"/></Relationships>
</file>

<file path=ppt/slideLayouts/_rels/slideLayout1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3.xml"/></Relationships>
</file>

<file path=ppt/slideLayouts/_rels/slideLayout1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3.xml"/></Relationships>
</file>

<file path=ppt/slideLayouts/_rels/slideLayout1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3.xml"/></Relationships>
</file>

<file path=ppt/slideLayouts/_rels/slideLayout1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3.xml"/></Relationships>
</file>

<file path=ppt/slideLayouts/_rels/slideLayout1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3.xml"/></Relationships>
</file>

<file path=ppt/slideLayouts/_rels/slideLayout1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4.xml"/></Relationships>
</file>

<file path=ppt/slideLayouts/_rels/slideLayout1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4.xml"/></Relationships>
</file>

<file path=ppt/slideLayouts/_rels/slideLayout1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4.xml"/></Relationships>
</file>

<file path=ppt/slideLayouts/_rels/slideLayout1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4.xml"/></Relationships>
</file>

<file path=ppt/slideLayouts/_rels/slideLayout1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4.xml"/></Relationships>
</file>

<file path=ppt/slideLayouts/_rels/slideLayout1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4.xml"/></Relationships>
</file>

<file path=ppt/slideLayouts/_rels/slideLayout1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4.xml"/></Relationships>
</file>

<file path=ppt/slideLayouts/_rels/slideLayout1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4.xml"/></Relationships>
</file>

<file path=ppt/slideLayouts/_rels/slideLayout1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4.xml"/></Relationships>
</file>

<file path=ppt/slideLayouts/_rels/slideLayout1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4.xml"/></Relationships>
</file>

<file path=ppt/slideLayouts/_rels/slideLayout1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5.xml"/></Relationships>
</file>

<file path=ppt/slideLayouts/_rels/slideLayout1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5.xml"/></Relationships>
</file>

<file path=ppt/slideLayouts/_rels/slideLayout1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5.xml"/></Relationships>
</file>

<file path=ppt/slideLayouts/_rels/slideLayout1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5.xml"/></Relationships>
</file>

<file path=ppt/slideLayouts/_rels/slideLayout1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5.xml"/></Relationships>
</file>

<file path=ppt/slideLayouts/_rels/slideLayout1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5.xml"/></Relationships>
</file>

<file path=ppt/slideLayouts/_rels/slideLayout1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5.xml"/></Relationships>
</file>

<file path=ppt/slideLayouts/_rels/slideLayout1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5.xml"/></Relationships>
</file>

<file path=ppt/slideLayouts/_rels/slideLayout1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5.xml"/></Relationships>
</file>

<file path=ppt/slideLayouts/_rels/slideLayout1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5.xml"/></Relationships>
</file>

<file path=ppt/slideLayouts/_rels/slideLayout1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6.xml"/></Relationships>
</file>

<file path=ppt/slideLayouts/_rels/slideLayout1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6.xml"/></Relationships>
</file>

<file path=ppt/slideLayouts/_rels/slideLayout1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6.xml"/></Relationships>
</file>

<file path=ppt/slideLayouts/_rels/slideLayout1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6.xml"/></Relationships>
</file>

<file path=ppt/slideLayouts/_rels/slideLayout1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6.xml"/></Relationships>
</file>

<file path=ppt/slideLayouts/_rels/slideLayout1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6.xml"/></Relationships>
</file>

<file path=ppt/slideLayouts/_rels/slideLayout1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6.xml"/></Relationships>
</file>

<file path=ppt/slideLayouts/_rels/slideLayout1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6.xml"/></Relationships>
</file>

<file path=ppt/slideLayouts/_rels/slideLayout1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6.xml"/></Relationships>
</file>

<file path=ppt/slideLayouts/_rels/slideLayout1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6.xml"/></Relationships>
</file>

<file path=ppt/slideLayouts/_rels/slideLayout1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7.xml"/></Relationships>
</file>

<file path=ppt/slideLayouts/_rels/slideLayout1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7.xml"/></Relationships>
</file>

<file path=ppt/slideLayouts/_rels/slideLayout1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7.xml"/></Relationships>
</file>

<file path=ppt/slideLayouts/_rels/slideLayout1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7.xml"/></Relationships>
</file>

<file path=ppt/slideLayouts/_rels/slideLayout1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7.xml"/></Relationships>
</file>

<file path=ppt/slideLayouts/_rels/slideLayout1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7.xml"/></Relationships>
</file>

<file path=ppt/slideLayouts/_rels/slideLayout1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7.xml"/></Relationships>
</file>

<file path=ppt/slideLayouts/_rels/slideLayout1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7.xml"/></Relationships>
</file>

<file path=ppt/slideLayouts/_rels/slideLayout1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7.xml"/></Relationships>
</file>

<file path=ppt/slideLayouts/_rels/slideLayout1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22283-0744-4420-9CA2-BBE69EEF1B2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55990-3D43-4BBA-9DDE-BDFF341FC48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D1521-FA35-4C9A-B242-13E40EDB09E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3BA20-6A5B-408A-B481-2614AB0E24E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E303F-7495-4E68-A9C4-984206B31FD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5827C-BE69-4F8C-B211-04AF18BB47C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CF5A3-3BEF-42DB-867A-7954572C829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657CA-601D-4B1A-9842-201A88A2EDC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F62BB-879B-4D92-B129-5AEEE342278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5F423-3266-43DF-98CB-5D45174B9EA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74162-D7E4-41FD-A4DB-7178B7788CA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51CB3-9455-463A-A983-1631D292D8B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9A81A-1EF6-424C-8DEC-1B93CE0BD58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240DF-604A-422B-A1BB-FD84669A026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82E53-4FCC-4301-BABE-193ACBC6F3B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9373F-72FF-4D8A-8B18-17812468F7C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10F4D-6DD7-4890-B6E3-9166DFFC551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46ABE-1B05-4417-952F-4EBCD66AACB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C4665-254B-43B2-822D-1498A2288F8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7B744-5074-4B02-879A-23DFC906B40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AF80D-A2A9-4F36-91EF-466D6724ADC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41EB4-E741-4CE0-821B-4DFD7F4564D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5069B-3CCA-4B14-B2EA-CF057A0DC91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CF082-3FA9-4426-AF0F-926FA4E2BDB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53ECC-F33D-4115-9351-866ADB175A6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0E74F-7082-45CA-AAE7-FEA64F17FD7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45660-A64A-44DF-AF2E-56D1C197D49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1F21B-4028-4BB9-A3C5-7CFBDD68691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12CBC-8919-48AF-B988-F19845C8780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92D4A-7894-458C-8D0C-EC6C379DB10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6264B-DEC7-46E6-A1D3-7B1E5DFE2C4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81BAB-9FE1-495A-9CBB-A4EE554625E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21F7A-DC4E-4519-8DB3-D81E38E9BA0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B108A-AE88-4BE1-8590-92F9941BA05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BE08F-2B19-4C0B-AFE2-95ACC91EE66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75F02-E585-404B-8781-03EE92F00B1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401EC-4BF1-490B-8711-EFBB7A4DA2C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89966-AF61-4A59-828D-CBDAAC46998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7D837-54C6-4431-B8CF-D291F02EE8C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7A92C-FB74-409E-98D6-80EFE640D65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F0CC9-6582-4C1E-B37C-04B557AF3AA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963EB-BBDA-4840-AB72-2C84F5E8198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B12C9-F412-4A2E-A89B-8126F94EDD2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5F33E-B6B5-46AF-9825-A6F362F381E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74A66-3C82-45B2-BFB9-F06A0F7ACFB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59CD2-ED33-4F4F-B40C-0EB28B38CAA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5BDD0-1DFA-49BD-A958-54D1FF767EE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7D0E8-4880-4CDD-BA20-58F5FF24001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B46FE-3083-4DA5-8D83-9C3B09E8457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303E8-091B-4B3A-AE0C-D7AE50C9483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E0576-04D4-477A-94CD-C3BFA1B45B6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7BA4A-B02E-4051-BA6F-240248D9620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BC7F9D-EC6E-447B-894D-DFF89ECABB1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27B88-CCCE-45C9-B7AE-9CC3F6629BA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D89D0-0876-4161-8DDE-51712EF56C8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44AFC-40DC-45F1-A3CC-D83EBD51F13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2CD71-F822-4246-B358-F147438E164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DB9AD-1379-4C77-93D7-39BC0FF867A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6191D-C0F3-4D71-9A70-F3478881CB3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70BD0-F703-4F97-8BFB-F79513837A2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D261E-670D-4414-BCA7-95C488C2273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9A4715-1A24-46AE-8374-31C9EDB67DF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2AD36-8A91-42E7-B7CF-14B98349DA8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D826D-D8F5-46D8-9ACC-2F88A6B9E69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E707B-19A7-4AD5-B302-2AAE8FA8FDB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7D698-F80F-4CB0-BF5A-B815B36EA87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99902-647E-4CE1-8434-F52B25F7DE1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C408D-2782-4D44-9EC8-9AF4F4C1558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DF84C-83AC-4782-A131-B451F875DC4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64A62-AAF6-4BCC-A5D1-32A10A82B09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D8943-A2E8-4874-8DE0-568B8535BAC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7B0DA-05A9-4D62-9F90-AC5DD0829B7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83230-56B7-49BD-9760-3B4C3EA27C2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88EDC-D124-4E90-A246-8E3642B63F3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D3373-F2CF-43FC-83E1-78EE5C31493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8DBBD-07C6-46AD-9602-6CE8814443F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BAAD1-2A16-4807-A9CD-8804233E9E5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C17BA-DBF3-42EB-A017-C9A237FA5F2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72783-EB4A-4408-AD09-2D17464DE0A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F1541-2C81-4464-87E6-6D1D0F1FD27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EA5A6-CF02-4AC4-80F4-1B8208F0E47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E40C5-0590-494F-A789-BA9F4992B41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B76EB-FE63-4FA6-A1C9-BA8FDE39D4C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D882A-DC14-47C7-806D-50813A68AFD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88115-6229-4CAF-BBFE-A96FA5CAC93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8F1E9-599A-463E-A7BA-88C79E31A91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C9C6E-0337-44B0-BDE6-FF6AB20FC30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7161A-0F0C-41C0-AB46-8176140AA73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AE2D9-D2AD-44ED-9C86-A73526C627E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FF13C-D2C3-40BB-8839-C3A09AFDDC8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26F9C-5891-428D-8BE3-29BD5F5BAA8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CB938-FF39-4DFF-ADC0-C2E1192F7F2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22554-C0E8-4C59-ACFD-AF307C471EA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D8845-B2CC-4EDA-8C55-A06CDE1C07C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5D75B-CF06-48B8-B643-6977FBC7A74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7FE05-5E44-48CE-9919-0A0E8FDBD69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C7152-7E60-470A-99AD-C1B1928D3BE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806CC-A3F0-4A94-B9C7-8E2DBDCD1C7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84F10-103F-4F66-B6FD-BAFFFE419C2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1B8F9-5991-4E3C-8D87-648885B8732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A43A22-F964-4DD0-9918-148683BF499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AF270-5A4B-45F4-AE0A-C476B4A4C7C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4EA2E-ED4B-4053-8586-200B5F63A3C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94E72-3A03-4BCC-AC79-DFF604493F1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5A002-6BBA-48E7-9E44-78C97C2A11A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E06-05EB-4534-B02A-54EB1DF0847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CF6C7-8F4F-4A5C-9B96-2E415D8E1DB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60080-6948-4EC5-81AA-D4094354D9E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FEF5F-9696-4BB9-A120-E9EF33A4450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D367D-F9D8-49A8-8522-242C391FB1E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2C16B-E588-477D-BFB0-9E25F6138FB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BED35-8954-4D65-BE68-4C294620F88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97876-D2A8-4208-9435-472E54E9026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EDD95-B237-4C00-8FA2-E7B64FC077B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F9C9A-580D-4D83-A8A4-765A7004CCA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FC5A8-FFD6-4E82-9EA9-7E815DA5A9F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E727C-28AD-4B35-8C7A-4611C8D530D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4EBD2-8BA7-457D-8532-4673E0894B3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9A4F7-E98D-4630-8819-A4DDF975346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4A09C-17D3-4B63-9277-508A7268DF5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46767-DADE-488D-B3BC-2DE1EC56889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BDBF4-E8C5-413B-BAB7-98DDE0AA049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6DDAD-3960-4CC7-A6D4-B6D6F887731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07FFE-DC10-4B68-8DE3-223E9CC1665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C0A626-F77F-45F4-A171-8230B5057E9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5EF9A-FB94-492B-9E05-F0DEBEB4B26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B9050-EBB3-46DA-B7DF-B6852131856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9ABBE-2DC4-4B54-840C-9ACB1AB17F5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9BE18-3139-4303-8A72-400FDA0AE77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DC184-30AE-44E7-9F5B-986257BD5FD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677F-7E9A-4862-8EF1-2DF55F5A96C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1AC6D-3F2F-4198-892D-733E100F8A5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BD0CC-90FD-42E1-9290-BB4DF469A21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587C8-9920-418A-AFC8-A532DBC3E9C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E0ADF-2C2C-4C5E-9128-6867B058C8B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BF207-677A-43C5-9AE7-4155C7610EB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70F14-14F2-45FD-86B5-C177BA45F83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588F9-D121-4290-AAFB-C3B297AB8CF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3A7F2-B87F-4567-8BA5-51807EBE9CC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E8574-23AD-4C55-B242-3CF5D841BA7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EFBE-25E8-4980-88FE-FABEDEC4843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6661D-444F-4B61-AAFE-A2D42CAC757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29707-FE9A-4CCB-B557-F50B7D8916E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8FD7F-33C3-4CB7-84A1-408B3ECB9C7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46DD9-8E53-4CEC-8C59-C649655DC31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C63CD-3ACA-4967-A6D5-B6DF0B5DAFF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B8289-9D35-443C-A04D-33F588F44B7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16DAA-4C77-4495-9DB4-CEF0EC97F64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8E4CA-7440-4FFC-9805-4CF021E8324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332D0-5386-4E1E-9EFB-5AA3C940B78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43E93-4D1A-43E3-BE9E-2BC35E90655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1AECC-8BC5-4378-840D-3033B302A9B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057F2-9EAF-4020-8323-8B82C5A3FE1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521F5-F2F2-496A-8C7A-8982486CFE5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CC1D6-2DF6-4EB9-AE14-9C09811DBA2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4CFED-8D16-4441-8879-D8ACDF033C6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0D51C-A45F-46AC-867C-C1C05E1E938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91A07-CC4E-4B82-BC53-1F0B2E99287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C7258-C336-45DB-92B4-290CBC9FFCA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9FBA2-E451-4A55-8858-9E2F89BDDE6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E07A6-27C0-4F48-B9AC-5D1A6B9581C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B1024-4BC7-4364-9FB9-6AE2A333537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771F1-46D7-44B3-BC79-7525599BE00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7304F-5E98-4E8F-9C18-0B9FEC26060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988D3-2199-4A66-8C8A-6F02E54911B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CEE2D-E783-48C1-95B3-8161639BAB5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1B32D-10D0-4070-8107-493EAC52FF4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E4D62-ED43-4180-8398-4F327BED855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946EF-9449-42A7-8896-676EBC3D9BA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260D0-12DC-47ED-A9B3-11F8C922BA1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BE9AB-5130-441D-B4F7-41733522927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F195F-BCC0-4E90-B514-1EAC513F430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1BF00-C900-4E20-A8F0-80C8931D1FC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0E5C6-C54D-4BB6-9002-B6AE0F33185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6C560-98A1-4A54-9D28-6699041775F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CD706-E30E-4C0A-8DC9-54CA619D9A7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C623C-D824-4746-A9DB-99FE324F21B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E3875A-BD31-4A5F-90B0-EB5B10B43F4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58501-204F-4E25-BBFE-E450017C340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D902F-8C31-46A1-B79E-698F7ADEE44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2889B-995D-4D96-97E9-5B7766A5E2C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5E3CA-F065-43A1-9857-E91F4DE13B6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E68B5-C439-4F4C-BC7F-60BCCB48550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911E5-FBEB-42CA-B5EF-DA21EE347C4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88EC6-8B69-4DF8-9215-148597C5C0D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3597D-C992-419A-B244-3963820658D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A23B1-DFBB-4073-9EBC-0041BBF3EB0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02E8-6575-46B9-8E23-8D44036DE29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9C416-46B5-4F35-8F38-25AAFA16554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E24B5-6CE6-4740-A777-163FF529489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B3960-70F5-40E7-8158-3B86C72AD7E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8E3DF-A49D-40A4-9EDB-95D959B36CD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53646-3B5F-4CA3-9BE5-3A7462BE43B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D2530-2436-4E64-ABFF-03075C050BD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C8DE4-D0AD-4CA2-900A-ED1ED984266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5DD89-B7D0-4735-866A-ED09AD4E922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4AF53-EDB5-4CDE-A246-2ECC1F4A78B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32937-66AB-4C98-B659-E168D8E6F79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C04A5-1C38-46E5-9248-E12687B61CA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EF263-6EC0-478F-AAC6-78A9B44DD4A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E8BE6-8B77-4534-84DA-72C5B89D5F5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7BA27-F708-4D2A-B054-3DA9F2E5E61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B4699-FDB9-4694-AA2D-42830BA7662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C223A-F18D-486A-88A7-51AEA40E5CA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72400-F1B4-4E5C-80B3-66C4EA99A18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D9F42-9B1A-4C0E-87B5-B802A6D65DB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43240-D08C-48F4-9E91-5C402456C19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C9081-5EB7-40B6-A0BF-B797A1444BD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280F8-F54B-4561-9BDC-5B95533DDD9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80492-EC62-4307-9F40-BF3008917C2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C70D8-6BC8-4E7C-9891-68284BBEC33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24DB7-3359-47E1-A7F1-67DFB2656D7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9FD0C-650D-4A7C-B2D5-FC02AF7C9A8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160EC-6064-4404-8C12-4570068FC0D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FC5343-E8E6-4D36-A90B-FADFE6DC286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4E5B1-DF0B-42A1-BAD2-A53C3E5127F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FB48D-1A84-43D6-8FCC-5EF269FF55E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E4605-E7A5-46B1-850B-DE2B5C4EC75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3F1B5-05B9-4F57-B44D-2F2C32507AF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735ED-508D-45BE-9CD9-A0272D15D2D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FA817-D9C7-478C-930E-249AEBEDADC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9992D-C402-499E-8E86-385421DFC21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48630-C11E-4784-98C3-9650A0C62A5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2FE32-77B7-4FD8-877E-63C76A5955D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6CD78-0FE8-4683-96DE-261195D11EE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1B452-293A-4DC4-AB14-4B615686525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78942-7979-4133-BBFF-6D653053387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66582-948E-41D7-BD39-48713A03D43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D6776-8671-4203-AD57-00D31F04A7D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F3227-90AD-474B-810C-42626860FE6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CF797-9527-4FEE-8A1A-8903481E595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FE66-DDA7-4ACB-A8C9-BB9D3249D54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2EA7B-A41D-4EEE-AC09-5E6F594F415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13BA7-27A3-49A9-B236-0FBBDDF8BD1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0D355-49D0-4C2B-ABF1-EBECBB8702E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F5BE3-2BBC-4001-A24A-A5A680F5C37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F3364E-0C4E-4D6A-964A-C97723EC07C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ABE38-9D5F-412F-8ABF-9D81FDCBBCC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5277A-B680-4053-909E-B949A440109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D34A3-588C-4979-B379-461BCB5BF92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2EAEE-A8D9-4070-AA8C-F3B7A2C41D2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4680D-DD5A-461E-8D33-32E34C1D73A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A98173-649B-42A0-93B0-36A3C0CC0D0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A4D66-EF9B-4D73-8431-8E546CBFB51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20253-81DB-474C-B561-DEFA0FF924D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900D-3760-4204-969B-325BD539DC1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1EFEC1-E993-4CD8-A3CC-B1B9A7F48F3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28450-9C1B-4163-90CB-BA0C811F7A9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06A6C-0DE1-452C-A4F9-804C49CB927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2D238-751E-4B8D-BB49-5B820B8EC07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7D865-F837-4D8F-B207-E0E138F99A0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49B91-5768-408D-B2A4-905A0E2BC57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57D9F-9EEA-44B2-946F-28FF97E1FD2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33B4C-3ABD-4E53-A6A6-9C340014A8C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54893-661F-4EC0-BDD4-B4EBD20FA5F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8342F-CBE8-4D4B-BF8C-844118CFBE8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B51C6-6576-4048-BC4E-EC14763669C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6A99D-6156-42AC-8666-2F36003028E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4C9B1-0D64-4C2D-8927-96DB88DF8E3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71F66-DC75-44F7-BABB-83823C594E6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58A22-CE62-40F9-8B3D-761340E5518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15B59-4F70-49C3-B4A8-5CDB61FCEC1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23F76-FE3F-4F03-8E83-0CFFB68D4AD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3F5A8-5619-4747-8BAC-27F48D97F84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89F01-61FF-4A8A-B795-D6E66904E83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DE6A0-54CB-4F37-948F-392FC3D0B67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80EA6-7E99-44F5-92DE-6D97985FA21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1D85B-3654-47EF-AB1D-23EEADA4349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D4770-6470-4E6A-9DE0-3BC36BE9CBB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3F3FC-A16F-4CCE-AA93-3F3841D31B9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2D09D-AA70-4EFE-A08C-71E0E44E406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7AC8F-0A2E-45BB-A742-B4083160AB0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2F507-13E3-4076-B73E-3F79456EA0B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B3DEB-EC69-420D-87EF-1F9AF385E51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61ECD-445E-431F-86B3-A5EE6EAC136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D81E3-9BB3-4787-BB12-75D6CA0826F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7AAB1-60A8-4386-A92A-D32953C5A73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5DBCA-7DA3-4A6B-9A0B-3F82D5B84A6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D78204-BDDC-4BC2-B850-839E56826F5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35312-ACF1-41B3-A51A-B27DFF54742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C88375-E0BB-4F4A-B5CD-5868B387409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46DB8-CE5D-4290-BB97-A1E997C46A1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11FF3-5309-496C-ADE9-9F95D1A086F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FCF46-5C9B-4F5A-9BF8-CD9C17D6BC1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805E4-9FBF-4D42-9028-F527BC65379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EA1F4-2014-4F58-9DD3-B02AFAF7224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5FD03-223A-48DB-B5F0-48A877F9B6E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596F5-E151-4724-A611-E16DBD79279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FB718-159D-4316-81ED-6BFD025BB78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6A148-3398-4B7A-B999-D51EEB24CD8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D12C5-CA58-48AB-9D65-A84B05DCFA2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9DFB8-D784-44A3-A0AC-DFCDE1CF066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2D48A-1DA3-481F-BD4F-97200290647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40F15-9D7A-4FA8-B96A-FC1229D342F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E415F-76D6-42CB-BE43-0474991996F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212CD-0900-49F6-839C-79C1C451E3E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75407-76C5-4461-BF73-75FD69E648D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F37441-C201-4141-9A1C-30F5A3427F9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B89AC-4235-4D8A-AFAE-6B0D5ABD0B1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AF929-A31A-4E17-BF99-6420236845D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995A0B-AE75-4479-8E0D-A92DF5EBAF9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42DD7-B34B-4F3B-A4D0-97D7BB55941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0738D-EACE-4754-A39A-924DD74D2AF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8237B-5428-4972-B314-1F67A8157AF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C47D0-DE3A-4F7E-B2A2-67B2170D56C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B8C838-34AB-48C0-9A18-67E8EC86F2A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DF0BD-1DC1-4091-8A86-4D4A3A31EEC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DCF11-B68E-448E-AB58-7D66E6E3A8F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A7851-C39B-421A-9A35-E4C28BD7C37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B99AB-8454-4C38-9787-61C3F2614CC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A6B90-5E7B-4C37-89E5-27176F75302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1A711-2EF2-4A67-BF39-0C7D75ED3B0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0A09D-9751-4F64-B5F3-F348A0C2D4E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AA3AC-69AF-4B88-B1C7-368AF9E2677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DAB7E-676F-40D4-B67E-3651EB6C533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C5D1F-E339-479F-89C0-38FFFD76A5F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8027B-0E55-4CAF-9B84-05891CF0517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2616F-F606-47F0-9771-95E7E48EFCD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DF1A5-194E-4ABA-9412-3DA9ACDFCE9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9C3D6-0A2E-4A26-A12C-B1F39D24020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5E4AF-3B94-4BEE-9271-DE752C18E27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0CDC1-1C1C-429A-B64F-E4E355A3665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3BA29-E032-48CC-988F-99E8CC40484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489E6-717D-4999-BEF1-C3DDAD766BE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6C486-3C1F-41A5-B400-1E7B82368CE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BB39E-2F0A-4CC8-B9B2-80DF29D27B2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76C76-6041-490D-8384-155374FB5B7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D31D5-BD8A-4AC2-B387-25187FBCA54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51A5E-4908-431F-BA59-F050B6ADB96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8A2B0-935B-477C-9E76-38315025018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F9AA1-809C-42B2-8DF9-D7FFE38CD94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55295-E210-4267-823E-4834ACA57C1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32572-F8DE-4AA7-BB9E-8CC14EB1BD2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89013-19AF-4C6A-9F04-509DBA30696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606FF-47F4-41D8-8DBE-6895C0BF2D4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567E7-8956-48FE-BF61-E851ACBF8A4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16145-67EE-43A2-AC0E-DFCABD4546A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474A9-A2DD-4A4C-A762-0F385F8B19B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2C055-905F-4B8C-9222-FA66EA11C9F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A5771-CDBA-4D7E-A85B-28DE407B19C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F4948-178D-4841-BF97-54F079BC23B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5D6DF-B469-432B-901B-21433714E8E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DBFC3-9B77-4108-9A5D-610BBBDED25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D31EE-DEA4-4007-9417-EBB2A60EE0E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B7A16-D26E-43A9-9D8E-B1A91C28227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66DA7-F9E2-4CE7-8765-D4B7CDDCF82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809A7-A1A6-46AB-B90A-AE82B14D10E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F21F-F027-47A6-A730-63CEE229ABC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8F736-7963-4077-90C3-6C823A5F161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ED693-4D8D-4B62-B22A-2CA7D663E22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0D7FD-74B0-426B-82B2-9A742106536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34CA0-860D-454E-8C81-12DEC8C7A60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A99AF-9D7F-454C-B877-A9B278D3DF1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C9BFC-7652-43FA-A23E-35F1EBCDA4E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6832-A5A1-4324-A77F-0B8D8187730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C1032-9C4E-41C6-A46C-07DC18F7ECD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34BFB-D52C-4620-9870-07736B4CE29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F8DF0-116C-48E6-8C9D-422266323C6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61169-B78B-4FC1-AF8E-917E78E43B6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1DDD3-5C0B-401B-803A-C44C5EC812E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ABF7A-CFDF-4DCC-9BB4-F73C447A11C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8BC02-CFB4-4CEF-9B6C-258A291CE63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39375-A401-4FB4-B96A-3F5D73122B7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017B8-2729-4A9B-B2DE-F7412338B30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A0A39-1B0A-466C-A8CA-236090B1915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9DEFD-0953-4662-A579-53B2F04A804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93957-0E20-458E-92B5-98C8450EB30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AB85C-98A6-4C27-86AE-35EBD2A9CD3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1674D-9E59-4866-A16A-9D13AE39161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F2C6D-68D3-442B-BCD5-72016C0E70C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C6ECC-FA14-476E-89E4-7CE95A47B6B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DEF86-0334-49F1-BF7E-3CA9D4AC57E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FB625-F44E-4871-BAC0-B69481A72F8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8F22-12A3-4D3E-9F18-A7D768AF41B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487CD-2182-4BB8-9F35-483592B7AD1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89F2D-2C2D-4ECB-9619-477CADBD7F3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98E60-0539-4C89-88B6-13475F54EFD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1A9BF-5816-4331-AAEB-BCC9ED397E7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D3BBB-A530-4066-B08E-3C2358035A1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4EC7E-DB38-4563-A1F0-15D317B82F0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3CF60-3D52-42A9-908B-A09BD4B5DF4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D8AE7-54C7-47FF-8CF9-50367B6D3BE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34B6B-8970-4A2D-99D7-A838F9FF249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D44E5-1B18-4BE0-B852-AAE8AA85EF8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84801-8BD5-4B05-B9CD-81C304551B6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C050C-966E-4342-856E-F866158AC91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EC07F-1390-48D1-9A74-C364D172143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354DF-0CC9-4D9A-95FE-72923BD08C7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8B40F-F7D4-4D88-8F4A-2874D3C3A7A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F5165-19D9-4BD7-BE6F-88D85FE09CE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CEFDF-175E-455D-B202-40134019C9C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15948-31D2-444D-ABFA-96E515A0875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C978C-FA2D-4175-99A6-C3128EC2CBC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AE50A-ECB0-44C4-B117-313EA16F282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60F98-AEB1-4040-BBB8-ED958513D53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E39D4-20EB-4336-9E09-086D2D66C77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6486E-610E-4E06-B537-687E6769EB2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A36B3-57F8-4847-8A35-312898CC4F7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10D76-EC11-4C84-A668-F8FCFC0FAB6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ECD7D-0DBC-4242-8E99-BD4A58D20F1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6E4DD-523C-4970-9088-789ACCBD506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9DA31-4ED3-4E54-AB8A-5F6681303DA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F8A23-1794-4E4A-BFF8-79E31D2E33E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992DE-3B10-4BCC-9B1F-C7840DBB1F2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902F3-E2EB-4DFC-A69C-91BCB6D2762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82263-0100-4EC7-A6D1-4E2AB0B6487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0EEA-5D05-4D79-92D2-15FA092734C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23338-FA00-4690-B621-0A9608D8843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D75C1-79DC-4666-AEDB-992C82A7867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B07EC-7EB6-447E-B5D8-884AC3EF18B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D4EBE-61A9-4323-B873-24DDBC494D7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03344-6F26-46AA-8226-964F26D6109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03723-AFB1-4B00-9C5E-FFD7E98BD55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6E946-BF7E-4CA3-BF8C-234F919A78F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857A4-9940-499C-8C02-FC04D62E105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B1EFC-427C-4D14-803F-41F049AFB48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A1D69-F28F-425C-8FD2-8031E1564F8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07F14-AD09-4ADA-9EE2-7D192465D5C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22C57-2754-4285-BF09-6D2E8DB3F19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CE112-30C1-4043-9680-EF892EBD09D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51DE7-FF76-4BE2-9846-8C20A8AFAB3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C4C53-9EAA-4E68-B637-B8F86011F27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FA02B-FFF5-46AA-9E8A-F645D6F89FE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9DA20-847B-4BEE-886D-F3F48194E4B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9DB8B-4F4A-4AA1-A776-40B3DF3ABC1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37580-7C0C-4216-B31B-E231C514F64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94E31-794B-4696-B924-CD5660FF9F6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740E9-D893-4E64-9F9E-C1292448F49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F5C1C-C5A6-4F2F-9971-1B488EE228D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3C003-882F-4491-9057-F9DDFA05CF6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52616-A1B6-4DBD-ABD5-DC9F0AB7839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6417D-0D24-497B-85D8-C1781D0544D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9EF5E-5620-48C9-99CC-BBFA7C6FE08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BC7C6-FE63-401F-961A-B1673B05DE5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08F19-499B-4B71-85C0-0A000A4F8CA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0285A6-361B-4F3E-BD19-4BF0E04F7D2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4E810-AA14-4DD8-A342-47789FFFF94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A02C8-506F-40C9-96A8-1BD2411082E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8FDF0-D1FE-4753-90AC-DC47E1A8E20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DCFFB-F37D-4361-9887-AF452B8F6F7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470EF-662C-4846-B66E-1C24D0C7516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6D109-1FF9-45A9-926D-E282C26E4C1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D8E9E-82EA-4E74-8D9B-9EB1A980711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57263-1776-4EC1-B243-4EA7EFCBBBB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6AFDC-C82B-4736-8662-C4DAB1F672E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95F34-D934-4254-96C2-11D8B6A2256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7AB4D-B852-4BF2-8748-BDB07F8AF52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DDA82-2391-4706-AC36-EC363B2BF19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C9138-D12E-4EF0-83A8-0E9D0CFAE2C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891B0-618A-433A-9706-AB594BAD1F4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BA7E9-AEC1-409D-BA9A-5B4A9AD3E6D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D0B852-6365-4DF1-B9B5-463FF62A55A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0D095-08B4-4EA3-8BE6-525F4E3527F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5AE4A-7042-417C-8CC4-7A11A2870C2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9CFAB-D98C-4328-96EF-40C48D4A5B3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92D9-962C-4196-9F41-095BFC2A690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F715B-2FE0-4AAF-BEE9-6E3BC96B7F2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0FEE4-A611-4FC7-9ACD-A3719D3C855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BD812-6A37-47F9-827D-F943943D297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987F7-1DC7-48BA-90A3-9C5C92CF27B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E5E06-AAFA-41A8-8F9A-7EA8CFE421C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C9BC7-FE4A-48DD-962F-7034D1860C9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7F1D2-9AFC-4E8D-8462-EFF2971E19F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F512E-FB33-4DAE-A985-2FF99421C01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A6E4A-5C54-4782-B2FE-EFA61BF54FD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31FEC-EF65-4928-9991-F7FFA9926EA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A400-171C-41AA-83D4-0DB5DAF2655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18A62-74D2-4A19-9551-98AB7C022C5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2F0BB-7EDF-49BC-BE03-2AC4FFC2C7E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56E10-A9AF-429E-ACA3-32D4B8B80BD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C0D86-B2B9-4231-9F92-394858F8EDA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577F2-26A2-4304-82A5-1C86C65E7A6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817A2-93F2-45E0-A50B-7E10E4E5A76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F4E48-5568-4568-A188-2AE3E2F45F9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5ACAF-308D-43E4-998F-3609E357676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DB944-E703-444B-9245-6E5C17B6D40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069DF-865A-43C3-BA00-B8A5B053F9E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7A20F-65B7-4998-9D26-2C10390932A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0D079-B936-4B8B-821A-9D44713F0AD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9D9E1-DB6B-4728-ADC3-BC9824FEA67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5B89E-54CA-41A3-98AF-480068F2321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99971-965E-49F3-999D-0AA9FFBB1E9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3F2A0-EDC1-477E-8D03-62B31D9EA19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56294-39C5-44B5-B169-DB638BE0279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1769C-63A2-44E7-B6EE-515F95DCCAC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C2654-C8DE-4B0B-A7AD-33269F046B4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3E0DC-40F9-4AB7-B192-88514CC9AD7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3BC00-523A-4E77-9AAE-B681D081A6F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747F4-1B03-4D88-A575-2B98B97B07D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E8724-E34C-44F5-8698-D20EB1DB95A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DD18E-FCE4-4BDF-9E52-12B48D3B1F9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0EE9F-CA0E-4FC7-8AD2-107BEF750C0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EEA18-1718-453E-BB5F-04B123F766A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1E3B5-DDFC-4803-A838-901C0D3FFA7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91DFD-FEA5-487C-AB8D-5CE0D455825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78ABF-93B5-4C52-8601-8AC75CA5436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CEB51-D948-439F-95CB-3A76EF7D164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5C8570-24FD-452E-93AF-8F40707029F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B9981-A4A4-4DAE-A805-C6502E48919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33C7F-33A5-4C24-92B3-2EDAF91E220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ACAD8-2633-422E-97AC-F38DAA3CF0F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14DBF-07AC-47AB-8AA8-7275EC5E12B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61C88-D23F-407A-9693-2476BD5630C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2DF32-4BE3-4C62-900D-01DA990A18D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0CF8A-C7DB-49AE-98B3-EE0F518136C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61C46-A364-48EA-9D47-F0D07B059F2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8813C-E7F3-437B-BFDA-BD28E0E6521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7A79D-7A0A-433A-B4A4-601018CF222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96FBE-03DC-4D98-BB46-D5840001E85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4F08F-3A3A-4AE1-8446-2284A132B1C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6F643-4508-4BE2-90AD-BDB9051EEE9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5BEB2-77CA-49F8-AFEA-84B72B8DDB8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E2DE7-0129-4980-9FBF-0E4E2CE2FA8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3FC08-F34A-4F27-BCE2-2AD40E50A25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1E15D-2604-4DA1-BDB5-DD145B6E450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F40AF-EAB8-44E8-A99D-13EBEEB5BF1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61762-A8FD-4E43-A37E-24CB2CFB3FC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0D607-D68F-4029-83AD-D5AC22E82D6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27810C-FF3E-498B-A544-024B4128D62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C250D-A6B8-449E-97B9-0BA886BE192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2DAAA-EA91-4EDD-8578-6C37F78C4C3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03E11-CCB8-4343-A1E9-3AED52F4AA5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C00F-5462-4230-A3A1-BF6D37C9BDC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6B4E1-C1A4-4AAD-BD7D-960BD0CA363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48D970-FE56-41C7-8E9C-47A3ECAA288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9DD30-469B-4FBE-8386-8D7D10C23F1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99092-C358-4358-A399-B90D7844AB2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DD82F-96B9-4DDF-8575-C2C061B4459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961F6-A67D-4B38-B5B7-41FA37EDA42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C79CA-8041-4905-9E88-1CB1C38BEE3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3735E-65A9-4F80-BE35-BA12B4C60E6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6BCAF-A70C-4313-BD94-5792589F80D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8F163-FD26-4697-A506-C59C8571C60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B251A-7E30-4793-84BB-85FCCC421C3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5884A-B93D-4C3D-9E7F-0349BE1EF6D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88AC0-C67B-4FE0-AAEE-8309939FF89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AB4BE-DED2-4848-9948-BC75F9C46B3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80318-7A5D-4B4D-9146-BFFBCEDDA0F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D7E16-1856-4D8D-8C48-10AD88F5385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AE026-9215-42F5-BB0C-CC75C45E9A3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236BA-E37F-4F5B-BE98-184B296EA7F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9727E-196B-4F01-94F2-92E0869D04F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A67F5-53FF-4C37-949D-D38CAE477F9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21D0A-C4D8-47C9-8420-8B0B9524357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1FE18-A6B7-43E9-923D-A29FAA31EFD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E8B13-F19F-46F3-96A5-9E38D59F7B3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AABE2-FCB4-4B0E-8924-58D66493869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C1EE9-D3A5-4BFE-805D-6166982F1D6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E3EE0-86C6-497E-A56C-E6D877999CB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3067D-84D3-4229-BFBC-8B830DA0655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150DB-6512-49D6-86E0-CB6561B762A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AA6B6-0A8F-4211-A754-1177A500DD2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A1761-8C68-4688-AF9F-25C4D8C2665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95AA3-0C18-4126-B364-F4F27D13190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574A3-3335-4CE7-8F69-C45BDEC1D57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08197-8768-459E-81D0-BC11A443F05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E90E9-2003-4D59-8734-DE3E7F585CC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0B43D-A964-4E4F-A26C-AE6A99E85BB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3CABB-5C0A-4E4C-AD7B-3A220B8B013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4EEEA-A9E5-4433-A9FB-F48CE1A4ED7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330F0-A8B4-4BC2-9CA6-C32FE238E26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A818C-EF01-4861-BDC4-661E480C57C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1F719-3333-4C9F-933C-222B9548B4C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F09A3-0084-4F0A-BFB8-83CE4CB1DC5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C0DA5-4F40-4BF1-87D2-7BF151B78B4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7C12D-6E75-46AB-94CF-BEE23445BD1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F5150-7901-4D0F-86E1-71C18C4E5B1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8B047-BA9A-4A49-A34F-921B8E5CC2B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5EC60-593C-4E5D-BF61-3FB39E5927F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FBBA8-288C-432D-865D-4CD18624ACB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9D4FD-92A6-4A06-8542-22A31212F5B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761BC-8881-4FBC-98FA-55A5B4A59A2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28B1A-B1B4-4F53-8C66-9C61079C898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7D447-E19F-4893-999D-1A697E3B16E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4AB96-BCD5-42CE-B00C-FBF7ED4E4C9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39FB-5555-416C-B6FF-1B1F33CD028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AF7A-CDE1-4646-B1B7-C6DD219CF67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2D85D-2366-46FC-AECB-DD98FCBC72C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655E9-B767-417A-9E86-3C31A37958F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6C3A3-9E7E-4ACD-BA68-558A0E48221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1053E-1F52-45C1-B201-4FECFDACF34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97C06-2045-4DC0-A514-1E518CD72C0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C318A-BE52-43F2-A9EC-5200B9AF590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1773A-6F65-45E4-BC82-28169BD8881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BE45B-BA2F-4DD0-84D2-350A70134CD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5257C7-45BF-4C13-BE32-DB45FEF9415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CCE10-4CA1-4BB5-A301-1106C79FB4D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E1405-14AF-40E3-832B-D1629B743F6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518DA-32A8-4AF6-949A-99CE5CCF24A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C990F-22CF-4014-A84E-EAA6D65968F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A5C09-BDE1-43FD-BB3F-58856864DB4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70F3B-CF08-4D09-BE4E-FFFB864B10A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6CD37-E1E9-4B4E-8E7D-06F041501F0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5B4AD-A69B-4EA6-A58D-F29F5681551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53449-7EAF-4F7E-BA3F-63900C75AAC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ECDD1-D8BD-4742-9B8F-8C31F45DA8D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87B71-A481-4AE7-9C80-AF8F2849737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9DFB5-A98D-4E27-AA39-89C84585D25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70283-8660-42D7-8891-CCB9E42A5D9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DE3966-DA78-4B00-A08F-D24FDFB780D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CBA98-BEEA-4F1D-8555-515B675D5EB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26364-3973-4C14-8267-9C00F347270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8E8F9-4EF8-4CB4-A6FF-AE3A0CE4EA4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75FD4-06DE-46B1-B93A-C6946909AF6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B696E-597C-445C-9C3E-DECA5F9A25F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3A56D-E604-4BD9-83EA-9FEB45FE4F1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4CD96-B107-4DDD-A305-AA4FB5F02D2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00C94-AB7C-41DD-B3A7-ECD9663CBDB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75D9D-E502-45FC-9A30-2C86F88E084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55504-2AF7-4ABF-A47B-DAFE30AD24D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CB6EE-0319-4D69-9111-6C23A3D71E3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DDA6C-D3C2-4D56-B62E-E9B95BF15B1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9B136-86C2-4640-A9BE-A2F1C157839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60B78-1799-4E49-AA57-CA69E8ACA2D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DE618-9AD2-48C3-B286-7D112274F37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56711-3E3D-48BE-99EE-AAC6957E2B5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263A8-9962-4B97-877C-63BC5BC5372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90344-BF15-415B-9AF7-802009702AB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85B45-CAED-4836-BF55-181D084488C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228FB-9CB5-486A-86D0-D88586242C3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76D10-352D-4B5D-B4F4-40C32D47BAA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30648-8949-4895-A7AD-B9CE2CCA6E1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71BA1-3590-4775-8732-DCD890DA808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D26B8-716C-46DE-9E7F-C27CDD5BB0F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AA468-D7F9-427B-A98D-509D8784025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E554C-BECE-4B66-83FE-55E11EA7234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EBF1A-659A-4BF3-A1FE-B486A00B3E2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4E561-9378-4B43-8612-C6476FB99E9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BBBE8-339F-4B1B-AFF9-618B7DAA6CC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86DD5-4C9D-4F5A-B4BA-AA57743359F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33526-1E84-4F86-AB5A-E8B73F5F150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B5679-07BE-4B31-95B6-429B85BDD56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29857-3982-424C-8E5D-A1FF373B2DA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B6695-5FA3-4BAF-A759-EEB77EA1040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D8687-5CF0-4A73-BAB4-E318E80BA8C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1291C-7A91-4D39-AD01-A3708974C73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9F777-4830-494D-BB85-AB0D96E1633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B0CD2-AB7B-4A53-B3F8-7D96F6FD1F5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03FAD-D83D-4ABE-B3CD-34988A137CB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B0357-21A1-41D7-8124-64F9FA5E2ED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CDDE4-9567-464F-910B-A41B69AB676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CDF91-A39A-4479-899E-7A020FE765C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97FEB-E192-4E9C-B2D2-02F946735BC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4B054-CE7B-4119-884D-CEA4D04B925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3EFBC-BC73-4404-948B-20BED32ADAE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87557-946D-45FA-A785-37B4167A9EE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A8351-B9E2-424F-9CB5-9629D806212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0035C-0482-48B2-9E43-6AB1BFA24F5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F940D-1538-4A11-A40A-79AE143A6B7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55B65-968E-4A52-8468-394208E785B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D2E98-DC22-4C66-AD85-CCB3C6FB580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C236C-8EDF-4430-A4DE-EC55A463485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257D4-2257-4D9D-BD85-353D548470B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5CC17-6E1D-474D-AE6C-317C8FA5A69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8FB74-4DBF-4456-ACFA-348839973F6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14CFF-9158-493A-BDFD-937FF5DFB68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BB539-14C1-4813-B484-46851192921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159CD-C88E-4B58-B613-1D339BC10DC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66554-FE61-4249-B1AB-43F55A48477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9B29B-7458-4CCD-B2A5-9A1BA9BAC63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5A4C4-91E9-4F8E-9E5C-C3CADA2A810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FDD43-3ECF-4160-8255-059B61C2154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1428F-E6CF-485E-9894-AD37E63DA3F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39278A-927D-4D02-AD16-2205386263E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5D767-B445-4F39-B97E-9D3A1B830C2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6DA15-21C5-422C-A75B-DF50F82623E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3D452-5C3A-48F8-8911-31007C033B7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F4977-14A2-4573-994A-479A90CF47E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B3C29-049C-43E7-84A7-BB1BC015DED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672D0-96EB-4AA2-85F9-D223F9CD623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B6E53-B3AA-4EAD-BAE6-6D246AE737F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C3B58-D183-447B-8F9B-7AB9AFC6562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C2E31-F4D7-4CC8-9A7E-C7067E92B8F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569D0-E213-4042-9FC5-86D57CE4369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E0091-F3DE-464D-9E23-238DB8A7F1A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C9EB7-19BA-495C-B760-DAD5F6A778A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C40A2-B152-4D75-959B-1EC2C3D1F1A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8AB5E-34ED-4B5A-9E3D-1CBEBF36A85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B960E-C43F-4D6B-BC62-D481D73D6EF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9537D-C897-4410-A20F-489B6BBB572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C4BFC-AF6C-4B72-841C-79A70B7E109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E593D-FB12-49CA-9E50-1D5278644DE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972D0-8027-4152-A1ED-97D04C1B4E9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291EF-C03D-403B-A3CC-C95ADF0FC78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A1FF0-BE99-4D3B-8F26-E3F0D34C9B9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0AD04-A3DE-4043-A10A-4403065109C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F1C91-2D55-43DD-8899-C470BC16ECD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2813A-AF3E-4F7E-8AAD-89A78EF2A88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66298-5D37-4A03-9EB6-A217841E110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7FE0F9-A87A-4031-985B-8B25E4836B6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A09C-681B-4AEB-B0EE-96039848F42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B098F-0A00-4D65-B447-22EE2CDA3FF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51AE1-808E-4E95-8D0D-F3C8BE289C1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BEF82-9486-4226-BCF7-004C5A93808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8810A-154A-465D-B1F2-94C2880339D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A63C8-D0C9-44C7-B4A9-3C6DFEF8317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722D1-7EF0-4A63-AC1B-022E8A30D4A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BFC0D-6044-407A-BDBB-3FE39D87B0F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05D9B-8D30-4891-921A-CA11470CB47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365DD-BEFD-4C85-B010-162251207E0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3F612-A9A0-464A-8955-75D142BC58F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79FFD-D151-4C78-B9C1-F778BCFD0A3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D4D60-22E2-45E9-BA05-C76EC99E776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5FFF1-8F3F-4258-A42C-306D534EF54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9D156-06BE-4327-BAC4-738BC4B9161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9915B3-833B-4540-8ED3-FC9322F52C7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32BFC-43DE-4349-9EA6-70F9155C165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F91A6-C486-45F4-AB98-06D1D4FB776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CDE22-1023-42AC-B7AE-11A2A271878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68BE0-A05A-4814-A1B2-082894E2B56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6E3C06-D68C-4A16-B765-D3532BE6378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B90A5-6248-4E63-AA01-27D900CA45F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5C1A2-AA53-4FEB-A19E-3FA1DCDD413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33BEC-3E3C-41AD-9D5E-8B0DE3D15A2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A96E6-3E26-4189-AC26-0349CB558E1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86556-D2A1-4839-9EC6-EAF7973A34D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C57DC-2291-40F1-A2BD-CF876B13490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FE986-3BC4-4E37-AC13-BCE4B31766B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38A73-975D-47FE-ADB3-B54569D6FFD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6C723-191F-474A-B590-6E9F48679F7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67EB68-8435-4745-8DB4-179AAB9AAFE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2DD04-766C-4F0A-80FC-D985ECCB375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31837-847F-4DD4-8D94-6AE54B674FB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63D95-8222-4C48-A371-44086CC4FE3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15646-32A0-4F55-925B-75C69FC8798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22B1F-0384-483C-93C4-823C694B019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F922E-C42D-4D14-9883-205D15E9E9B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7889A-2DEC-4336-9190-442231FED7C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074DB-D0EB-4F85-8DBE-867B403C41D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C9849-2851-4E3C-8ABB-CE24A72DEC3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2D248-BB02-435B-9BC1-8A7887BF5FE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9DD77-BA04-43F6-8014-A30858A7E18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FF0F1-8600-407F-A713-8D897A35492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54E0F-2244-4ED2-A1E6-EADCA3DA838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CB1AB-0B67-4064-9DE4-2DEDF4EADCC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E9AAE-0413-492C-AF69-211CE69AB76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FCC-BA50-4921-9080-9D0D5FC61CF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973DC-E14B-4365-A466-2A5F3ED2E1B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BDCBF-21F7-4DB0-8712-FC617D5578C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95592-9000-459E-958D-F738257EB8C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82B76-D17A-4D07-BECA-0CF837F2FBB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6BA0E-54F9-4C2C-9E76-5C4A879D9B7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1BE5B-6D74-4B8C-9474-8C797157D37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50BD1-4122-4D66-9EAF-48CE2BEA619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03561-5E25-4312-967B-67BE652F72F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B0CBC-2647-466E-A5C8-FBC0ED456C5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8CAF2-11E5-4619-93F6-1C0EE2B1FB1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F83CC-C377-4821-BFCD-62F5FF41BFC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0B953-A72D-4B8B-9803-6877CD2A849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08AC9-19BA-40F0-8F53-AB62535BCFD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83452-C897-4587-9B67-A69E81C1E00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D1FF3-4042-463D-87DA-D50E7129FFE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69AD-2CC8-401A-813F-C925FAD3761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1069D-CE29-4316-A223-EBEEB01CA04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AABC4-3A0F-49B4-9E97-2BFBFCB3EBB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91261-A6B4-4C3A-B9A6-3EBF4F93E18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7975C-5D23-409B-A6F9-EBD8EEBE427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A69F1-2DB7-48CC-9471-AF1B3309CD5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D05DE-68E7-4525-954E-0DAF44A5BEB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0BA07-8018-47B3-9814-2D7BCBC713E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E37DD-B28B-4E5D-8362-E804814A5C0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E7261F-AEF7-4AF0-9153-F184BC547B0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71980-D5BD-4337-9526-54E274996D3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B719-21B5-45FE-A601-D8B80DB30FC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F7135-00EE-4576-A8FE-F8D095DD8FE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15163-DE3D-43C0-84A3-88F0FB01D2F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8D86B-B54C-4F3E-8DBC-4A57A9E2713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C90C4-22E9-4971-8DE8-880BC12A2AC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F9761-65B0-433E-95C4-7D8BAED1BC4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95767-C471-4973-8E8F-67BA571DD68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70F29-FDE6-48B8-950D-8E5B47BDF63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71C00-D674-44F8-8ED5-FA15E036D68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F23DA4-DDDC-4815-B981-2A870C543A3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B9323-4297-4052-AFBD-10F3D658CAD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33647-359E-4851-8059-28645B580B5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AC5C4-45E3-44ED-94C8-C6BB9864EE8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C04BF-FC22-4EFE-A9D6-E339D10CB0D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71959-2FD5-443B-9C83-DEE11F5C975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1FB8C-F1E0-4DCD-BF95-8D4486C9AD4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5C02F-2B4F-4B00-8D0B-C58B9894492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23615-A09A-4365-8113-E1555C325E7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8386E-35DE-48DA-BF91-31AF22200C8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3396E-69AC-4D7C-AD59-0B296EC8BF3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78610-B9C8-42DC-9619-4381FD1E2FA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FAD01-2534-459C-8D9D-9C65BB2C0EC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E35FE-98EA-49AF-B071-D5D3C2BB34D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B0AE8-BA61-4926-AB7C-1C20A0407C9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461ED-E680-49F7-8409-1E22C9E797B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D5854-543C-4B2B-BEE8-C8D8DF0D38A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53363-96DB-4BE2-9C55-323C216767E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386C-4B54-45DB-AC38-893AE2FE3D7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35BD1-B5AE-4C19-A002-A0BC0688DDD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38F94-1FFA-4C5B-AA3A-3E1F62EA9C1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36A9A-CE77-4DBB-A9A7-DAD2CDB7397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F4614-8217-4E45-AF9E-D388617CAFA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37BEB-5FBF-4DF7-8DDD-D9553172BB8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14957-112F-44A9-A269-D19A7214E2F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C155E-A1A3-4C4C-AE74-46408DB8EE9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86E1E-353A-4CBF-BB80-99788AA9BE5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5B571-82EE-40FF-8964-53732CE91D9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96BB0-574B-4AC6-8D63-82D7AB21A8A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1CEF1-3DFE-4A60-AC73-36A556A3D0F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08FD8-0220-4EF4-BC2C-EA7EE948F96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E6678-17A6-4ECE-BA64-0EDBD409997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CEAE1-7775-40C3-98EE-EC7F31CCA80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B659F-7A92-4B9C-BB8F-D57F0A27D95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26422-A34E-4CC7-A322-AABC773313A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DF678-C9E7-41CB-B354-E1CE86EFA9D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1D3D1-A6C3-4983-9166-913ADFDC8B5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F0E30-BDC8-410A-8CF7-3FBA93897C1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1EC9F-993D-46F4-B472-B8C3AFAAF4A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E040A-9D29-4C28-8E62-4251AB5025C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8DBF1-D2A3-4BF6-A7D8-AA5B07AD793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77856-C973-45FA-A060-84A7E867972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89113-0A54-4AB2-8C46-CCD8FF2340F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2BE10-2DED-43AC-9608-F36EF18C98C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D5758-4E1C-4DBF-BA3B-9F7B3B1556D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9CC61-AF6E-480D-B98B-FACF809B1BA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EF26A-FD37-4DC8-BDD9-58CB6399808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BBDC6-A4EF-4A3E-8BE0-15357B22CFC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390B9-367A-4C9A-83AE-53772B84ED9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E489C-3CE1-4C86-90D4-5871D270FBC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92648-533B-4FBC-8EE0-433E7D147DE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C732B-BC72-48B7-99D1-57031D412A0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FAEC9-768A-4481-902A-85AA7C6BFE2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553802-30B5-4124-8615-E6712F3468F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40CBD-1F1D-4A1A-A16F-6F0D9A32309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F6956-7DED-4A1A-85A6-7C6E1EC1705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0076E-8C78-4A99-834E-04DEDB62E28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3663D-3A03-4404-B013-E59F1F26368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3CCE4-A649-4371-98AD-0A3BA8E2B3A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2EEDB-4089-4161-B39A-5FD24092B82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0618B-1579-4EC5-BB1D-67EA2D67FC4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E2B5B-738C-4783-8B24-8D751DF9CDB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679D8-0A28-4D5B-8E50-718617D6CE9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51C36-CA15-4B52-9546-C3815B2FC4C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811F5-B6A7-4282-91EC-A4197344A97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CD8AE-C498-4414-8F2F-0A7A180DD3B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1C5BB-97B0-4362-9706-8B912C5BC24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954C4-26A5-485B-9F9A-522E37B09AA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89B7A-C8B5-4A6F-9DB5-7B3BFF2796E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ED2723-3116-4D99-BD7B-7C7A6C62381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CDC04-50AC-4E0D-9B53-F0F0CB27BB8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C4703-5403-4376-BE5D-4A144515C19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62A89-E5C5-4368-A6B5-2234C6BF132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8228-1D4C-4186-BCF2-CCDE91E9831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A7470-4F0C-4FF9-A610-0C9D729ECC8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1DE11-30ED-4861-8C5D-140EF74D343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C0C2F-A469-4B20-82BC-077F7776FE8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A748C-A770-426D-AD86-BCAB647F254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3DA15-91C1-4C8D-BF3B-3EF659B4C33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D1B8D-CDFE-44F3-A851-6E52F435E02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310E5-FC01-4FFF-A8C8-B20EA714263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B6002-F65B-41FA-A200-254337E8DF2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8F8A6-D450-4690-BB83-AD4CA1AB5B3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CEE87-DA96-4F7A-895E-3B5899AFC10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03D34-06A1-467D-A2AA-505A188EFEA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70AB1-E16A-4356-AEAC-A0D3DEA34D2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DE2DE-6045-4342-8723-D005915C88A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54400-1186-485B-87FA-46EC8D0A586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6235A-F082-4838-9AD8-94C9D065E4A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51FB1-DF55-43A5-93F7-E08450FF360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2B337-FF8B-43F9-B6A3-63D8A005F44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70D31-EB95-4DED-880D-CC0E1D2100C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5599C-1E2E-47A3-A79C-3E681DA7755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40928-699F-4D90-9891-11A16E20819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0A62C-3163-408C-9918-5FE7AEEAF8D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01EB0-69F9-4399-B50C-5CC2352ECAB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CAF7D-78B4-4518-B6FA-144864E5CBA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5103E4-F380-4392-8B8A-460D342E6D6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4D616-75A5-4F52-AA0D-D12FFDA4796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7D9B62-6FFA-46B1-B13E-2B5C7F02E13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417D0-60FF-4E01-948F-E43F5B11234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98A04-E69C-49F7-B317-4D5DCF6C618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1CC33-8379-40AA-BA4F-982A91CC163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37F1-E361-493E-BD94-A8D81A12B7A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67DB28-08B0-4BAD-93DA-72594C35749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BE2DD-6CD9-4212-B4D5-86983FE3679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1A076-6BBF-46D2-BD52-754ED0359D8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5D86-F833-48B8-9454-5113597AD50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50B35-E1CA-4A21-AC73-DA4BD947BF6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1AC2A-97F8-4B93-8BEE-D483BFF2941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0C930-45FB-4763-B74A-A067E559ADA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00B8A-8700-48C5-B0A1-295031F6DDA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407D6-B2CD-4304-AA3B-5F9843B383B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E912F-557C-4881-B4FB-1A13F7AE080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1132C-90BB-451D-AD45-41D64C994DA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30B48-A3AB-432A-9437-253725E58B7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EF3CA-7F7C-4E25-8321-9E617A6EDBF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99B6B-35E8-4D63-80F6-018E8DB26F6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83156-ED57-4502-B954-F4F1CB258C5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E0EEC-4698-4D63-99F0-4BB1DB54F03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E740B-0940-43F8-ACF2-51DF2857BCF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235A6-93B7-4160-B882-D5E45C5B49A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98B6C-6EB9-4CAD-8545-D974DBCA419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98971-B9EB-49EE-94D9-B9876435922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32FDE-A196-4F63-BE63-30A6A664D24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8AD46-64F5-4F24-BE39-EA837DAE734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E921C-5967-4F8D-A8D2-172EAE5D032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3F593-E388-4FE1-86E2-453E8BBC738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59E2C-9FC3-4BAF-AF5A-654D8ED2C11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B4FCC-5366-471F-9202-055CFDE6919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9973C-6DB8-4DC0-AA2E-4442BC12870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1890F-F1CC-4444-9D25-EBC37626D1F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093DB-B570-4499-9D2C-64CF56985C6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272B7-6B6C-4764-938A-00CD42899D6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9559E-E2DF-48AD-AE52-831F90D7183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AF613-560C-4A60-9006-7B594737CF1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6C25E-AB35-4D4B-8AA4-4467CA7CBDA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BCB99-EE00-4A31-9A4F-1DADE8E8EAA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BCBF5-099C-4562-8EE6-2CD1727FD7E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B0B58-2227-4F8A-9CB3-AC53FA8F073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0D8B8-49C5-4D42-AF84-FC1672B0E0E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D8712-71B7-43F0-B501-321BD227716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4A38A-BE32-46EC-8F3A-F1E7BA7F32C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15DD0-27D1-473F-A4E7-B11CD92EBB6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D0DEA-4473-4AC1-8371-AD957757F86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C3492-7BBA-4446-B571-2AB6E5B5571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70FE1-EEB7-493E-809A-8860648A4DA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7A154-CD57-4AA8-90E3-4C828D30610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EE01E-9F99-45F1-99E8-84BC6F9ECB2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22EC0-DC0F-47BF-9DFB-41D7D2DE314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75EC6-E498-4EC3-8ECE-A6877A101D6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D41BE-6659-4281-9F74-B741510DABA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CAF95-BC79-4944-A703-3BB99C0B368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EADF4-5B42-43BA-86B8-3C9A4A7D7CA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80B69-FAFF-49DA-BCDD-31E62A65F7D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C49E8-2ECE-485F-B623-06AB4096F6B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128FC-E599-49B4-A1F1-1BB709456D1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EB779-4944-4444-B2FB-A07021A53FF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3C7C4-5674-4D6D-89AC-52AA01463CF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5041E-E4B1-4279-BA1C-B8C6C56BB14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B1A83-51DD-43BA-A6EC-FA4858F14F0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44688-05C2-49BD-B46E-F9B63728134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66DA7-D4F6-4B59-873F-23BA7DF8D46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67B30-C8CB-499A-A644-8DA9AFD354D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89771-FC30-4C7A-9A6D-B59846944264}" type="slidenum">
              <a:rPr lang="zh-CN" altLang="en-US"/>
            </a:fld>
            <a:endParaRPr lang="en-US" sz="1800"/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E48BA6-607B-4AE0-B304-80051C637025}" type="slidenum">
              <a:rPr lang="zh-CN" altLang="en-US"/>
            </a:fld>
            <a:endParaRPr lang="en-US" sz="1800"/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328CB-0542-45D8-8948-B7850646742F}" type="slidenum">
              <a:rPr lang="zh-CN" altLang="en-US"/>
            </a:fld>
            <a:endParaRPr lang="en-US" sz="1800"/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87FFE-E0FF-43B4-8DC6-211A81BEEC78}" type="slidenum">
              <a:rPr lang="zh-CN" altLang="en-US"/>
            </a:fld>
            <a:endParaRPr lang="en-US" sz="180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182FB-20E1-4445-959F-B6F0B9926C5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5D659-13A5-4EF7-A632-C2D778046F4E}" type="slidenum">
              <a:rPr lang="zh-CN" altLang="en-US"/>
            </a:fld>
            <a:endParaRPr lang="en-US" sz="1800"/>
          </a:p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1EFE0-AD4B-4AC6-83B9-2B39B9A6BC3F}" type="slidenum">
              <a:rPr lang="zh-CN" altLang="en-US"/>
            </a:fld>
            <a:endParaRPr lang="en-US" sz="1800"/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EBA6C-3C5A-4C86-8EFE-6EF82E966950}" type="slidenum">
              <a:rPr lang="zh-CN" altLang="en-US"/>
            </a:fld>
            <a:endParaRPr lang="en-US" sz="1800"/>
          </a:p>
        </p:txBody>
      </p:sp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87933-D318-4F36-8472-3D410E23D831}" type="slidenum">
              <a:rPr lang="zh-CN" altLang="en-US"/>
            </a:fld>
            <a:endParaRPr lang="en-US" sz="1800"/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D136E-F893-479F-B757-A9183FDC3686}" type="slidenum">
              <a:rPr lang="zh-CN" altLang="en-US"/>
            </a:fld>
            <a:endParaRPr lang="en-US" sz="1800"/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C2B3A-48FA-42C2-A20D-50DC437126FE}" type="slidenum">
              <a:rPr lang="zh-CN" altLang="en-US"/>
            </a:fld>
            <a:endParaRPr lang="en-US" sz="1800"/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7EDA0-8D45-4FE2-83E3-4D87215C20AA}" type="slidenum">
              <a:rPr lang="zh-CN" altLang="en-US"/>
            </a:fld>
            <a:endParaRPr lang="en-US" sz="1800"/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CDAC19-8356-403F-B181-5B73EB06760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28C8B-C636-4915-9170-B5E3E758BE8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31EC3-CB5A-409E-81D7-E8B486E4069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66-AF36-4A71-8837-F8E9365F0E2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02A2D-63DB-4113-BCFA-110B2A223FF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52E75-A179-4572-9D0F-B97A639498E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3D980-4150-42F3-8BA7-BD8C6B42684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840D4-D0C2-42A3-97D9-19072A6D9A2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149ED-D4E5-4F3D-B095-88F8EB4E7D3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49B79-69EC-436C-9729-E1B68CFF3B5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C0B59-4789-4472-92D0-2A0E3B7B35C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485D9-C38F-4759-A319-969A8BE6437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5CC26-3951-4BC4-91AD-68350DA1E7D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A3F17-32AD-4421-B0A1-C1BC262D784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8671C-7B59-4D57-969E-23EA2BB0F14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54B59-D1A7-436D-B33C-736C4244C0A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5B2AA-196E-4D42-B545-0887111EAEE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5A6A8-F554-4A4D-B22D-A9EAE7AE559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F076B-D7CB-49F9-8CC9-C22C051C279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0BD67-B140-4481-9E16-91F2016A2BC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C24D5-F21A-4A50-9789-65444F2D881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AFD46-86B0-4F03-B15B-12FF97FA637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A4B17-2465-4D8E-B74D-67D3C32880D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9955D-82F3-4B9B-AEB7-F3193F25637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1B36D-0FE6-4C14-835C-20117D3C8C1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10C4F7-C743-439F-B7D9-DFBBE7B496E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38435-4400-47E8-9563-CA1FE2EE9B2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6ECC4-FDEE-4AC7-8F7B-5B951836D7E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EB26E-10B1-442C-8F49-6FCFCA3420A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F120C-E329-4646-B8B0-786706C0F96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9B2E7-9967-4C5E-9EFA-E6D612D733C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AA7C0-9FDD-45C0-A4E5-8A17E620BA9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F2A2D-CA76-46A5-B4FE-8146274D186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F3612-472D-4239-A3B6-C056853773B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2A2BA-7397-47BE-960C-E58DC100868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926A5-3DDE-42A6-A3B1-F8741F84BC7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0C576-13EA-4DED-8591-35C6B45B60A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D26B1-1A0B-499C-BBA1-36C05D1D220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04398-850D-41BA-BBE9-E775FE2DE2A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F7B6B-74D2-4ADA-A038-3A651B6EFFA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366F20-51FA-4588-9C8C-F141C3F2DDB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17239-BAEE-4A73-BC15-AC6711CD00C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DA70A-02BC-47A4-B3A7-B510D11F8DB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BEA9B-51FA-48A3-890F-7080A6DA9E6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D726F-8D10-4464-BE3B-8011FC0ECEE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EA2DD-E4BE-4C0C-BBFC-5DB836C1E6D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04AB9-CC18-41BA-B070-AB55C18B612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A0AE5-525D-46B4-AC11-91B87199CE5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73B4F-1E58-4B0E-A3C0-DFC4AFF246A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2AE8FF-C1A0-4206-B189-D6896F84C20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3B873-B5E1-410F-A74B-052DD3AAB02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16432-9E78-42BF-8DF8-1102142E38D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8DE83-75DD-42E2-BBA2-D8D0CF62D7C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B9C05-446F-4BCA-AC78-92A6118626F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F5168-C15D-45E8-97B8-8DE7D45DAAC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29339-DD91-44CB-810D-A734B897720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BDBC4-9B6C-45E2-857C-CF755335821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F11CF-B35E-4671-B131-43748326D7D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24327-DD52-45CB-A321-DF23C9B2B3D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E96BC-CA57-4D4D-8D05-D7EE5764F1B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A478B-312E-4AF9-83AB-D1FD9E52B8F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A0774-1C17-4120-A62F-152C2BD744B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A48642-15A2-45FB-A627-FB969CFF16D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35F18-5296-4A98-B3AC-C5EB2A6893B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84A8B-A79A-491A-8FF5-EA1A157EE5E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7D1C2-5B9E-4598-A0C6-F6ADC628802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31D2A-21FE-4F8B-BA8E-11DA026ACC1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14066-DC52-4B4C-8E90-B882BC81E66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8E839-998C-471D-9D6F-59D33422FA1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501B1-A38A-4F1E-9E00-BCF0E33323C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16447-A3EC-4A38-A488-E60547D15DA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1A772-244C-4A93-9490-06394B70BBD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75164-0E17-46F2-85C7-05703948447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453B2-B1AB-41E5-9E1B-F304BF905B7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9044B-E3A6-414E-936B-44A607C649C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79B79-ADD4-43AD-A4EF-F67856E9FAF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DD627-3632-4557-BE03-76341C8C420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169EA-5A55-42D6-A6CB-7CF43A33316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B8FC4-DEA0-4E90-974F-438E2067410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2C1C0-FD1A-4161-A1E4-EEA5D52C33B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E5DE6-0BA1-4924-8B02-620E136B974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190DC-3BF9-49DF-BC5B-15E312A55D8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94983-FA56-4F16-ACA0-182EA7F918B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0ED2C-C5C8-440D-A5FC-090C3BA93EC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24FF8-2B81-4E1F-80E1-AD730618800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5A9DD-A82C-43BB-A250-096C265DB77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ACB76-9A4F-414D-B330-7801B156AA8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7CD1A-A774-4599-8C44-B9E263F4DD9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52557-37A5-48B0-85D6-77DFEBF6B17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65E57-77A3-411E-BCB6-D4717C84C41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E4182-C526-4245-84CE-B0A7E62D243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BDABA-2D81-4746-AEDF-8236AB427B0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3A696-652D-425A-A9CD-4A3E0CEEA89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F8EB4-28CA-4036-BB54-8B7ED425461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383038-300C-42A7-A02B-8696D9C7B93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E0FD3-A32E-48C3-BD3E-03429B71B0B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A30B7-8346-44D9-8BC2-E548C6ABC63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03E87-E7CB-4E67-8E0F-BB7B0191E59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AC79E-5122-419E-8C53-C4AFADD5BA6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C5589-DC8A-43D0-BAF7-3E4D97CEAC0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6DAC0-DC3F-4420-B2E0-F12A6D8116A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4299A-1726-4423-B20D-FA4F37613FB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6EAEC-1DDF-4AF5-A403-B9270252789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E4107-1FC6-4A43-AD9B-BFE6BB44385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C5376-D617-416F-8DBE-25CC3EA4931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9A949-89DD-4A9D-A300-F4C2AC0F9B3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66AFD-F8DD-4C6A-AF23-AFFB1B1239B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F8BFB-81DD-49EF-AEB1-EAA3582EC59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C559A-A2C1-4755-B3CC-27A456AD1F8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5DA9-A478-49C0-B769-3E5377C72A2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D790E-66DD-4FE3-A131-F754735ACAE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F956A-8EDA-429A-8FAA-D28C4C5919B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1A9B9-3180-4A93-8B60-1A577765F35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8F58F-2A2D-456E-9472-4416B5D695F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B5291-FAC1-45ED-9225-6536448BDC2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1557F-DABE-49EC-8C7C-47673A70DBB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705A-2905-492E-8E1D-49CF9CBCEA2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0DFFB-8D37-4D1B-8FD0-461037BBA25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01A93-7BF1-43CD-B7AC-F01D170A044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966B9-F7F8-4EB2-AE0F-9911BBB6B54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3D2EA-76D2-458B-A020-94D3DA6D3E5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5585A-14AE-476F-986A-43072F5F406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E5844-B7EB-48AC-91ED-5DE254C49BA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950C8-111B-4125-B130-A9CA7F1444B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ACCCD-3D93-4B29-8741-05D00C913F9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D247A-88F0-41B3-B093-3D9D973B1AC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0611C-4E91-4CFC-86BF-6DB1897C24F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DDBE2-CB95-49CC-8808-AE3E49BC46B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9C4AB-BF93-4BBF-B830-7A6B6A3ED3C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784AE-C9D8-41EA-8BAC-A74620D576E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0A3E2-41BD-4F50-B56E-53C72053578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79AB0-CB94-441E-B5FB-2D7A184F7F2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A988C-A0CE-4D6F-8278-41E72BAC692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27AFE-AEBA-4393-999B-C3437FDE45D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DC016-7F08-48EF-B7C4-E86712F8451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1E23E-7599-41F4-B55F-8A036EE0AC0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B555A-1C7C-42E8-BF13-5EA7B187889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D1D02-B1DC-4A0D-80EE-D4ACBC0BD70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78738-2436-403E-954F-36E457840C3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645E4-A3A0-47F3-A64E-5160F21E6D2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1D0AC-9879-4444-87DB-D3E6FF897DF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BE997-ED4E-4480-88D4-35A3A573950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617EE-DCEC-4277-B60F-3475B2C7E47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62120-7314-413B-9F56-EC8B03E5413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93202-9CC5-4D51-A389-288BE76B1DA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0DAD1-23D6-4B4E-85C4-113FED29D72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76081-C95A-476F-94BE-7BF6B3241C5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0B229-4582-4C04-AF2D-323DE2CBEE9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36EFA-7ABB-44CF-B75B-4C2FC774D90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635F3-582B-4BB4-A923-CCA8411D1EF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D641E-CE7D-40D1-AB09-93971B912B3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1AED0-97AB-4DF1-A9C3-84272E56F8A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191F4-869E-4167-B786-FD84C0E93C7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4502D-1117-4F07-9C23-DE7B4C8F2EA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2AFA3-6FFB-4083-BB32-F7CA0203B05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5FCFC-9561-4D67-B98E-ED35451F46B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B7B9E-BAD4-46C1-B583-54FA0CE42EC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770F5-9004-42E3-89BF-7AA38DFA595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6BFFA-1BAA-43D8-8BC5-70DAF9217FA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8C659-F356-4F6B-A854-581455F5E38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2E7A9-BDA2-4489-B91B-D7B09622CD0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F692-21DF-4A09-BAD9-E6FFF8A2668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2E551-13AE-4E56-A247-A5B656F882F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C198A-7370-4AAE-9447-120406DEA3F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FA75-BD81-40B8-9BB3-236EFF1F80A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180C3-7F86-4F6E-AB41-8FAE017BE66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91D02-3A5D-4919-9110-CFE52DA039C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1A2B6-AFD0-464C-8CAC-AAD9ED0B989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55984-6E5C-4CC9-8335-531F1DCC804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57FF4-156D-4D51-A296-00CFFBEE454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87CFC-9E61-48CD-A7B7-89244AB0249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1C772-FCA5-42F7-86BC-FA9A5CBC263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7CC28-5898-4ED3-A2C8-D9ABCBCE58F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E6414-66D8-4430-90DF-05A7608134F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4AD55-33DB-41A1-AFA5-FB5236D06B5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CA5F8-2577-457C-A037-4B260317DEB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F9D6A-14DA-46C9-9C1A-2CCFD3D2C6C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26335-689A-4FD4-A159-7F1E5552B5C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838DB-9668-485D-AA11-FE2E87905D9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487C-DE7C-4C09-A228-69E46C5E515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A3CE8-E28C-4C5E-B076-DB9939D7466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BD1D3-DBC3-45AD-9F2F-77B92D4431E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91ADC-DFAB-47B9-AD76-2E72C184DA1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52FFE3-37AD-4FF2-B3DF-C66BB6C7E6E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C8C6B-E5FE-4469-8F5B-D4A1A618CCC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95869-62E0-46E5-AF10-8A11AF48B96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A6FDD-B7E9-4C7D-BD28-65FB4583067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DA882-15DC-4CE6-8569-84DC3E714C1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2CB42-F867-4D37-B6D3-21C1D88AEAD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C47DB-2E5F-45D3-9A86-BB04D2AB7E0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FB434-6B56-4FE9-9861-BB798307528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26CBE-E171-457D-8C50-4CC71C64D36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E7E0D-763A-421F-92DB-8EF632D7F55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35670-E974-49EE-8706-4E2BED98628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C2C83-0859-44F1-8F84-6ABA7E25974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9A682-EABC-4D1F-88F2-26A8748C9B6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A87AF-6E30-4A35-ABD1-A113F66F30C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7AA7D-C6F9-4893-AA64-92797BD2409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A8083-DD19-416A-AE77-2A8AE180A08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3F57F-0C5B-4092-849F-219236A7DC7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77423-7610-4352-9589-4EB7C79BF41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D310C-4302-42F3-925B-EBFC5688F44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A08BB-0E22-40BC-99FF-4612ABAC5D9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7F559-3B93-41FC-A89A-D93BA4469EF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133D0-0336-4721-B7C0-304C0A43896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3899E-B623-47CE-AD86-0B62E0780A1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F3CCA-EA8B-4A63-99F8-A12344B2CC9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2570A-96E7-4B03-B258-EA4FD015234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6A2DF-6FE5-4486-A629-F1CEF082EB2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33517-E0C2-431D-B2EC-010EC7084F5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1C229-AD5D-42E0-A1FA-153B8C7C2FD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A44C1-8854-4FBB-A275-1DC1B3B8BD9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021FC-0B71-4B1B-BA6A-C88C548ED3A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0C126-536A-4510-806F-2B0BAEB6F03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C3900-C4C3-4D00-AB82-3E49BE9DCDE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4C69D-009C-4346-89B5-26BAEABA353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57CA-92A4-4CC2-B0D1-D51180CE08A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EB960-9738-462D-B610-C4DE5A0883C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292C5-2673-42DC-9F09-31AF0A607D7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B6764-554D-476A-8AD2-8F51E9FCFCF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3DAE3-EDE6-4F3F-BE17-03B35EF6913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30F51-9623-4108-8D93-040A85746DE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1FB05-3C88-405B-B12F-2F0C69F5DDB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90507-3063-47AC-8D1E-CD3F327182D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B5C4-73C5-4590-9BAF-F02D6E438D7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41C9D-A531-4762-88D8-B8349592821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80BB1-F3A9-49F3-867C-870B120A50B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D47EE-4353-41F8-AB42-11330D8B939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5EF58-15E9-4DCE-97F0-B045F273231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A9967-0720-424A-BBCD-07A2A713AA4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BD390-F155-4280-BD76-099460FD931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4877A-0C83-495D-A921-288B9DA485A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8FB00-B67F-4A4F-BFEA-1CF290AFE57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604EE-13A1-4654-BEF4-A9AD0939C8B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BC681-2194-4211-AB03-AF13DB07AB0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E8594-773B-4B47-B961-DCA6BC896CA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7A32B-F2FB-4A27-8363-0D5A5B29BEE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86A76-B191-4701-99C9-F25A0F634E1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F1ED2-B5E7-4297-8E76-E1E1450A819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0E383-0F2B-4541-AAB1-984B2965146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3D34E-82AE-4ABF-A552-DFCE4E395F0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2D176-83E9-4B9C-955D-47B039C6029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7BFE7-464A-4875-A747-396F2E5C247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3AD99-87B7-4A3F-B186-FE2A22BA377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7E739-3842-4639-A630-87415B34A6C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9758A-0F72-40E7-84EF-20D4204D4D7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418D9-C36A-4678-9467-1CB59B8557B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63898-264B-48C5-86AF-3B89ED26523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5DCE5-9DC3-46EB-B4A3-E06C57072B5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86560-E611-44BB-A138-066DCF95325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A3F6A-A145-402B-A0E1-63AB15BDE9A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4182D-4452-457A-A7F7-397C960C462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6DA16-985F-4DCF-A3CE-477C836A5A0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54838-8D02-4826-9DD2-E31E4CB12F6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4A24C-0BF3-4670-817D-35906420821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F5AC1-AA01-4FA0-8606-A63BF3D685E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7146B-67CC-45B5-8014-93E4E24E235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B6FE8-68C5-4AB0-8808-D938C0C16C6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F940F-C34E-4810-B0AE-2F283A3C0E2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644D5-7A9A-4803-8109-C62A109B8C2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33396-1871-4E05-85FA-B471C2E00C2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5E8A5-69B5-4E6E-B1C1-6F84D9A105D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821F3-7F18-4D43-A312-B9E1DA106F4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0651D-C578-48F8-8C99-AA48DD509D6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F054B-A1F0-439A-9A3F-772B6A3C886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4810E-78E7-4D14-BF7D-CD91755BBE1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0544C-C98E-43A2-9C1B-2FDD8C472A0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90FDF-B060-4111-BE7E-448ECE26366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742F0-8F2A-4A31-9319-E48E11389CF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B5345-A038-4558-AC9D-C95EC1546AC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591D8-A47C-47CA-BDD6-4DA16F031DA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13F01-5CB2-4043-AD45-5531CC862B9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68C2F7-1C1D-454F-8E09-995D9228F17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ED868-4FA1-4AA4-A264-8E06D9392E0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5E88A-B27E-4320-8D6F-F2136492A97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FC9FB-7DFE-4DBC-BBA2-2902417DCB6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F53E6-3B35-4E2F-BE8E-0668D3CD92F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335B4-D0BA-4C6E-9F03-E9B4EE14CDA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1CEED-DB78-46F4-BED7-710AF30B237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ACDB5-E76A-498C-B341-88E18E56669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CE4B7-4E2F-48B8-AA3E-3F081F2D619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8E9D0-7E3D-4FB9-8E45-266B0C395AF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74907-A34D-4C63-A1F1-A498DC2E504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53B17-B117-4833-BE33-0CBBAC1A17F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F3FC4-4F51-43DA-92F9-D1316A1809F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1E15B-D367-4685-8404-5766F39BA4C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8BBA3-C254-418F-928D-0FCA88034A6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68423-DCDE-4E52-A7B0-33D9696E305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ABE5B-5E27-41D6-A64C-33BC9906DF9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A9BA9-7880-4891-8258-2166F28F27D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EAA50-3729-4402-9D5C-DDBBB89061F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89E94-106B-4F3B-B328-23037125A97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F238B-0E75-4250-90AE-1215618F951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BCA3D-1672-4CD9-B30B-430119B1E5F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46882-E904-4C14-9E4C-DC0F963C024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6A12D-6F71-4A71-B4C8-0E5AB88B73F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C1486-6431-4C71-8928-CF7520A553D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D817C-BF58-4CA6-B2BA-58572791706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3BA10-71A2-4DDB-B25E-6C0702E8A04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529B0-2CA8-4163-BAA3-8536C0E916D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749C56-8AF0-4D9F-BCBC-AEF13783F09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EC8C7-A7F3-45D0-B0ED-1D4457F3685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D8765-AA7A-438B-8549-DDE4DC32DB6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257EB-0581-4B1E-912B-400757D7C00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E9A1A-82C7-4A20-89D5-648CE8C7E62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955E5-9D27-49F7-A794-2C725698861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9FE1-A083-4F77-B126-90495D89BF7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299AB-B7C2-43A2-95B0-447F28CF2A8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EB0ED-855F-4741-86D0-BF8FB0CD2AE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4C0E2-61B1-43A9-A766-110584BAB7E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45519-F0A1-4F01-88CF-244E3C48B65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49065-2969-4EA5-9BE6-490A1BDE2C8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DEDEC-8108-4ABD-AC97-33051F2731F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7E255-890D-4442-A1BA-84A2E66CC6B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7A1DD-47B1-4346-B777-26C123B40BC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B75D9-917A-42DE-A78F-F48F28DD75B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59E5F-64AE-491F-80D0-693753D0AFA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47D46-3EF6-4375-A6F1-27B53EF8490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EBEC6-D021-473B-90AC-12929EAEA9C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41820-A66D-4B3E-8451-DE01E27FB58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11F8A-9B37-4065-9AAC-B0BEFA8A2EF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07AF9-4FB9-47C6-80FB-D05DB841F7C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21C97-739D-49DB-8B08-43F9D657F56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0F8B5-C7C1-40F1-9E2A-23CF1867AB9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18B65-9C7C-48C5-A733-7AEA7BB41EA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F1A1E-9FEA-4543-8921-9150373EC18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C0A70-37D6-420B-8AB6-E8F52C4A064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DC794-76EB-45A5-9E4F-E18DEE2D12A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74493B-15F6-4095-A6FB-CF6B0EBE8B5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F7C6C-ED43-44BA-ADC1-8B9F8166867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D2831-D561-46BC-80E1-188D78D8E01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3A256-E635-4234-ACAB-9B736CEC711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9BD9D-8D75-4497-B9AE-0B848E91E48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6FFFB-F831-44D8-80CD-28D659E351C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97ED8-322D-4A23-B50F-120461518ED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BF241-D1A1-4752-966B-A25888FB85C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8AD94-787E-4125-842F-EF59B92E2F8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08193-9A2D-43B3-9C8F-41267A0439D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B6A5B-1E9F-40BC-8802-6D05EDAC065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B2A8E-35DE-43E2-825D-422F4ECCAA6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A6223-F09A-43B3-BFB2-B3DC9FF50C4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00178-4E7B-48A8-B8D3-C96858D4A0A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A53CC-ABDB-447F-9064-B5D0FB25526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CB634-CD79-463F-84DF-9CD7B23D21C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B1769-0438-474E-862C-EB41320A7CF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3B878-826D-4C68-A094-97CE5637ECB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3ECE1-9ACC-40B7-A597-77D62FD6942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18EE8-88DE-4984-9A74-B36266D88E2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47AB3-007B-4DC6-84A0-97BE33923E7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332DC-6A9C-4DC2-9F83-E6E7781E703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1856F-A588-40FB-928A-F55B4C155A3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48FB3-2329-4B04-803B-5E65E04798B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CCF30-D8C4-49EA-BF31-394063896B9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B8D72-0574-4894-8365-C6AD43F2F0A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766D8-18DA-48D4-A590-C716C3279C9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88FE7-FD4E-4EED-889F-7CC656A2533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EFD1C-5092-4929-BE76-72711152469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5872D-65E1-4023-9143-BC87A8D1823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97C14-0A40-4059-9BE4-65A20742149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41A7D-893F-41C4-8818-F293DDD4B07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E8E81-C0D6-485C-A5BA-627C7E3ADC0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F3979-4FC8-4309-A7D5-A08F81D6D6C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6DB1B-10B5-4D75-A52B-0A51FAAFCEB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D097A-F0B7-42AD-BF3F-C5BAF63F7A9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B5B43-53A7-4686-B396-BE42BB13505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4459B-F97F-4FAD-9067-756954A4750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934D1-02F0-4CC0-8351-7BFE21A0DDE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C9FA4-C40D-4873-8D42-B4EB5428B8F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26FBA-9272-49A3-9AF0-2D6821F8CAA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CA0BB-04BF-49D0-88E3-B0B9C8CBEAF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11023-DF4D-41E9-928F-A859805EC8C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1F4C2-3A92-4733-800B-A3373C6C4C9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22187-A98E-4F33-A3CC-5ADFA21BD18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DFFE5-3608-4A95-A675-F6BCE4C9739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C65E8-2E19-4E77-BFBB-E7EBAC045D6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B6866-95D2-45BA-BFB4-39DBC55DAE7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693FA-2A97-40B8-9F47-54EB3633A70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CDD9B-58BD-42F8-8F02-E5EC6473C54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2AC69-F749-4152-8F4C-878BCBD8C37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30B4F-3F86-4416-A7E0-FF14CC3D624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B9990C-9CCC-4D2E-A5F2-F6D3BC9ED72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EFFB7-D3A4-4CDA-BD3B-49D798E8739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02C9EF-188F-4553-9FD0-B43F9E7C66F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A2722-EC6F-400E-8797-08BE485849F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602E5-7A2C-4AE2-9FB4-F416E680F87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BDFB2-FF68-42CA-9DD8-0364257D06F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214FD-278A-48C0-81E1-D3B1FEC8220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4F30B-4CAC-444A-AEB5-89683F0F95D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8D150-2A61-49B4-91A4-7AEE7215798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B40A8-1581-4F6F-A669-B00EB84D664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8F265-ECE5-4918-B711-D743E2A1248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9D792-F0E4-496C-92B3-13A85503DC9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E2222-54F5-4720-B2B8-A412884A3E0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319A4-7F56-43A5-8FB8-DDD5CC05BDA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2BF25-D77C-4304-A1CE-F0447F723F2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37200-E0B0-4103-9DA0-5452820DCE0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CA652-67E0-4EBE-ACAC-2E06A26A523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F0639-6D13-44E6-90F9-78658411199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4582C-D756-4B84-8B08-8EA8E93DC65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F5B76-255A-4F9B-B0C3-E0D39DA8A07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89526-40EF-450B-BB6C-319548EC890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B57BF-D3FF-48F2-930C-ADE8FDF3DE8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19695-EDC0-4A8F-93B2-0F9976A1DD8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E6CEB-411B-46A7-B3C2-A479049A55E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E8DEB-9D72-4EF8-AF16-44744A4DAF2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1272E-B01A-4ADA-8D93-14F86AA9111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63378-7C81-4128-84BA-57BB29D1B0E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78FAC-D7A7-4005-ACA5-5D0C14E13FD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9BD04-8AAE-42A4-A836-B30DD34B684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86778-D58C-4199-9E72-DAF36C38526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B805F-C00A-4FF1-8BCF-2D648F7D829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AB31-9C49-4A14-B6D2-5936FE3455D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9279-CF0E-4EFB-A1E1-E5027190208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95DDB-F811-4CCD-A3D8-F681A43B5E8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A1553-5D18-4ACD-81A0-3545AAAF988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09563-E45E-4DD2-8410-B58483D10F4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A0243-609A-4AE5-BB3B-C038B17712D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98080-4C0C-455D-95D1-040AB40BF22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707BC-1070-4944-9A64-8BEC69F5A05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0ECAE-E831-47CC-9B88-6BF14648B0B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A2223-5582-4896-8E43-D60D892F783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A238F-F301-4B42-8F91-231573B8044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F0D64-5D1E-4B96-B3FC-AD971F4D334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04648-005D-4F4C-BD7E-36E0145A644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0269E-6363-4930-ABB9-C3F6F32EE03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D1954-DE8C-46A6-A2C2-AF4FFE74E60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DDBA5-36F7-4EEB-B28E-2EB59A2C1D7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65821-9DB4-4EC5-8A89-C2F2294394B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53525-B219-4856-84D0-F275182E19D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9EA4D-0B4D-4404-B7EB-601E34731A9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41CCB-121C-4443-9350-2F88870F81C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7E8E0-FE84-486F-8153-CA186E72F82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B6AE7-8284-49FC-A4BA-9140DC7475A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7BAC6-1E5F-4737-8645-4390636127F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3C818-5409-4364-9934-66FFE9BCCAF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C0B41-E43D-4008-B43D-7FC8B1BF84A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0B1AC-AEFC-48DE-89A5-5BAA7C90155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13480-3AA1-45DC-B248-C03D9EA0826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9CA4E-682F-41F1-BA75-28E25952F83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EA093-5DA9-4353-91A5-5AD31813A2A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4C24D-045F-4B20-9D04-5A38C2B1DBD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DDE30-710D-4495-AFDF-C4B5DB4C9CE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894E2-A578-431C-9B9E-968CB015B1A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9E982-B146-49DA-806F-749E51E029D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C8307-33F3-4C74-8C1A-97B762FC1DC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3AA06-D16C-4B38-9252-2A40988C580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F637F-09A7-42B3-94B1-B5803081F82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2BB84-45BD-4CEE-B2E4-BFCBD0B05FC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A286D-1D0D-4259-97FB-B2A02791A22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16A27-FF71-40F4-AAA8-66B7A233086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4F701-405C-4E2A-A16D-D61BBE5F2E0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3C63F-041A-44CB-B3AB-21CF626CDB2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2B1B-2E35-4B61-8739-762B85B9082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D00F4-1BE3-482B-973A-99F84216C65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5150B-65A8-4A89-974C-8AB8B76BA13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64779-CA59-46CA-9350-C1354935E96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53A0F-E1BA-4792-9638-3E7064571F7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C4FAA-8984-46D6-B3CF-C8FB79C8815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918FD-F746-4AA0-B57F-94C7E82C36A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648D4-5AA5-44B7-8952-535E43E96C4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B6023-1DA6-466C-BE40-981D82C74C8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26ED9-EC3F-4417-B5C5-F919DEC68B2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0657A-90D4-4108-94DC-39D4E17C983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1DCBB-D7E6-4E53-8089-65D4CFD38D5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7DDD7-1856-4D0B-9E0F-44F9B9F0156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19497-42B4-432A-8F4F-EE27BE7B3BF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C24F7-133B-452C-9A0D-A4EDB7DB04C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FD584-6F89-43BE-8BEF-9A8CE98678A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0FE0B-13E0-40FB-9307-EDAF85D1711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641DE-70A7-49F6-9D53-56C733BF7BB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23669-1897-4055-B42B-6B1DF37DCD5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07996-8D46-42F0-85C5-A8C85438AB4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9AE72-4139-4AB7-990D-615116F3B1F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1F1E7-21F6-470A-BA58-199F1729410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2220B-47C5-4653-8027-71AE0DDC5F2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97069-A0E1-49E4-AA31-23473DCE693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037E3-3DA1-4617-B39D-04BB05AF719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EB532-C382-43C3-B1E1-865F4E07814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A4321-7E69-4D38-BA5E-0EE271BE5BB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4484F-F47B-4234-96CC-8B19B6CFBF3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87D6A-4AD1-4407-A125-A9035837D5C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EE723-B7D2-455D-9AE1-D3EC0ADF2C4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4EABB-288D-433B-8900-0A8C618E26A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D43FC-85F4-429D-AA1E-A01BFB1E284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06E9C-342B-4268-B449-E37ACBE2292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FE8A1-E13F-48F6-8253-CA1D2A084C3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B4726-3920-494C-A980-5C017A89FEA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CDCD3-F2BD-4C44-BF86-96E1B05082E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08CCE-E2D7-472E-8604-09B4C39EE70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9B4E4-090E-48DD-9CF9-3148CFEB1B5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88D83-3E1A-489E-BA6F-4D23D46DC7B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5AC3A-811A-4D8E-9110-57273D01E7C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F8896-3271-4229-BCD0-4BA1B3FA07B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9FB3F-F257-4B3B-BDB7-57401E84717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61F6A-38E2-4E86-A7F7-E7F932B3083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165A0-5155-47DA-A5E8-BDD34D1B543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55712-E8A8-401A-9B92-BB5D882B025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3317E-0CFB-4C4E-A69B-A20B1A3AFCB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5D746-EAB6-4151-ADDF-1E9B791518A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4E22D-25F1-4CA7-BCE7-411D99BAEAA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A33B5-93E5-4949-9B12-97A5DF2DE49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DC333-9166-4C40-B189-FD317714F4C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87A22-C756-4EDC-ADE9-8578EA8BE2D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4FD56-1ED0-4A63-8209-714781890E7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33DDA-1BF3-4E29-8905-64E39AE48B4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30833-3FA1-48B5-8DFE-7D064383658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CF4CA-0948-42AD-B92C-41828020279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BA5D0-4CA3-4948-BABE-A6DB4572CAC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DA15B-B8A6-4166-8FE9-30E64311575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4DE90-86BB-4E84-85D4-2918E603EB9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184E5-5603-4E19-8F43-B569BBF8489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B0FE9-5773-40CE-8DFD-4DF2EB7FD78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C1974-EA9B-4103-82A6-E7527659E06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8CAD7-6D18-4A3F-AFF7-299F53445A3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D672B-76BB-43FD-8287-FE68E1F4EF9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084E9-C31C-43DE-B3AD-05228297240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02EBF-A80E-4B6C-9975-CA11F688FF9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C352C-48B3-4B23-A10C-0BA4CD2335C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12797F-4EDB-4CF1-9013-0DA6520FF98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A1938-9C6A-4130-ACC2-8F77CC3ACA8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A9AB7-6A7D-4004-887E-3BE736560B6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756B4-0B9B-4487-84C8-ECCBFA2F7E7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1A92C-FBC7-4F45-93A9-937E2874ADB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665EA-6F4A-4CFC-8705-87347EAE4F1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55B3C-225F-406C-B199-DF99AEB239E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4D7DC-F1AA-4A38-A266-F656678044E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F4302-050C-48F1-980A-1BE2253E76F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32B13-BD9E-4705-820F-6F261093665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9508E-5F55-4C5F-B975-C1C2AEF7A33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ED959-C945-46D1-9039-7989B21BD91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A606D-C7C9-48DC-93CA-287211127B6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C13D6-64A5-4B01-AF7E-1D44B530A75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FC4C1-CDE4-4239-B332-38D8FA40DE4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38E3E-57AC-4B0D-850E-C1A77FADE45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7C9B4-FA84-4009-A540-ABEBD8E019F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2DF5D-5572-4C2B-946A-30895FC3376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16EAC-DFA1-4701-B1CA-A75604FC995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A0B58-77C0-4605-B052-0A10AA5F346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D7536-8308-453F-9C41-2ADE221048D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1C6A7-ABB8-40E9-8A33-E95E1DD523B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1D561-51BC-4E87-8F32-F931AE37B58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B4B6F-7F60-47F6-8D8D-D6BDAEE4738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86104-229E-48F5-A994-055F4020512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8B080-633B-419D-8952-A68331917C6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520D4-2374-4B45-8D13-92ED87CC95C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62111-C3AD-449C-9CDB-FA541A94A23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0A106-AA09-470D-9CDA-57744C50DBC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5F4D6-A3B7-4110-999A-169DCCA4903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47B9C-C042-4804-BAB9-C789B5166EC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BF061-091E-43FF-AC7F-161F595E180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A701E-A6F9-404B-A7FB-17D4F497AFA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3C9687-EFF2-403B-AB34-AFB538CA6DA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8B490-7837-4C54-B0BD-FB2FAAFB2BD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1D2A2-0491-47E0-87B8-71DBB76A88B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05F15-9E5D-484F-B1D2-340F6AB1DF2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EA75A-8D9F-41C9-887F-D8267BC72C7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2D9CC-3FAB-4CFD-82BE-05D6F3013CA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43FC6-9C55-40B4-8A1B-BF8A1952553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ACEC6-3BC4-4C77-A58E-B4CB2CFE682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A7EBF-D3D3-4D90-9A66-F7DBFBAED6B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19149-B40A-4A76-AE32-F349583B702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ADF90-8567-4707-9234-E80ED8F6B2B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7F842-B3BB-45B1-A836-2D3222A4FCC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0BF54-55D2-4082-9EEF-7A23FAF1E3C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FBDF5-B705-48BB-BAB7-9722DC41A52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346A3-68A9-427E-8288-1CE042AC170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18964-ADB7-4854-B818-5BC621A66C8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EA633-2B09-4991-8302-4314A9F2FCB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506F1-AA9E-4EBD-AFE5-82131D566E7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2E6AC-F49F-423D-90D4-9403F119FF3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7E1CA-8B5E-4F8D-9CD7-4B401973074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B0CE-38AA-43C9-AD82-F4E5B4ED843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EE29E-DABB-4EF8-865E-E550302963A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AD39-DF97-4C50-8364-19FD711F716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3D119-CB54-4012-8E15-F851C78FAC9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C948E-266E-48E7-B34A-210A7A3B5AE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C5070-488F-4A11-BE55-F4C432E412D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71650-90B5-4125-A10E-72A7FD507E0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BA0DE-A116-421B-AEFA-A0F33AA6341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80CFE-C3F3-43A9-B159-1A94B0AC864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4B365-6B19-4673-BDE9-72575A68792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4A942-EAED-4E6A-9E48-699EB3FA0D9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C6402-6068-44CB-940D-B96E5004D41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9DCFC4-B4EF-4A70-B83E-385CB672EFF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C3C8E-16C4-4CA5-A32C-32B3C826B07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3DEC2D-193D-4B6A-939E-05EB9FA1C52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DB9FD-8635-4AC3-934A-C0A1F16D66A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57ABF-1823-47CA-A572-5F970F08BF0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E9578-686B-429C-876B-F20111D1217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C589C-15FF-46E3-A2C9-7CD0E3B1DAB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213BC-2788-4845-82AA-2FDD1CC0C3E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251A6-E8DE-4D45-883C-E0F53F92091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D1951-780D-4FFA-9DA1-9B975C0ECE8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53D6E-9572-477E-954C-86F9B400365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4FDA6-61E0-456D-9F19-E333759B2B6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4F48F-6075-45FE-B65C-BA2CFA2B464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F65D0-8EED-45A7-8101-E840CC5A55F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6D2C4-8009-4C41-9598-347DF8FED97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698FA-ED23-404E-9331-6CA5A00339F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FBD0F-D41C-4694-9033-12795944597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DE77-1341-489C-8C7F-AEE03696C07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B29BB-CF4C-44A1-BBC8-BDD7218CA0B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21BDB-743C-4162-82F5-37F0F700385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BB86F-010F-4485-9B77-DB59FA63771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AD7E3-3E62-40E1-ADFD-50696C30C1B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765CD-0F72-4D67-AEC9-21BC55D3C74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CFFCA-AE05-4954-A041-50FE5E71C28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3C6AA-470F-443C-A50D-97C51F8DA07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774E-242C-4899-B2B5-91968096724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F291E8-572B-4EC3-BD80-796FF4CB62F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A4622-45CF-409E-93AB-923BEFFEF7C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A13B0-19D3-4D37-B8C5-602D89ACF15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3E28C-AA88-49C0-9619-EE867425422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09FF0-15CA-4C09-ABB4-4D7F896C3886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69A84-C5AD-46C9-BB9D-38BDB60A2B0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C78206-FDC7-47C7-BBEE-4445E574D04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1AFEB-E23A-4F4A-9DC1-6B7531B21BB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33A03-B47A-4CD3-BB95-E36857701DC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42893-C9B5-41E2-9736-13C8DC80646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7B7C3-56FE-41B0-862B-77671784DFF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ABA38-0F33-402F-84A8-23C6D79120C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C45A8-FDAC-4947-BC34-DE384D56F6A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105B7-51A8-43E0-8F3D-ECBA13D3FC5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EB792-469C-4488-8385-F9F69F633DC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28F89-2C33-47F3-84B4-33B443CC5B2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B1392-1D07-4BFB-AB5C-B376D3A077F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94B3D-CAD9-4B34-9497-021C295949A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29CC8-2679-4C29-BA5D-EB42E99E5A42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AA1B1-1700-46CA-9263-1E672BBB1E9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16B76-DEB9-41CF-87E0-E2BFFAF3EE1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C5190-855D-40EE-BFE1-8642A6F1371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D702A-1822-4B59-9961-E238BD50D9E1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2FC29-1C44-4170-8BA5-84E0FA022D2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5ACAB-EAD7-45DD-AFB1-C45818F2F46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D2BF2-EAE8-42BA-9501-4939BA9C5637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DDB08-C34D-4049-A197-1A9D8A53355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EC415-4228-4B36-9B35-ECA3D65C1A3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94E3D-F041-4E78-855C-ED84CFCA1C0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0F34D-08FA-4C49-8925-E573D0F8BC9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E3ADB-B7AB-4CA5-80A4-B756C1B4749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07E29-F5B0-4CE7-B9FF-19736D6F65F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48C9D-2044-4105-824B-7E2F5FDD97B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70F2D-3854-4292-B615-2B554CB00CD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85904-9D93-414F-9FBC-A4638F9713A4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C31D5-9697-407C-B6A9-7F0867E575B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7B487-3544-45D6-B31F-149143766EB5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570CE-B968-405E-8DFF-65A9C6EC00B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DA92B-676E-4727-B37F-EF1101D3BAF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09575-2EC9-4BD2-90F1-02715A71ABAD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B2669-21C0-484B-A0A6-4C226F903DA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BFA2C-513F-4C6F-8295-6AB3A0BE092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B5786-778F-427E-B7DE-4CEF3647418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5C878-6B2F-4355-99FA-4869C30E250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DCFF4-F4E1-4DB7-8A60-9C6FA0E2321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513A7-F491-425A-833D-E81BB2642499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DFC1-B48A-4EFA-9761-BBA5F1922E0A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935B6-E073-4BAC-9762-92D6FE714D4E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B24B1-4128-4AFC-B349-67B735F3038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2AB24-C377-4333-A5F1-1F697290F4E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EB1C8-4EAC-4644-ABCE-E41B0309189C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AED049-5977-4EC3-90AD-ED05F65DFEB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A2608A-DFC6-4FF7-87D6-4844B3E5E86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87A1C-AAC1-471A-90B7-DE09AF1F60B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48BE8-0002-4AAA-A2A7-9E4443125F6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3B656-CAD7-4E36-923E-C3959B1E9808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02C34-4451-4882-B51D-93ED03EA0F0F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3236D-3F34-4755-A8E4-4D9486E2F75B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00BF2-A470-4F85-9835-5F32C92655B3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8DEEA-C643-45FA-834D-6EBE0F616D00}" type="slidenum">
              <a:rPr lang="zh-CN" altLang="en-US"/>
            </a:fld>
            <a:endParaRPr lang="en-US" sz="18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4" Type="http://schemas.openxmlformats.org/officeDocument/2006/relationships/theme" Target="../theme/theme10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0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98.xml"/><Relationship Id="rId8" Type="http://schemas.openxmlformats.org/officeDocument/2006/relationships/slideLayout" Target="../slideLayouts/slideLayout1097.xml"/><Relationship Id="rId7" Type="http://schemas.openxmlformats.org/officeDocument/2006/relationships/slideLayout" Target="../slideLayouts/slideLayout1096.xml"/><Relationship Id="rId6" Type="http://schemas.openxmlformats.org/officeDocument/2006/relationships/slideLayout" Target="../slideLayouts/slideLayout1095.xml"/><Relationship Id="rId5" Type="http://schemas.openxmlformats.org/officeDocument/2006/relationships/slideLayout" Target="../slideLayouts/slideLayout1094.xml"/><Relationship Id="rId4" Type="http://schemas.openxmlformats.org/officeDocument/2006/relationships/slideLayout" Target="../slideLayouts/slideLayout1093.xml"/><Relationship Id="rId3" Type="http://schemas.openxmlformats.org/officeDocument/2006/relationships/slideLayout" Target="../slideLayouts/slideLayout1092.xml"/><Relationship Id="rId2" Type="http://schemas.openxmlformats.org/officeDocument/2006/relationships/slideLayout" Target="../slideLayouts/slideLayout1091.xml"/><Relationship Id="rId14" Type="http://schemas.openxmlformats.org/officeDocument/2006/relationships/theme" Target="../theme/theme100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00.xml"/><Relationship Id="rId10" Type="http://schemas.openxmlformats.org/officeDocument/2006/relationships/slideLayout" Target="../slideLayouts/slideLayout1099.xml"/><Relationship Id="rId1" Type="http://schemas.openxmlformats.org/officeDocument/2006/relationships/slideLayout" Target="../slideLayouts/slideLayout1090.xml"/></Relationships>
</file>

<file path=ppt/slideMasters/_rels/slideMaster10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09.xml"/><Relationship Id="rId8" Type="http://schemas.openxmlformats.org/officeDocument/2006/relationships/slideLayout" Target="../slideLayouts/slideLayout1108.xml"/><Relationship Id="rId7" Type="http://schemas.openxmlformats.org/officeDocument/2006/relationships/slideLayout" Target="../slideLayouts/slideLayout1107.xml"/><Relationship Id="rId6" Type="http://schemas.openxmlformats.org/officeDocument/2006/relationships/slideLayout" Target="../slideLayouts/slideLayout1106.xml"/><Relationship Id="rId5" Type="http://schemas.openxmlformats.org/officeDocument/2006/relationships/slideLayout" Target="../slideLayouts/slideLayout1105.xml"/><Relationship Id="rId4" Type="http://schemas.openxmlformats.org/officeDocument/2006/relationships/slideLayout" Target="../slideLayouts/slideLayout1104.xml"/><Relationship Id="rId3" Type="http://schemas.openxmlformats.org/officeDocument/2006/relationships/slideLayout" Target="../slideLayouts/slideLayout1103.xml"/><Relationship Id="rId2" Type="http://schemas.openxmlformats.org/officeDocument/2006/relationships/slideLayout" Target="../slideLayouts/slideLayout1102.xml"/><Relationship Id="rId14" Type="http://schemas.openxmlformats.org/officeDocument/2006/relationships/theme" Target="../theme/theme10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11.xml"/><Relationship Id="rId10" Type="http://schemas.openxmlformats.org/officeDocument/2006/relationships/slideLayout" Target="../slideLayouts/slideLayout1110.xml"/><Relationship Id="rId1" Type="http://schemas.openxmlformats.org/officeDocument/2006/relationships/slideLayout" Target="../slideLayouts/slideLayout1101.xml"/></Relationships>
</file>

<file path=ppt/slideMasters/_rels/slideMaster10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20.xml"/><Relationship Id="rId8" Type="http://schemas.openxmlformats.org/officeDocument/2006/relationships/slideLayout" Target="../slideLayouts/slideLayout1119.xml"/><Relationship Id="rId7" Type="http://schemas.openxmlformats.org/officeDocument/2006/relationships/slideLayout" Target="../slideLayouts/slideLayout1118.xml"/><Relationship Id="rId6" Type="http://schemas.openxmlformats.org/officeDocument/2006/relationships/slideLayout" Target="../slideLayouts/slideLayout1117.xml"/><Relationship Id="rId5" Type="http://schemas.openxmlformats.org/officeDocument/2006/relationships/slideLayout" Target="../slideLayouts/slideLayout1116.xml"/><Relationship Id="rId4" Type="http://schemas.openxmlformats.org/officeDocument/2006/relationships/slideLayout" Target="../slideLayouts/slideLayout1115.xml"/><Relationship Id="rId3" Type="http://schemas.openxmlformats.org/officeDocument/2006/relationships/slideLayout" Target="../slideLayouts/slideLayout1114.xml"/><Relationship Id="rId2" Type="http://schemas.openxmlformats.org/officeDocument/2006/relationships/slideLayout" Target="../slideLayouts/slideLayout1113.xml"/><Relationship Id="rId14" Type="http://schemas.openxmlformats.org/officeDocument/2006/relationships/theme" Target="../theme/theme10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22.xml"/><Relationship Id="rId10" Type="http://schemas.openxmlformats.org/officeDocument/2006/relationships/slideLayout" Target="../slideLayouts/slideLayout1121.xml"/><Relationship Id="rId1" Type="http://schemas.openxmlformats.org/officeDocument/2006/relationships/slideLayout" Target="../slideLayouts/slideLayout1112.xml"/></Relationships>
</file>

<file path=ppt/slideMasters/_rels/slideMaster10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31.xml"/><Relationship Id="rId8" Type="http://schemas.openxmlformats.org/officeDocument/2006/relationships/slideLayout" Target="../slideLayouts/slideLayout1130.xml"/><Relationship Id="rId7" Type="http://schemas.openxmlformats.org/officeDocument/2006/relationships/slideLayout" Target="../slideLayouts/slideLayout1129.xml"/><Relationship Id="rId6" Type="http://schemas.openxmlformats.org/officeDocument/2006/relationships/slideLayout" Target="../slideLayouts/slideLayout1128.xml"/><Relationship Id="rId5" Type="http://schemas.openxmlformats.org/officeDocument/2006/relationships/slideLayout" Target="../slideLayouts/slideLayout1127.xml"/><Relationship Id="rId4" Type="http://schemas.openxmlformats.org/officeDocument/2006/relationships/slideLayout" Target="../slideLayouts/slideLayout1126.xml"/><Relationship Id="rId3" Type="http://schemas.openxmlformats.org/officeDocument/2006/relationships/slideLayout" Target="../slideLayouts/slideLayout1125.xml"/><Relationship Id="rId2" Type="http://schemas.openxmlformats.org/officeDocument/2006/relationships/slideLayout" Target="../slideLayouts/slideLayout1124.xml"/><Relationship Id="rId14" Type="http://schemas.openxmlformats.org/officeDocument/2006/relationships/theme" Target="../theme/theme103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33.xml"/><Relationship Id="rId10" Type="http://schemas.openxmlformats.org/officeDocument/2006/relationships/slideLayout" Target="../slideLayouts/slideLayout1132.xml"/><Relationship Id="rId1" Type="http://schemas.openxmlformats.org/officeDocument/2006/relationships/slideLayout" Target="../slideLayouts/slideLayout1123.xml"/></Relationships>
</file>

<file path=ppt/slideMasters/_rels/slideMaster10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42.xml"/><Relationship Id="rId8" Type="http://schemas.openxmlformats.org/officeDocument/2006/relationships/slideLayout" Target="../slideLayouts/slideLayout1141.xml"/><Relationship Id="rId7" Type="http://schemas.openxmlformats.org/officeDocument/2006/relationships/slideLayout" Target="../slideLayouts/slideLayout1140.xml"/><Relationship Id="rId6" Type="http://schemas.openxmlformats.org/officeDocument/2006/relationships/slideLayout" Target="../slideLayouts/slideLayout1139.xml"/><Relationship Id="rId5" Type="http://schemas.openxmlformats.org/officeDocument/2006/relationships/slideLayout" Target="../slideLayouts/slideLayout1138.xml"/><Relationship Id="rId4" Type="http://schemas.openxmlformats.org/officeDocument/2006/relationships/slideLayout" Target="../slideLayouts/slideLayout1137.xml"/><Relationship Id="rId3" Type="http://schemas.openxmlformats.org/officeDocument/2006/relationships/slideLayout" Target="../slideLayouts/slideLayout1136.xml"/><Relationship Id="rId2" Type="http://schemas.openxmlformats.org/officeDocument/2006/relationships/slideLayout" Target="../slideLayouts/slideLayout1135.xml"/><Relationship Id="rId14" Type="http://schemas.openxmlformats.org/officeDocument/2006/relationships/theme" Target="../theme/theme104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44.xml"/><Relationship Id="rId10" Type="http://schemas.openxmlformats.org/officeDocument/2006/relationships/slideLayout" Target="../slideLayouts/slideLayout1143.xml"/><Relationship Id="rId1" Type="http://schemas.openxmlformats.org/officeDocument/2006/relationships/slideLayout" Target="../slideLayouts/slideLayout1134.xml"/></Relationships>
</file>

<file path=ppt/slideMasters/_rels/slideMaster10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53.xml"/><Relationship Id="rId8" Type="http://schemas.openxmlformats.org/officeDocument/2006/relationships/slideLayout" Target="../slideLayouts/slideLayout1152.xml"/><Relationship Id="rId7" Type="http://schemas.openxmlformats.org/officeDocument/2006/relationships/slideLayout" Target="../slideLayouts/slideLayout1151.xml"/><Relationship Id="rId6" Type="http://schemas.openxmlformats.org/officeDocument/2006/relationships/slideLayout" Target="../slideLayouts/slideLayout1150.xml"/><Relationship Id="rId5" Type="http://schemas.openxmlformats.org/officeDocument/2006/relationships/slideLayout" Target="../slideLayouts/slideLayout1149.xml"/><Relationship Id="rId4" Type="http://schemas.openxmlformats.org/officeDocument/2006/relationships/slideLayout" Target="../slideLayouts/slideLayout1148.xml"/><Relationship Id="rId3" Type="http://schemas.openxmlformats.org/officeDocument/2006/relationships/slideLayout" Target="../slideLayouts/slideLayout1147.xml"/><Relationship Id="rId2" Type="http://schemas.openxmlformats.org/officeDocument/2006/relationships/slideLayout" Target="../slideLayouts/slideLayout1146.xml"/><Relationship Id="rId14" Type="http://schemas.openxmlformats.org/officeDocument/2006/relationships/theme" Target="../theme/theme10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55.xml"/><Relationship Id="rId10" Type="http://schemas.openxmlformats.org/officeDocument/2006/relationships/slideLayout" Target="../slideLayouts/slideLayout1154.xml"/><Relationship Id="rId1" Type="http://schemas.openxmlformats.org/officeDocument/2006/relationships/slideLayout" Target="../slideLayouts/slideLayout1145.xml"/></Relationships>
</file>

<file path=ppt/slideMasters/_rels/slideMaster10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64.xml"/><Relationship Id="rId8" Type="http://schemas.openxmlformats.org/officeDocument/2006/relationships/slideLayout" Target="../slideLayouts/slideLayout1163.xml"/><Relationship Id="rId7" Type="http://schemas.openxmlformats.org/officeDocument/2006/relationships/slideLayout" Target="../slideLayouts/slideLayout1162.xml"/><Relationship Id="rId6" Type="http://schemas.openxmlformats.org/officeDocument/2006/relationships/slideLayout" Target="../slideLayouts/slideLayout1161.xml"/><Relationship Id="rId5" Type="http://schemas.openxmlformats.org/officeDocument/2006/relationships/slideLayout" Target="../slideLayouts/slideLayout1160.xml"/><Relationship Id="rId4" Type="http://schemas.openxmlformats.org/officeDocument/2006/relationships/slideLayout" Target="../slideLayouts/slideLayout1159.xml"/><Relationship Id="rId3" Type="http://schemas.openxmlformats.org/officeDocument/2006/relationships/slideLayout" Target="../slideLayouts/slideLayout1158.xml"/><Relationship Id="rId2" Type="http://schemas.openxmlformats.org/officeDocument/2006/relationships/slideLayout" Target="../slideLayouts/slideLayout1157.xml"/><Relationship Id="rId14" Type="http://schemas.openxmlformats.org/officeDocument/2006/relationships/theme" Target="../theme/theme106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66.xml"/><Relationship Id="rId10" Type="http://schemas.openxmlformats.org/officeDocument/2006/relationships/slideLayout" Target="../slideLayouts/slideLayout1165.xml"/><Relationship Id="rId1" Type="http://schemas.openxmlformats.org/officeDocument/2006/relationships/slideLayout" Target="../slideLayouts/slideLayout1156.xml"/></Relationships>
</file>

<file path=ppt/slideMasters/_rels/slideMaster10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75.xml"/><Relationship Id="rId8" Type="http://schemas.openxmlformats.org/officeDocument/2006/relationships/slideLayout" Target="../slideLayouts/slideLayout1174.xml"/><Relationship Id="rId7" Type="http://schemas.openxmlformats.org/officeDocument/2006/relationships/slideLayout" Target="../slideLayouts/slideLayout1173.xml"/><Relationship Id="rId6" Type="http://schemas.openxmlformats.org/officeDocument/2006/relationships/slideLayout" Target="../slideLayouts/slideLayout1172.xml"/><Relationship Id="rId5" Type="http://schemas.openxmlformats.org/officeDocument/2006/relationships/slideLayout" Target="../slideLayouts/slideLayout1171.xml"/><Relationship Id="rId4" Type="http://schemas.openxmlformats.org/officeDocument/2006/relationships/slideLayout" Target="../slideLayouts/slideLayout1170.xml"/><Relationship Id="rId3" Type="http://schemas.openxmlformats.org/officeDocument/2006/relationships/slideLayout" Target="../slideLayouts/slideLayout1169.xml"/><Relationship Id="rId2" Type="http://schemas.openxmlformats.org/officeDocument/2006/relationships/slideLayout" Target="../slideLayouts/slideLayout1168.xml"/><Relationship Id="rId14" Type="http://schemas.openxmlformats.org/officeDocument/2006/relationships/theme" Target="../theme/theme107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77.xml"/><Relationship Id="rId10" Type="http://schemas.openxmlformats.org/officeDocument/2006/relationships/slideLayout" Target="../slideLayouts/slideLayout1176.xml"/><Relationship Id="rId1" Type="http://schemas.openxmlformats.org/officeDocument/2006/relationships/slideLayout" Target="../slideLayouts/slideLayout1167.xml"/></Relationships>
</file>

<file path=ppt/slideMasters/_rels/slideMaster10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86.xml"/><Relationship Id="rId8" Type="http://schemas.openxmlformats.org/officeDocument/2006/relationships/slideLayout" Target="../slideLayouts/slideLayout1185.xml"/><Relationship Id="rId7" Type="http://schemas.openxmlformats.org/officeDocument/2006/relationships/slideLayout" Target="../slideLayouts/slideLayout1184.xml"/><Relationship Id="rId6" Type="http://schemas.openxmlformats.org/officeDocument/2006/relationships/slideLayout" Target="../slideLayouts/slideLayout1183.xml"/><Relationship Id="rId5" Type="http://schemas.openxmlformats.org/officeDocument/2006/relationships/slideLayout" Target="../slideLayouts/slideLayout1182.xml"/><Relationship Id="rId4" Type="http://schemas.openxmlformats.org/officeDocument/2006/relationships/slideLayout" Target="../slideLayouts/slideLayout1181.xml"/><Relationship Id="rId3" Type="http://schemas.openxmlformats.org/officeDocument/2006/relationships/slideLayout" Target="../slideLayouts/slideLayout1180.xml"/><Relationship Id="rId2" Type="http://schemas.openxmlformats.org/officeDocument/2006/relationships/slideLayout" Target="../slideLayouts/slideLayout1179.xml"/><Relationship Id="rId14" Type="http://schemas.openxmlformats.org/officeDocument/2006/relationships/theme" Target="../theme/theme108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88.xml"/><Relationship Id="rId10" Type="http://schemas.openxmlformats.org/officeDocument/2006/relationships/slideLayout" Target="../slideLayouts/slideLayout1187.xml"/><Relationship Id="rId1" Type="http://schemas.openxmlformats.org/officeDocument/2006/relationships/slideLayout" Target="../slideLayouts/slideLayout1178.xml"/></Relationships>
</file>

<file path=ppt/slideMasters/_rels/slideMaster10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7.xml"/><Relationship Id="rId8" Type="http://schemas.openxmlformats.org/officeDocument/2006/relationships/slideLayout" Target="../slideLayouts/slideLayout1196.xml"/><Relationship Id="rId7" Type="http://schemas.openxmlformats.org/officeDocument/2006/relationships/slideLayout" Target="../slideLayouts/slideLayout1195.xml"/><Relationship Id="rId6" Type="http://schemas.openxmlformats.org/officeDocument/2006/relationships/slideLayout" Target="../slideLayouts/slideLayout1194.xml"/><Relationship Id="rId5" Type="http://schemas.openxmlformats.org/officeDocument/2006/relationships/slideLayout" Target="../slideLayouts/slideLayout1193.xml"/><Relationship Id="rId4" Type="http://schemas.openxmlformats.org/officeDocument/2006/relationships/slideLayout" Target="../slideLayouts/slideLayout1192.xml"/><Relationship Id="rId3" Type="http://schemas.openxmlformats.org/officeDocument/2006/relationships/slideLayout" Target="../slideLayouts/slideLayout1191.xml"/><Relationship Id="rId2" Type="http://schemas.openxmlformats.org/officeDocument/2006/relationships/slideLayout" Target="../slideLayouts/slideLayout1190.xml"/><Relationship Id="rId14" Type="http://schemas.openxmlformats.org/officeDocument/2006/relationships/theme" Target="../theme/theme109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99.xml"/><Relationship Id="rId10" Type="http://schemas.openxmlformats.org/officeDocument/2006/relationships/slideLayout" Target="../slideLayouts/slideLayout1198.xml"/><Relationship Id="rId1" Type="http://schemas.openxmlformats.org/officeDocument/2006/relationships/slideLayout" Target="../slideLayouts/slideLayout118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4" Type="http://schemas.openxmlformats.org/officeDocument/2006/relationships/theme" Target="../theme/theme1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08.xml"/><Relationship Id="rId8" Type="http://schemas.openxmlformats.org/officeDocument/2006/relationships/slideLayout" Target="../slideLayouts/slideLayout1207.xml"/><Relationship Id="rId7" Type="http://schemas.openxmlformats.org/officeDocument/2006/relationships/slideLayout" Target="../slideLayouts/slideLayout1206.xml"/><Relationship Id="rId6" Type="http://schemas.openxmlformats.org/officeDocument/2006/relationships/slideLayout" Target="../slideLayouts/slideLayout1205.xml"/><Relationship Id="rId5" Type="http://schemas.openxmlformats.org/officeDocument/2006/relationships/slideLayout" Target="../slideLayouts/slideLayout1204.xml"/><Relationship Id="rId4" Type="http://schemas.openxmlformats.org/officeDocument/2006/relationships/slideLayout" Target="../slideLayouts/slideLayout1203.xml"/><Relationship Id="rId3" Type="http://schemas.openxmlformats.org/officeDocument/2006/relationships/slideLayout" Target="../slideLayouts/slideLayout1202.xml"/><Relationship Id="rId2" Type="http://schemas.openxmlformats.org/officeDocument/2006/relationships/slideLayout" Target="../slideLayouts/slideLayout1201.xml"/><Relationship Id="rId14" Type="http://schemas.openxmlformats.org/officeDocument/2006/relationships/theme" Target="../theme/theme110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210.xml"/><Relationship Id="rId10" Type="http://schemas.openxmlformats.org/officeDocument/2006/relationships/slideLayout" Target="../slideLayouts/slideLayout1209.xml"/><Relationship Id="rId1" Type="http://schemas.openxmlformats.org/officeDocument/2006/relationships/slideLayout" Target="../slideLayouts/slideLayout1200.xml"/></Relationships>
</file>

<file path=ppt/slideMasters/_rels/slideMaster1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19.xml"/><Relationship Id="rId8" Type="http://schemas.openxmlformats.org/officeDocument/2006/relationships/slideLayout" Target="../slideLayouts/slideLayout1218.xml"/><Relationship Id="rId7" Type="http://schemas.openxmlformats.org/officeDocument/2006/relationships/slideLayout" Target="../slideLayouts/slideLayout1217.xml"/><Relationship Id="rId6" Type="http://schemas.openxmlformats.org/officeDocument/2006/relationships/slideLayout" Target="../slideLayouts/slideLayout1216.xml"/><Relationship Id="rId5" Type="http://schemas.openxmlformats.org/officeDocument/2006/relationships/slideLayout" Target="../slideLayouts/slideLayout1215.xml"/><Relationship Id="rId4" Type="http://schemas.openxmlformats.org/officeDocument/2006/relationships/slideLayout" Target="../slideLayouts/slideLayout1214.xml"/><Relationship Id="rId3" Type="http://schemas.openxmlformats.org/officeDocument/2006/relationships/slideLayout" Target="../slideLayouts/slideLayout1213.xml"/><Relationship Id="rId2" Type="http://schemas.openxmlformats.org/officeDocument/2006/relationships/slideLayout" Target="../slideLayouts/slideLayout1212.xml"/><Relationship Id="rId14" Type="http://schemas.openxmlformats.org/officeDocument/2006/relationships/theme" Target="../theme/theme11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221.xml"/><Relationship Id="rId10" Type="http://schemas.openxmlformats.org/officeDocument/2006/relationships/slideLayout" Target="../slideLayouts/slideLayout1220.xml"/><Relationship Id="rId1" Type="http://schemas.openxmlformats.org/officeDocument/2006/relationships/slideLayout" Target="../slideLayouts/slideLayout1211.xml"/></Relationships>
</file>

<file path=ppt/slideMasters/_rels/slideMaster1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30.xml"/><Relationship Id="rId8" Type="http://schemas.openxmlformats.org/officeDocument/2006/relationships/slideLayout" Target="../slideLayouts/slideLayout1229.xml"/><Relationship Id="rId7" Type="http://schemas.openxmlformats.org/officeDocument/2006/relationships/slideLayout" Target="../slideLayouts/slideLayout1228.xml"/><Relationship Id="rId6" Type="http://schemas.openxmlformats.org/officeDocument/2006/relationships/slideLayout" Target="../slideLayouts/slideLayout1227.xml"/><Relationship Id="rId5" Type="http://schemas.openxmlformats.org/officeDocument/2006/relationships/slideLayout" Target="../slideLayouts/slideLayout1226.xml"/><Relationship Id="rId4" Type="http://schemas.openxmlformats.org/officeDocument/2006/relationships/slideLayout" Target="../slideLayouts/slideLayout1225.xml"/><Relationship Id="rId3" Type="http://schemas.openxmlformats.org/officeDocument/2006/relationships/slideLayout" Target="../slideLayouts/slideLayout1224.xml"/><Relationship Id="rId2" Type="http://schemas.openxmlformats.org/officeDocument/2006/relationships/slideLayout" Target="../slideLayouts/slideLayout1223.xml"/><Relationship Id="rId14" Type="http://schemas.openxmlformats.org/officeDocument/2006/relationships/theme" Target="../theme/theme11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232.xml"/><Relationship Id="rId10" Type="http://schemas.openxmlformats.org/officeDocument/2006/relationships/slideLayout" Target="../slideLayouts/slideLayout1231.xml"/><Relationship Id="rId1" Type="http://schemas.openxmlformats.org/officeDocument/2006/relationships/slideLayout" Target="../slideLayouts/slideLayout1222.xml"/></Relationships>
</file>

<file path=ppt/slideMasters/_rels/slideMaster1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41.xml"/><Relationship Id="rId8" Type="http://schemas.openxmlformats.org/officeDocument/2006/relationships/slideLayout" Target="../slideLayouts/slideLayout1240.xml"/><Relationship Id="rId7" Type="http://schemas.openxmlformats.org/officeDocument/2006/relationships/slideLayout" Target="../slideLayouts/slideLayout1239.xml"/><Relationship Id="rId6" Type="http://schemas.openxmlformats.org/officeDocument/2006/relationships/slideLayout" Target="../slideLayouts/slideLayout1238.xml"/><Relationship Id="rId5" Type="http://schemas.openxmlformats.org/officeDocument/2006/relationships/slideLayout" Target="../slideLayouts/slideLayout1237.xml"/><Relationship Id="rId4" Type="http://schemas.openxmlformats.org/officeDocument/2006/relationships/slideLayout" Target="../slideLayouts/slideLayout1236.xml"/><Relationship Id="rId3" Type="http://schemas.openxmlformats.org/officeDocument/2006/relationships/slideLayout" Target="../slideLayouts/slideLayout1235.xml"/><Relationship Id="rId2" Type="http://schemas.openxmlformats.org/officeDocument/2006/relationships/slideLayout" Target="../slideLayouts/slideLayout1234.xml"/><Relationship Id="rId14" Type="http://schemas.openxmlformats.org/officeDocument/2006/relationships/theme" Target="../theme/theme113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243.xml"/><Relationship Id="rId10" Type="http://schemas.openxmlformats.org/officeDocument/2006/relationships/slideLayout" Target="../slideLayouts/slideLayout1242.xml"/><Relationship Id="rId1" Type="http://schemas.openxmlformats.org/officeDocument/2006/relationships/slideLayout" Target="../slideLayouts/slideLayout1233.xml"/></Relationships>
</file>

<file path=ppt/slideMasters/_rels/slideMaster1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52.xml"/><Relationship Id="rId8" Type="http://schemas.openxmlformats.org/officeDocument/2006/relationships/slideLayout" Target="../slideLayouts/slideLayout1251.xml"/><Relationship Id="rId7" Type="http://schemas.openxmlformats.org/officeDocument/2006/relationships/slideLayout" Target="../slideLayouts/slideLayout1250.xml"/><Relationship Id="rId6" Type="http://schemas.openxmlformats.org/officeDocument/2006/relationships/slideLayout" Target="../slideLayouts/slideLayout1249.xml"/><Relationship Id="rId5" Type="http://schemas.openxmlformats.org/officeDocument/2006/relationships/slideLayout" Target="../slideLayouts/slideLayout1248.xml"/><Relationship Id="rId4" Type="http://schemas.openxmlformats.org/officeDocument/2006/relationships/slideLayout" Target="../slideLayouts/slideLayout1247.xml"/><Relationship Id="rId3" Type="http://schemas.openxmlformats.org/officeDocument/2006/relationships/slideLayout" Target="../slideLayouts/slideLayout1246.xml"/><Relationship Id="rId2" Type="http://schemas.openxmlformats.org/officeDocument/2006/relationships/slideLayout" Target="../slideLayouts/slideLayout1245.xml"/><Relationship Id="rId14" Type="http://schemas.openxmlformats.org/officeDocument/2006/relationships/theme" Target="../theme/theme114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254.xml"/><Relationship Id="rId10" Type="http://schemas.openxmlformats.org/officeDocument/2006/relationships/slideLayout" Target="../slideLayouts/slideLayout1253.xml"/><Relationship Id="rId1" Type="http://schemas.openxmlformats.org/officeDocument/2006/relationships/slideLayout" Target="../slideLayouts/slideLayout1244.xml"/></Relationships>
</file>

<file path=ppt/slideMasters/_rels/slideMaster1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63.xml"/><Relationship Id="rId8" Type="http://schemas.openxmlformats.org/officeDocument/2006/relationships/slideLayout" Target="../slideLayouts/slideLayout1262.xml"/><Relationship Id="rId7" Type="http://schemas.openxmlformats.org/officeDocument/2006/relationships/slideLayout" Target="../slideLayouts/slideLayout1261.xml"/><Relationship Id="rId6" Type="http://schemas.openxmlformats.org/officeDocument/2006/relationships/slideLayout" Target="../slideLayouts/slideLayout1260.xml"/><Relationship Id="rId5" Type="http://schemas.openxmlformats.org/officeDocument/2006/relationships/slideLayout" Target="../slideLayouts/slideLayout1259.xml"/><Relationship Id="rId4" Type="http://schemas.openxmlformats.org/officeDocument/2006/relationships/slideLayout" Target="../slideLayouts/slideLayout1258.xml"/><Relationship Id="rId3" Type="http://schemas.openxmlformats.org/officeDocument/2006/relationships/slideLayout" Target="../slideLayouts/slideLayout1257.xml"/><Relationship Id="rId2" Type="http://schemas.openxmlformats.org/officeDocument/2006/relationships/slideLayout" Target="../slideLayouts/slideLayout1256.xml"/><Relationship Id="rId14" Type="http://schemas.openxmlformats.org/officeDocument/2006/relationships/theme" Target="../theme/theme11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265.xml"/><Relationship Id="rId10" Type="http://schemas.openxmlformats.org/officeDocument/2006/relationships/slideLayout" Target="../slideLayouts/slideLayout1264.xml"/><Relationship Id="rId1" Type="http://schemas.openxmlformats.org/officeDocument/2006/relationships/slideLayout" Target="../slideLayouts/slideLayout1255.xml"/></Relationships>
</file>

<file path=ppt/slideMasters/_rels/slideMaster1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74.xml"/><Relationship Id="rId8" Type="http://schemas.openxmlformats.org/officeDocument/2006/relationships/slideLayout" Target="../slideLayouts/slideLayout1273.xml"/><Relationship Id="rId7" Type="http://schemas.openxmlformats.org/officeDocument/2006/relationships/slideLayout" Target="../slideLayouts/slideLayout1272.xml"/><Relationship Id="rId6" Type="http://schemas.openxmlformats.org/officeDocument/2006/relationships/slideLayout" Target="../slideLayouts/slideLayout1271.xml"/><Relationship Id="rId5" Type="http://schemas.openxmlformats.org/officeDocument/2006/relationships/slideLayout" Target="../slideLayouts/slideLayout1270.xml"/><Relationship Id="rId4" Type="http://schemas.openxmlformats.org/officeDocument/2006/relationships/slideLayout" Target="../slideLayouts/slideLayout1269.xml"/><Relationship Id="rId3" Type="http://schemas.openxmlformats.org/officeDocument/2006/relationships/slideLayout" Target="../slideLayouts/slideLayout1268.xml"/><Relationship Id="rId2" Type="http://schemas.openxmlformats.org/officeDocument/2006/relationships/slideLayout" Target="../slideLayouts/slideLayout1267.xml"/><Relationship Id="rId14" Type="http://schemas.openxmlformats.org/officeDocument/2006/relationships/theme" Target="../theme/theme116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276.xml"/><Relationship Id="rId10" Type="http://schemas.openxmlformats.org/officeDocument/2006/relationships/slideLayout" Target="../slideLayouts/slideLayout1275.xml"/><Relationship Id="rId1" Type="http://schemas.openxmlformats.org/officeDocument/2006/relationships/slideLayout" Target="../slideLayouts/slideLayout1266.xml"/></Relationships>
</file>

<file path=ppt/slideMasters/_rels/slideMaster1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85.xml"/><Relationship Id="rId8" Type="http://schemas.openxmlformats.org/officeDocument/2006/relationships/slideLayout" Target="../slideLayouts/slideLayout1284.xml"/><Relationship Id="rId7" Type="http://schemas.openxmlformats.org/officeDocument/2006/relationships/slideLayout" Target="../slideLayouts/slideLayout1283.xml"/><Relationship Id="rId6" Type="http://schemas.openxmlformats.org/officeDocument/2006/relationships/slideLayout" Target="../slideLayouts/slideLayout1282.xml"/><Relationship Id="rId5" Type="http://schemas.openxmlformats.org/officeDocument/2006/relationships/slideLayout" Target="../slideLayouts/slideLayout1281.xml"/><Relationship Id="rId4" Type="http://schemas.openxmlformats.org/officeDocument/2006/relationships/slideLayout" Target="../slideLayouts/slideLayout1280.xml"/><Relationship Id="rId3" Type="http://schemas.openxmlformats.org/officeDocument/2006/relationships/slideLayout" Target="../slideLayouts/slideLayout1279.xml"/><Relationship Id="rId2" Type="http://schemas.openxmlformats.org/officeDocument/2006/relationships/slideLayout" Target="../slideLayouts/slideLayout1278.xml"/><Relationship Id="rId14" Type="http://schemas.openxmlformats.org/officeDocument/2006/relationships/theme" Target="../theme/theme117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287.xml"/><Relationship Id="rId10" Type="http://schemas.openxmlformats.org/officeDocument/2006/relationships/slideLayout" Target="../slideLayouts/slideLayout1286.xml"/><Relationship Id="rId1" Type="http://schemas.openxmlformats.org/officeDocument/2006/relationships/slideLayout" Target="../slideLayouts/slideLayout1277.xml"/></Relationships>
</file>

<file path=ppt/slideMasters/_rels/slideMaster1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96.xml"/><Relationship Id="rId8" Type="http://schemas.openxmlformats.org/officeDocument/2006/relationships/slideLayout" Target="../slideLayouts/slideLayout1295.xml"/><Relationship Id="rId7" Type="http://schemas.openxmlformats.org/officeDocument/2006/relationships/slideLayout" Target="../slideLayouts/slideLayout1294.xml"/><Relationship Id="rId6" Type="http://schemas.openxmlformats.org/officeDocument/2006/relationships/slideLayout" Target="../slideLayouts/slideLayout1293.xml"/><Relationship Id="rId5" Type="http://schemas.openxmlformats.org/officeDocument/2006/relationships/slideLayout" Target="../slideLayouts/slideLayout1292.xml"/><Relationship Id="rId4" Type="http://schemas.openxmlformats.org/officeDocument/2006/relationships/slideLayout" Target="../slideLayouts/slideLayout1291.xml"/><Relationship Id="rId3" Type="http://schemas.openxmlformats.org/officeDocument/2006/relationships/slideLayout" Target="../slideLayouts/slideLayout1290.xml"/><Relationship Id="rId2" Type="http://schemas.openxmlformats.org/officeDocument/2006/relationships/slideLayout" Target="../slideLayouts/slideLayout1289.xml"/><Relationship Id="rId14" Type="http://schemas.openxmlformats.org/officeDocument/2006/relationships/theme" Target="../theme/theme118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298.xml"/><Relationship Id="rId10" Type="http://schemas.openxmlformats.org/officeDocument/2006/relationships/slideLayout" Target="../slideLayouts/slideLayout1297.xml"/><Relationship Id="rId1" Type="http://schemas.openxmlformats.org/officeDocument/2006/relationships/slideLayout" Target="../slideLayouts/slideLayout1288.xml"/></Relationships>
</file>

<file path=ppt/slideMasters/_rels/slideMaster1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7.xml"/><Relationship Id="rId8" Type="http://schemas.openxmlformats.org/officeDocument/2006/relationships/slideLayout" Target="../slideLayouts/slideLayout1306.xml"/><Relationship Id="rId7" Type="http://schemas.openxmlformats.org/officeDocument/2006/relationships/slideLayout" Target="../slideLayouts/slideLayout1305.xml"/><Relationship Id="rId6" Type="http://schemas.openxmlformats.org/officeDocument/2006/relationships/slideLayout" Target="../slideLayouts/slideLayout1304.xml"/><Relationship Id="rId5" Type="http://schemas.openxmlformats.org/officeDocument/2006/relationships/slideLayout" Target="../slideLayouts/slideLayout1303.xml"/><Relationship Id="rId4" Type="http://schemas.openxmlformats.org/officeDocument/2006/relationships/slideLayout" Target="../slideLayouts/slideLayout1302.xml"/><Relationship Id="rId3" Type="http://schemas.openxmlformats.org/officeDocument/2006/relationships/slideLayout" Target="../slideLayouts/slideLayout1301.xml"/><Relationship Id="rId2" Type="http://schemas.openxmlformats.org/officeDocument/2006/relationships/slideLayout" Target="../slideLayouts/slideLayout1300.xml"/><Relationship Id="rId14" Type="http://schemas.openxmlformats.org/officeDocument/2006/relationships/theme" Target="../theme/theme119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309.xml"/><Relationship Id="rId10" Type="http://schemas.openxmlformats.org/officeDocument/2006/relationships/slideLayout" Target="../slideLayouts/slideLayout1308.xml"/><Relationship Id="rId1" Type="http://schemas.openxmlformats.org/officeDocument/2006/relationships/slideLayout" Target="../slideLayouts/slideLayout1299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4" Type="http://schemas.openxmlformats.org/officeDocument/2006/relationships/theme" Target="../theme/theme1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18.xml"/><Relationship Id="rId8" Type="http://schemas.openxmlformats.org/officeDocument/2006/relationships/slideLayout" Target="../slideLayouts/slideLayout1317.xml"/><Relationship Id="rId7" Type="http://schemas.openxmlformats.org/officeDocument/2006/relationships/slideLayout" Target="../slideLayouts/slideLayout1316.xml"/><Relationship Id="rId6" Type="http://schemas.openxmlformats.org/officeDocument/2006/relationships/slideLayout" Target="../slideLayouts/slideLayout1315.xml"/><Relationship Id="rId5" Type="http://schemas.openxmlformats.org/officeDocument/2006/relationships/slideLayout" Target="../slideLayouts/slideLayout1314.xml"/><Relationship Id="rId4" Type="http://schemas.openxmlformats.org/officeDocument/2006/relationships/slideLayout" Target="../slideLayouts/slideLayout1313.xml"/><Relationship Id="rId3" Type="http://schemas.openxmlformats.org/officeDocument/2006/relationships/slideLayout" Target="../slideLayouts/slideLayout1312.xml"/><Relationship Id="rId2" Type="http://schemas.openxmlformats.org/officeDocument/2006/relationships/slideLayout" Target="../slideLayouts/slideLayout1311.xml"/><Relationship Id="rId14" Type="http://schemas.openxmlformats.org/officeDocument/2006/relationships/theme" Target="../theme/theme120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320.xml"/><Relationship Id="rId10" Type="http://schemas.openxmlformats.org/officeDocument/2006/relationships/slideLayout" Target="../slideLayouts/slideLayout1319.xml"/><Relationship Id="rId1" Type="http://schemas.openxmlformats.org/officeDocument/2006/relationships/slideLayout" Target="../slideLayouts/slideLayout1310.xml"/></Relationships>
</file>

<file path=ppt/slideMasters/_rels/slideMaster1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29.xml"/><Relationship Id="rId8" Type="http://schemas.openxmlformats.org/officeDocument/2006/relationships/slideLayout" Target="../slideLayouts/slideLayout1328.xml"/><Relationship Id="rId7" Type="http://schemas.openxmlformats.org/officeDocument/2006/relationships/slideLayout" Target="../slideLayouts/slideLayout1327.xml"/><Relationship Id="rId6" Type="http://schemas.openxmlformats.org/officeDocument/2006/relationships/slideLayout" Target="../slideLayouts/slideLayout1326.xml"/><Relationship Id="rId5" Type="http://schemas.openxmlformats.org/officeDocument/2006/relationships/slideLayout" Target="../slideLayouts/slideLayout1325.xml"/><Relationship Id="rId4" Type="http://schemas.openxmlformats.org/officeDocument/2006/relationships/slideLayout" Target="../slideLayouts/slideLayout1324.xml"/><Relationship Id="rId3" Type="http://schemas.openxmlformats.org/officeDocument/2006/relationships/slideLayout" Target="../slideLayouts/slideLayout1323.xml"/><Relationship Id="rId2" Type="http://schemas.openxmlformats.org/officeDocument/2006/relationships/slideLayout" Target="../slideLayouts/slideLayout1322.xml"/><Relationship Id="rId14" Type="http://schemas.openxmlformats.org/officeDocument/2006/relationships/theme" Target="../theme/theme12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331.xml"/><Relationship Id="rId10" Type="http://schemas.openxmlformats.org/officeDocument/2006/relationships/slideLayout" Target="../slideLayouts/slideLayout1330.xml"/><Relationship Id="rId1" Type="http://schemas.openxmlformats.org/officeDocument/2006/relationships/slideLayout" Target="../slideLayouts/slideLayout1321.xml"/></Relationships>
</file>

<file path=ppt/slideMasters/_rels/slideMaster1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40.xml"/><Relationship Id="rId8" Type="http://schemas.openxmlformats.org/officeDocument/2006/relationships/slideLayout" Target="../slideLayouts/slideLayout1339.xml"/><Relationship Id="rId7" Type="http://schemas.openxmlformats.org/officeDocument/2006/relationships/slideLayout" Target="../slideLayouts/slideLayout1338.xml"/><Relationship Id="rId6" Type="http://schemas.openxmlformats.org/officeDocument/2006/relationships/slideLayout" Target="../slideLayouts/slideLayout1337.xml"/><Relationship Id="rId5" Type="http://schemas.openxmlformats.org/officeDocument/2006/relationships/slideLayout" Target="../slideLayouts/slideLayout1336.xml"/><Relationship Id="rId4" Type="http://schemas.openxmlformats.org/officeDocument/2006/relationships/slideLayout" Target="../slideLayouts/slideLayout1335.xml"/><Relationship Id="rId3" Type="http://schemas.openxmlformats.org/officeDocument/2006/relationships/slideLayout" Target="../slideLayouts/slideLayout1334.xml"/><Relationship Id="rId2" Type="http://schemas.openxmlformats.org/officeDocument/2006/relationships/slideLayout" Target="../slideLayouts/slideLayout1333.xml"/><Relationship Id="rId14" Type="http://schemas.openxmlformats.org/officeDocument/2006/relationships/theme" Target="../theme/theme12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342.xml"/><Relationship Id="rId10" Type="http://schemas.openxmlformats.org/officeDocument/2006/relationships/slideLayout" Target="../slideLayouts/slideLayout1341.xml"/><Relationship Id="rId1" Type="http://schemas.openxmlformats.org/officeDocument/2006/relationships/slideLayout" Target="../slideLayouts/slideLayout1332.xml"/></Relationships>
</file>

<file path=ppt/slideMasters/_rels/slideMaster1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51.xml"/><Relationship Id="rId8" Type="http://schemas.openxmlformats.org/officeDocument/2006/relationships/slideLayout" Target="../slideLayouts/slideLayout1350.xml"/><Relationship Id="rId7" Type="http://schemas.openxmlformats.org/officeDocument/2006/relationships/slideLayout" Target="../slideLayouts/slideLayout1349.xml"/><Relationship Id="rId6" Type="http://schemas.openxmlformats.org/officeDocument/2006/relationships/slideLayout" Target="../slideLayouts/slideLayout1348.xml"/><Relationship Id="rId5" Type="http://schemas.openxmlformats.org/officeDocument/2006/relationships/slideLayout" Target="../slideLayouts/slideLayout1347.xml"/><Relationship Id="rId4" Type="http://schemas.openxmlformats.org/officeDocument/2006/relationships/slideLayout" Target="../slideLayouts/slideLayout1346.xml"/><Relationship Id="rId3" Type="http://schemas.openxmlformats.org/officeDocument/2006/relationships/slideLayout" Target="../slideLayouts/slideLayout1345.xml"/><Relationship Id="rId2" Type="http://schemas.openxmlformats.org/officeDocument/2006/relationships/slideLayout" Target="../slideLayouts/slideLayout1344.xml"/><Relationship Id="rId14" Type="http://schemas.openxmlformats.org/officeDocument/2006/relationships/theme" Target="../theme/theme123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353.xml"/><Relationship Id="rId10" Type="http://schemas.openxmlformats.org/officeDocument/2006/relationships/slideLayout" Target="../slideLayouts/slideLayout1352.xml"/><Relationship Id="rId1" Type="http://schemas.openxmlformats.org/officeDocument/2006/relationships/slideLayout" Target="../slideLayouts/slideLayout1343.xml"/></Relationships>
</file>

<file path=ppt/slideMasters/_rels/slideMaster1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62.xml"/><Relationship Id="rId8" Type="http://schemas.openxmlformats.org/officeDocument/2006/relationships/slideLayout" Target="../slideLayouts/slideLayout1361.xml"/><Relationship Id="rId7" Type="http://schemas.openxmlformats.org/officeDocument/2006/relationships/slideLayout" Target="../slideLayouts/slideLayout1360.xml"/><Relationship Id="rId6" Type="http://schemas.openxmlformats.org/officeDocument/2006/relationships/slideLayout" Target="../slideLayouts/slideLayout1359.xml"/><Relationship Id="rId5" Type="http://schemas.openxmlformats.org/officeDocument/2006/relationships/slideLayout" Target="../slideLayouts/slideLayout1358.xml"/><Relationship Id="rId4" Type="http://schemas.openxmlformats.org/officeDocument/2006/relationships/slideLayout" Target="../slideLayouts/slideLayout1357.xml"/><Relationship Id="rId3" Type="http://schemas.openxmlformats.org/officeDocument/2006/relationships/slideLayout" Target="../slideLayouts/slideLayout1356.xml"/><Relationship Id="rId2" Type="http://schemas.openxmlformats.org/officeDocument/2006/relationships/slideLayout" Target="../slideLayouts/slideLayout1355.xml"/><Relationship Id="rId14" Type="http://schemas.openxmlformats.org/officeDocument/2006/relationships/theme" Target="../theme/theme124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364.xml"/><Relationship Id="rId10" Type="http://schemas.openxmlformats.org/officeDocument/2006/relationships/slideLayout" Target="../slideLayouts/slideLayout1363.xml"/><Relationship Id="rId1" Type="http://schemas.openxmlformats.org/officeDocument/2006/relationships/slideLayout" Target="../slideLayouts/slideLayout1354.xml"/></Relationships>
</file>

<file path=ppt/slideMasters/_rels/slideMaster1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73.xml"/><Relationship Id="rId8" Type="http://schemas.openxmlformats.org/officeDocument/2006/relationships/slideLayout" Target="../slideLayouts/slideLayout1372.xml"/><Relationship Id="rId7" Type="http://schemas.openxmlformats.org/officeDocument/2006/relationships/slideLayout" Target="../slideLayouts/slideLayout1371.xml"/><Relationship Id="rId6" Type="http://schemas.openxmlformats.org/officeDocument/2006/relationships/slideLayout" Target="../slideLayouts/slideLayout1370.xml"/><Relationship Id="rId5" Type="http://schemas.openxmlformats.org/officeDocument/2006/relationships/slideLayout" Target="../slideLayouts/slideLayout1369.xml"/><Relationship Id="rId4" Type="http://schemas.openxmlformats.org/officeDocument/2006/relationships/slideLayout" Target="../slideLayouts/slideLayout1368.xml"/><Relationship Id="rId3" Type="http://schemas.openxmlformats.org/officeDocument/2006/relationships/slideLayout" Target="../slideLayouts/slideLayout1367.xml"/><Relationship Id="rId2" Type="http://schemas.openxmlformats.org/officeDocument/2006/relationships/slideLayout" Target="../slideLayouts/slideLayout1366.xml"/><Relationship Id="rId14" Type="http://schemas.openxmlformats.org/officeDocument/2006/relationships/theme" Target="../theme/theme12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375.xml"/><Relationship Id="rId10" Type="http://schemas.openxmlformats.org/officeDocument/2006/relationships/slideLayout" Target="../slideLayouts/slideLayout1374.xml"/><Relationship Id="rId1" Type="http://schemas.openxmlformats.org/officeDocument/2006/relationships/slideLayout" Target="../slideLayouts/slideLayout1365.xml"/></Relationships>
</file>

<file path=ppt/slideMasters/_rels/slideMaster1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84.xml"/><Relationship Id="rId8" Type="http://schemas.openxmlformats.org/officeDocument/2006/relationships/slideLayout" Target="../slideLayouts/slideLayout1383.xml"/><Relationship Id="rId7" Type="http://schemas.openxmlformats.org/officeDocument/2006/relationships/slideLayout" Target="../slideLayouts/slideLayout1382.xml"/><Relationship Id="rId6" Type="http://schemas.openxmlformats.org/officeDocument/2006/relationships/slideLayout" Target="../slideLayouts/slideLayout1381.xml"/><Relationship Id="rId5" Type="http://schemas.openxmlformats.org/officeDocument/2006/relationships/slideLayout" Target="../slideLayouts/slideLayout1380.xml"/><Relationship Id="rId4" Type="http://schemas.openxmlformats.org/officeDocument/2006/relationships/slideLayout" Target="../slideLayouts/slideLayout1379.xml"/><Relationship Id="rId3" Type="http://schemas.openxmlformats.org/officeDocument/2006/relationships/slideLayout" Target="../slideLayouts/slideLayout1378.xml"/><Relationship Id="rId2" Type="http://schemas.openxmlformats.org/officeDocument/2006/relationships/slideLayout" Target="../slideLayouts/slideLayout1377.xml"/><Relationship Id="rId14" Type="http://schemas.openxmlformats.org/officeDocument/2006/relationships/theme" Target="../theme/theme126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386.xml"/><Relationship Id="rId10" Type="http://schemas.openxmlformats.org/officeDocument/2006/relationships/slideLayout" Target="../slideLayouts/slideLayout1385.xml"/><Relationship Id="rId1" Type="http://schemas.openxmlformats.org/officeDocument/2006/relationships/slideLayout" Target="../slideLayouts/slideLayout1376.xml"/></Relationships>
</file>

<file path=ppt/slideMasters/_rels/slideMaster1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95.xml"/><Relationship Id="rId8" Type="http://schemas.openxmlformats.org/officeDocument/2006/relationships/slideLayout" Target="../slideLayouts/slideLayout1394.xml"/><Relationship Id="rId7" Type="http://schemas.openxmlformats.org/officeDocument/2006/relationships/slideLayout" Target="../slideLayouts/slideLayout1393.xml"/><Relationship Id="rId6" Type="http://schemas.openxmlformats.org/officeDocument/2006/relationships/slideLayout" Target="../slideLayouts/slideLayout1392.xml"/><Relationship Id="rId5" Type="http://schemas.openxmlformats.org/officeDocument/2006/relationships/slideLayout" Target="../slideLayouts/slideLayout1391.xml"/><Relationship Id="rId4" Type="http://schemas.openxmlformats.org/officeDocument/2006/relationships/slideLayout" Target="../slideLayouts/slideLayout1390.xml"/><Relationship Id="rId3" Type="http://schemas.openxmlformats.org/officeDocument/2006/relationships/slideLayout" Target="../slideLayouts/slideLayout1389.xml"/><Relationship Id="rId2" Type="http://schemas.openxmlformats.org/officeDocument/2006/relationships/slideLayout" Target="../slideLayouts/slideLayout1388.xml"/><Relationship Id="rId14" Type="http://schemas.openxmlformats.org/officeDocument/2006/relationships/theme" Target="../theme/theme127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397.xml"/><Relationship Id="rId10" Type="http://schemas.openxmlformats.org/officeDocument/2006/relationships/slideLayout" Target="../slideLayouts/slideLayout1396.xml"/><Relationship Id="rId1" Type="http://schemas.openxmlformats.org/officeDocument/2006/relationships/slideLayout" Target="../slideLayouts/slideLayout1387.xml"/></Relationships>
</file>

<file path=ppt/slideMasters/_rels/slideMaster1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06.xml"/><Relationship Id="rId8" Type="http://schemas.openxmlformats.org/officeDocument/2006/relationships/slideLayout" Target="../slideLayouts/slideLayout1405.xml"/><Relationship Id="rId7" Type="http://schemas.openxmlformats.org/officeDocument/2006/relationships/slideLayout" Target="../slideLayouts/slideLayout1404.xml"/><Relationship Id="rId6" Type="http://schemas.openxmlformats.org/officeDocument/2006/relationships/slideLayout" Target="../slideLayouts/slideLayout1403.xml"/><Relationship Id="rId5" Type="http://schemas.openxmlformats.org/officeDocument/2006/relationships/slideLayout" Target="../slideLayouts/slideLayout1402.xml"/><Relationship Id="rId4" Type="http://schemas.openxmlformats.org/officeDocument/2006/relationships/slideLayout" Target="../slideLayouts/slideLayout1401.xml"/><Relationship Id="rId3" Type="http://schemas.openxmlformats.org/officeDocument/2006/relationships/slideLayout" Target="../slideLayouts/slideLayout1400.xml"/><Relationship Id="rId2" Type="http://schemas.openxmlformats.org/officeDocument/2006/relationships/slideLayout" Target="../slideLayouts/slideLayout1399.xml"/><Relationship Id="rId14" Type="http://schemas.openxmlformats.org/officeDocument/2006/relationships/theme" Target="../theme/theme128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408.xml"/><Relationship Id="rId10" Type="http://schemas.openxmlformats.org/officeDocument/2006/relationships/slideLayout" Target="../slideLayouts/slideLayout1407.xml"/><Relationship Id="rId1" Type="http://schemas.openxmlformats.org/officeDocument/2006/relationships/slideLayout" Target="../slideLayouts/slideLayout1398.xml"/></Relationships>
</file>

<file path=ppt/slideMasters/_rels/slideMaster1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7.xml"/><Relationship Id="rId8" Type="http://schemas.openxmlformats.org/officeDocument/2006/relationships/slideLayout" Target="../slideLayouts/slideLayout1416.xml"/><Relationship Id="rId7" Type="http://schemas.openxmlformats.org/officeDocument/2006/relationships/slideLayout" Target="../slideLayouts/slideLayout1415.xml"/><Relationship Id="rId6" Type="http://schemas.openxmlformats.org/officeDocument/2006/relationships/slideLayout" Target="../slideLayouts/slideLayout1414.xml"/><Relationship Id="rId5" Type="http://schemas.openxmlformats.org/officeDocument/2006/relationships/slideLayout" Target="../slideLayouts/slideLayout1413.xml"/><Relationship Id="rId4" Type="http://schemas.openxmlformats.org/officeDocument/2006/relationships/slideLayout" Target="../slideLayouts/slideLayout1412.xml"/><Relationship Id="rId3" Type="http://schemas.openxmlformats.org/officeDocument/2006/relationships/slideLayout" Target="../slideLayouts/slideLayout1411.xml"/><Relationship Id="rId2" Type="http://schemas.openxmlformats.org/officeDocument/2006/relationships/slideLayout" Target="../slideLayouts/slideLayout1410.xml"/><Relationship Id="rId14" Type="http://schemas.openxmlformats.org/officeDocument/2006/relationships/theme" Target="../theme/theme129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419.xml"/><Relationship Id="rId10" Type="http://schemas.openxmlformats.org/officeDocument/2006/relationships/slideLayout" Target="../slideLayouts/slideLayout1418.xml"/><Relationship Id="rId1" Type="http://schemas.openxmlformats.org/officeDocument/2006/relationships/slideLayout" Target="../slideLayouts/slideLayout1409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4" Type="http://schemas.openxmlformats.org/officeDocument/2006/relationships/theme" Target="../theme/theme13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28.xml"/><Relationship Id="rId8" Type="http://schemas.openxmlformats.org/officeDocument/2006/relationships/slideLayout" Target="../slideLayouts/slideLayout1427.xml"/><Relationship Id="rId7" Type="http://schemas.openxmlformats.org/officeDocument/2006/relationships/slideLayout" Target="../slideLayouts/slideLayout1426.xml"/><Relationship Id="rId6" Type="http://schemas.openxmlformats.org/officeDocument/2006/relationships/slideLayout" Target="../slideLayouts/slideLayout1425.xml"/><Relationship Id="rId5" Type="http://schemas.openxmlformats.org/officeDocument/2006/relationships/slideLayout" Target="../slideLayouts/slideLayout1424.xml"/><Relationship Id="rId4" Type="http://schemas.openxmlformats.org/officeDocument/2006/relationships/slideLayout" Target="../slideLayouts/slideLayout1423.xml"/><Relationship Id="rId3" Type="http://schemas.openxmlformats.org/officeDocument/2006/relationships/slideLayout" Target="../slideLayouts/slideLayout1422.xml"/><Relationship Id="rId2" Type="http://schemas.openxmlformats.org/officeDocument/2006/relationships/slideLayout" Target="../slideLayouts/slideLayout1421.xml"/><Relationship Id="rId14" Type="http://schemas.openxmlformats.org/officeDocument/2006/relationships/theme" Target="../theme/theme130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430.xml"/><Relationship Id="rId10" Type="http://schemas.openxmlformats.org/officeDocument/2006/relationships/slideLayout" Target="../slideLayouts/slideLayout1429.xml"/><Relationship Id="rId1" Type="http://schemas.openxmlformats.org/officeDocument/2006/relationships/slideLayout" Target="../slideLayouts/slideLayout1420.xml"/></Relationships>
</file>

<file path=ppt/slideMasters/_rels/slideMaster1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39.xml"/><Relationship Id="rId8" Type="http://schemas.openxmlformats.org/officeDocument/2006/relationships/slideLayout" Target="../slideLayouts/slideLayout1438.xml"/><Relationship Id="rId7" Type="http://schemas.openxmlformats.org/officeDocument/2006/relationships/slideLayout" Target="../slideLayouts/slideLayout1437.xml"/><Relationship Id="rId6" Type="http://schemas.openxmlformats.org/officeDocument/2006/relationships/slideLayout" Target="../slideLayouts/slideLayout1436.xml"/><Relationship Id="rId5" Type="http://schemas.openxmlformats.org/officeDocument/2006/relationships/slideLayout" Target="../slideLayouts/slideLayout1435.xml"/><Relationship Id="rId4" Type="http://schemas.openxmlformats.org/officeDocument/2006/relationships/slideLayout" Target="../slideLayouts/slideLayout1434.xml"/><Relationship Id="rId3" Type="http://schemas.openxmlformats.org/officeDocument/2006/relationships/slideLayout" Target="../slideLayouts/slideLayout1433.xml"/><Relationship Id="rId2" Type="http://schemas.openxmlformats.org/officeDocument/2006/relationships/slideLayout" Target="../slideLayouts/slideLayout1432.xml"/><Relationship Id="rId14" Type="http://schemas.openxmlformats.org/officeDocument/2006/relationships/theme" Target="../theme/theme13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441.xml"/><Relationship Id="rId10" Type="http://schemas.openxmlformats.org/officeDocument/2006/relationships/slideLayout" Target="../slideLayouts/slideLayout1440.xml"/><Relationship Id="rId1" Type="http://schemas.openxmlformats.org/officeDocument/2006/relationships/slideLayout" Target="../slideLayouts/slideLayout1431.xml"/></Relationships>
</file>

<file path=ppt/slideMasters/_rels/slideMaster1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50.xml"/><Relationship Id="rId8" Type="http://schemas.openxmlformats.org/officeDocument/2006/relationships/slideLayout" Target="../slideLayouts/slideLayout1449.xml"/><Relationship Id="rId7" Type="http://schemas.openxmlformats.org/officeDocument/2006/relationships/slideLayout" Target="../slideLayouts/slideLayout1448.xml"/><Relationship Id="rId6" Type="http://schemas.openxmlformats.org/officeDocument/2006/relationships/slideLayout" Target="../slideLayouts/slideLayout1447.xml"/><Relationship Id="rId5" Type="http://schemas.openxmlformats.org/officeDocument/2006/relationships/slideLayout" Target="../slideLayouts/slideLayout1446.xml"/><Relationship Id="rId4" Type="http://schemas.openxmlformats.org/officeDocument/2006/relationships/slideLayout" Target="../slideLayouts/slideLayout1445.xml"/><Relationship Id="rId3" Type="http://schemas.openxmlformats.org/officeDocument/2006/relationships/slideLayout" Target="../slideLayouts/slideLayout1444.xml"/><Relationship Id="rId2" Type="http://schemas.openxmlformats.org/officeDocument/2006/relationships/slideLayout" Target="../slideLayouts/slideLayout1443.xml"/><Relationship Id="rId14" Type="http://schemas.openxmlformats.org/officeDocument/2006/relationships/theme" Target="../theme/theme13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452.xml"/><Relationship Id="rId10" Type="http://schemas.openxmlformats.org/officeDocument/2006/relationships/slideLayout" Target="../slideLayouts/slideLayout1451.xml"/><Relationship Id="rId1" Type="http://schemas.openxmlformats.org/officeDocument/2006/relationships/slideLayout" Target="../slideLayouts/slideLayout1442.xml"/></Relationships>
</file>

<file path=ppt/slideMasters/_rels/slideMaster1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61.xml"/><Relationship Id="rId8" Type="http://schemas.openxmlformats.org/officeDocument/2006/relationships/slideLayout" Target="../slideLayouts/slideLayout1460.xml"/><Relationship Id="rId7" Type="http://schemas.openxmlformats.org/officeDocument/2006/relationships/slideLayout" Target="../slideLayouts/slideLayout1459.xml"/><Relationship Id="rId6" Type="http://schemas.openxmlformats.org/officeDocument/2006/relationships/slideLayout" Target="../slideLayouts/slideLayout1458.xml"/><Relationship Id="rId5" Type="http://schemas.openxmlformats.org/officeDocument/2006/relationships/slideLayout" Target="../slideLayouts/slideLayout1457.xml"/><Relationship Id="rId4" Type="http://schemas.openxmlformats.org/officeDocument/2006/relationships/slideLayout" Target="../slideLayouts/slideLayout1456.xml"/><Relationship Id="rId3" Type="http://schemas.openxmlformats.org/officeDocument/2006/relationships/slideLayout" Target="../slideLayouts/slideLayout1455.xml"/><Relationship Id="rId2" Type="http://schemas.openxmlformats.org/officeDocument/2006/relationships/slideLayout" Target="../slideLayouts/slideLayout1454.xml"/><Relationship Id="rId14" Type="http://schemas.openxmlformats.org/officeDocument/2006/relationships/theme" Target="../theme/theme133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463.xml"/><Relationship Id="rId10" Type="http://schemas.openxmlformats.org/officeDocument/2006/relationships/slideLayout" Target="../slideLayouts/slideLayout1462.xml"/><Relationship Id="rId1" Type="http://schemas.openxmlformats.org/officeDocument/2006/relationships/slideLayout" Target="../slideLayouts/slideLayout1453.xml"/></Relationships>
</file>

<file path=ppt/slideMasters/_rels/slideMaster1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72.xml"/><Relationship Id="rId8" Type="http://schemas.openxmlformats.org/officeDocument/2006/relationships/slideLayout" Target="../slideLayouts/slideLayout1471.xml"/><Relationship Id="rId7" Type="http://schemas.openxmlformats.org/officeDocument/2006/relationships/slideLayout" Target="../slideLayouts/slideLayout1470.xml"/><Relationship Id="rId6" Type="http://schemas.openxmlformats.org/officeDocument/2006/relationships/slideLayout" Target="../slideLayouts/slideLayout1469.xml"/><Relationship Id="rId5" Type="http://schemas.openxmlformats.org/officeDocument/2006/relationships/slideLayout" Target="../slideLayouts/slideLayout1468.xml"/><Relationship Id="rId4" Type="http://schemas.openxmlformats.org/officeDocument/2006/relationships/slideLayout" Target="../slideLayouts/slideLayout1467.xml"/><Relationship Id="rId3" Type="http://schemas.openxmlformats.org/officeDocument/2006/relationships/slideLayout" Target="../slideLayouts/slideLayout1466.xml"/><Relationship Id="rId2" Type="http://schemas.openxmlformats.org/officeDocument/2006/relationships/slideLayout" Target="../slideLayouts/slideLayout1465.xml"/><Relationship Id="rId14" Type="http://schemas.openxmlformats.org/officeDocument/2006/relationships/theme" Target="../theme/theme134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474.xml"/><Relationship Id="rId10" Type="http://schemas.openxmlformats.org/officeDocument/2006/relationships/slideLayout" Target="../slideLayouts/slideLayout1473.xml"/><Relationship Id="rId1" Type="http://schemas.openxmlformats.org/officeDocument/2006/relationships/slideLayout" Target="../slideLayouts/slideLayout1464.xml"/></Relationships>
</file>

<file path=ppt/slideMasters/_rels/slideMaster1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83.xml"/><Relationship Id="rId8" Type="http://schemas.openxmlformats.org/officeDocument/2006/relationships/slideLayout" Target="../slideLayouts/slideLayout1482.xml"/><Relationship Id="rId7" Type="http://schemas.openxmlformats.org/officeDocument/2006/relationships/slideLayout" Target="../slideLayouts/slideLayout1481.xml"/><Relationship Id="rId6" Type="http://schemas.openxmlformats.org/officeDocument/2006/relationships/slideLayout" Target="../slideLayouts/slideLayout1480.xml"/><Relationship Id="rId5" Type="http://schemas.openxmlformats.org/officeDocument/2006/relationships/slideLayout" Target="../slideLayouts/slideLayout1479.xml"/><Relationship Id="rId4" Type="http://schemas.openxmlformats.org/officeDocument/2006/relationships/slideLayout" Target="../slideLayouts/slideLayout1478.xml"/><Relationship Id="rId3" Type="http://schemas.openxmlformats.org/officeDocument/2006/relationships/slideLayout" Target="../slideLayouts/slideLayout1477.xml"/><Relationship Id="rId2" Type="http://schemas.openxmlformats.org/officeDocument/2006/relationships/slideLayout" Target="../slideLayouts/slideLayout1476.xml"/><Relationship Id="rId14" Type="http://schemas.openxmlformats.org/officeDocument/2006/relationships/theme" Target="../theme/theme13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485.xml"/><Relationship Id="rId10" Type="http://schemas.openxmlformats.org/officeDocument/2006/relationships/slideLayout" Target="../slideLayouts/slideLayout1484.xml"/><Relationship Id="rId1" Type="http://schemas.openxmlformats.org/officeDocument/2006/relationships/slideLayout" Target="../slideLayouts/slideLayout1475.xml"/></Relationships>
</file>

<file path=ppt/slideMasters/_rels/slideMaster1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94.xml"/><Relationship Id="rId8" Type="http://schemas.openxmlformats.org/officeDocument/2006/relationships/slideLayout" Target="../slideLayouts/slideLayout1493.xml"/><Relationship Id="rId7" Type="http://schemas.openxmlformats.org/officeDocument/2006/relationships/slideLayout" Target="../slideLayouts/slideLayout1492.xml"/><Relationship Id="rId6" Type="http://schemas.openxmlformats.org/officeDocument/2006/relationships/slideLayout" Target="../slideLayouts/slideLayout1491.xml"/><Relationship Id="rId5" Type="http://schemas.openxmlformats.org/officeDocument/2006/relationships/slideLayout" Target="../slideLayouts/slideLayout1490.xml"/><Relationship Id="rId4" Type="http://schemas.openxmlformats.org/officeDocument/2006/relationships/slideLayout" Target="../slideLayouts/slideLayout1489.xml"/><Relationship Id="rId3" Type="http://schemas.openxmlformats.org/officeDocument/2006/relationships/slideLayout" Target="../slideLayouts/slideLayout1488.xml"/><Relationship Id="rId2" Type="http://schemas.openxmlformats.org/officeDocument/2006/relationships/slideLayout" Target="../slideLayouts/slideLayout1487.xml"/><Relationship Id="rId14" Type="http://schemas.openxmlformats.org/officeDocument/2006/relationships/theme" Target="../theme/theme136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496.xml"/><Relationship Id="rId10" Type="http://schemas.openxmlformats.org/officeDocument/2006/relationships/slideLayout" Target="../slideLayouts/slideLayout1495.xml"/><Relationship Id="rId1" Type="http://schemas.openxmlformats.org/officeDocument/2006/relationships/slideLayout" Target="../slideLayouts/slideLayout1486.xml"/></Relationships>
</file>

<file path=ppt/slideMasters/_rels/slideMaster1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05.xml"/><Relationship Id="rId8" Type="http://schemas.openxmlformats.org/officeDocument/2006/relationships/slideLayout" Target="../slideLayouts/slideLayout1504.xml"/><Relationship Id="rId7" Type="http://schemas.openxmlformats.org/officeDocument/2006/relationships/slideLayout" Target="../slideLayouts/slideLayout1503.xml"/><Relationship Id="rId6" Type="http://schemas.openxmlformats.org/officeDocument/2006/relationships/slideLayout" Target="../slideLayouts/slideLayout1502.xml"/><Relationship Id="rId5" Type="http://schemas.openxmlformats.org/officeDocument/2006/relationships/slideLayout" Target="../slideLayouts/slideLayout1501.xml"/><Relationship Id="rId4" Type="http://schemas.openxmlformats.org/officeDocument/2006/relationships/slideLayout" Target="../slideLayouts/slideLayout1500.xml"/><Relationship Id="rId3" Type="http://schemas.openxmlformats.org/officeDocument/2006/relationships/slideLayout" Target="../slideLayouts/slideLayout1499.xml"/><Relationship Id="rId2" Type="http://schemas.openxmlformats.org/officeDocument/2006/relationships/slideLayout" Target="../slideLayouts/slideLayout1498.xml"/><Relationship Id="rId14" Type="http://schemas.openxmlformats.org/officeDocument/2006/relationships/theme" Target="../theme/theme137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507.xml"/><Relationship Id="rId10" Type="http://schemas.openxmlformats.org/officeDocument/2006/relationships/slideLayout" Target="../slideLayouts/slideLayout1506.xml"/><Relationship Id="rId1" Type="http://schemas.openxmlformats.org/officeDocument/2006/relationships/slideLayout" Target="../slideLayouts/slideLayout1497.xml"/></Relationships>
</file>

<file path=ppt/slideMasters/_rels/slideMaster1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16.xml"/><Relationship Id="rId8" Type="http://schemas.openxmlformats.org/officeDocument/2006/relationships/slideLayout" Target="../slideLayouts/slideLayout1515.xml"/><Relationship Id="rId7" Type="http://schemas.openxmlformats.org/officeDocument/2006/relationships/slideLayout" Target="../slideLayouts/slideLayout1514.xml"/><Relationship Id="rId6" Type="http://schemas.openxmlformats.org/officeDocument/2006/relationships/slideLayout" Target="../slideLayouts/slideLayout1513.xml"/><Relationship Id="rId5" Type="http://schemas.openxmlformats.org/officeDocument/2006/relationships/slideLayout" Target="../slideLayouts/slideLayout1512.xml"/><Relationship Id="rId4" Type="http://schemas.openxmlformats.org/officeDocument/2006/relationships/slideLayout" Target="../slideLayouts/slideLayout1511.xml"/><Relationship Id="rId3" Type="http://schemas.openxmlformats.org/officeDocument/2006/relationships/slideLayout" Target="../slideLayouts/slideLayout1510.xml"/><Relationship Id="rId2" Type="http://schemas.openxmlformats.org/officeDocument/2006/relationships/slideLayout" Target="../slideLayouts/slideLayout1509.xml"/><Relationship Id="rId14" Type="http://schemas.openxmlformats.org/officeDocument/2006/relationships/theme" Target="../theme/theme138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518.xml"/><Relationship Id="rId10" Type="http://schemas.openxmlformats.org/officeDocument/2006/relationships/slideLayout" Target="../slideLayouts/slideLayout1517.xml"/><Relationship Id="rId1" Type="http://schemas.openxmlformats.org/officeDocument/2006/relationships/slideLayout" Target="../slideLayouts/slideLayout1508.xml"/></Relationships>
</file>

<file path=ppt/slideMasters/_rels/slideMaster1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7.xml"/><Relationship Id="rId8" Type="http://schemas.openxmlformats.org/officeDocument/2006/relationships/slideLayout" Target="../slideLayouts/slideLayout1526.xml"/><Relationship Id="rId7" Type="http://schemas.openxmlformats.org/officeDocument/2006/relationships/slideLayout" Target="../slideLayouts/slideLayout1525.xml"/><Relationship Id="rId6" Type="http://schemas.openxmlformats.org/officeDocument/2006/relationships/slideLayout" Target="../slideLayouts/slideLayout1524.xml"/><Relationship Id="rId5" Type="http://schemas.openxmlformats.org/officeDocument/2006/relationships/slideLayout" Target="../slideLayouts/slideLayout1523.xml"/><Relationship Id="rId4" Type="http://schemas.openxmlformats.org/officeDocument/2006/relationships/slideLayout" Target="../slideLayouts/slideLayout1522.xml"/><Relationship Id="rId3" Type="http://schemas.openxmlformats.org/officeDocument/2006/relationships/slideLayout" Target="../slideLayouts/slideLayout1521.xml"/><Relationship Id="rId2" Type="http://schemas.openxmlformats.org/officeDocument/2006/relationships/slideLayout" Target="../slideLayouts/slideLayout1520.xml"/><Relationship Id="rId14" Type="http://schemas.openxmlformats.org/officeDocument/2006/relationships/theme" Target="../theme/theme139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529.xml"/><Relationship Id="rId10" Type="http://schemas.openxmlformats.org/officeDocument/2006/relationships/slideLayout" Target="../slideLayouts/slideLayout1528.xml"/><Relationship Id="rId1" Type="http://schemas.openxmlformats.org/officeDocument/2006/relationships/slideLayout" Target="../slideLayouts/slideLayout1519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4" Type="http://schemas.openxmlformats.org/officeDocument/2006/relationships/theme" Target="../theme/theme14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38.xml"/><Relationship Id="rId8" Type="http://schemas.openxmlformats.org/officeDocument/2006/relationships/slideLayout" Target="../slideLayouts/slideLayout1537.xml"/><Relationship Id="rId7" Type="http://schemas.openxmlformats.org/officeDocument/2006/relationships/slideLayout" Target="../slideLayouts/slideLayout1536.xml"/><Relationship Id="rId6" Type="http://schemas.openxmlformats.org/officeDocument/2006/relationships/slideLayout" Target="../slideLayouts/slideLayout1535.xml"/><Relationship Id="rId5" Type="http://schemas.openxmlformats.org/officeDocument/2006/relationships/slideLayout" Target="../slideLayouts/slideLayout1534.xml"/><Relationship Id="rId4" Type="http://schemas.openxmlformats.org/officeDocument/2006/relationships/slideLayout" Target="../slideLayouts/slideLayout1533.xml"/><Relationship Id="rId3" Type="http://schemas.openxmlformats.org/officeDocument/2006/relationships/slideLayout" Target="../slideLayouts/slideLayout1532.xml"/><Relationship Id="rId2" Type="http://schemas.openxmlformats.org/officeDocument/2006/relationships/slideLayout" Target="../slideLayouts/slideLayout1531.xml"/><Relationship Id="rId14" Type="http://schemas.openxmlformats.org/officeDocument/2006/relationships/theme" Target="../theme/theme140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540.xml"/><Relationship Id="rId10" Type="http://schemas.openxmlformats.org/officeDocument/2006/relationships/slideLayout" Target="../slideLayouts/slideLayout1539.xml"/><Relationship Id="rId1" Type="http://schemas.openxmlformats.org/officeDocument/2006/relationships/slideLayout" Target="../slideLayouts/slideLayout1530.xml"/></Relationships>
</file>

<file path=ppt/slideMasters/_rels/slideMaster1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49.xml"/><Relationship Id="rId8" Type="http://schemas.openxmlformats.org/officeDocument/2006/relationships/slideLayout" Target="../slideLayouts/slideLayout1548.xml"/><Relationship Id="rId7" Type="http://schemas.openxmlformats.org/officeDocument/2006/relationships/slideLayout" Target="../slideLayouts/slideLayout1547.xml"/><Relationship Id="rId6" Type="http://schemas.openxmlformats.org/officeDocument/2006/relationships/slideLayout" Target="../slideLayouts/slideLayout1546.xml"/><Relationship Id="rId5" Type="http://schemas.openxmlformats.org/officeDocument/2006/relationships/slideLayout" Target="../slideLayouts/slideLayout1545.xml"/><Relationship Id="rId4" Type="http://schemas.openxmlformats.org/officeDocument/2006/relationships/slideLayout" Target="../slideLayouts/slideLayout1544.xml"/><Relationship Id="rId3" Type="http://schemas.openxmlformats.org/officeDocument/2006/relationships/slideLayout" Target="../slideLayouts/slideLayout1543.xml"/><Relationship Id="rId2" Type="http://schemas.openxmlformats.org/officeDocument/2006/relationships/slideLayout" Target="../slideLayouts/slideLayout1542.xml"/><Relationship Id="rId14" Type="http://schemas.openxmlformats.org/officeDocument/2006/relationships/theme" Target="../theme/theme14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551.xml"/><Relationship Id="rId10" Type="http://schemas.openxmlformats.org/officeDocument/2006/relationships/slideLayout" Target="../slideLayouts/slideLayout1550.xml"/><Relationship Id="rId1" Type="http://schemas.openxmlformats.org/officeDocument/2006/relationships/slideLayout" Target="../slideLayouts/slideLayout1541.xml"/></Relationships>
</file>

<file path=ppt/slideMasters/_rels/slideMaster1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60.xml"/><Relationship Id="rId8" Type="http://schemas.openxmlformats.org/officeDocument/2006/relationships/slideLayout" Target="../slideLayouts/slideLayout1559.xml"/><Relationship Id="rId7" Type="http://schemas.openxmlformats.org/officeDocument/2006/relationships/slideLayout" Target="../slideLayouts/slideLayout1558.xml"/><Relationship Id="rId6" Type="http://schemas.openxmlformats.org/officeDocument/2006/relationships/slideLayout" Target="../slideLayouts/slideLayout1557.xml"/><Relationship Id="rId5" Type="http://schemas.openxmlformats.org/officeDocument/2006/relationships/slideLayout" Target="../slideLayouts/slideLayout1556.xml"/><Relationship Id="rId4" Type="http://schemas.openxmlformats.org/officeDocument/2006/relationships/slideLayout" Target="../slideLayouts/slideLayout1555.xml"/><Relationship Id="rId3" Type="http://schemas.openxmlformats.org/officeDocument/2006/relationships/slideLayout" Target="../slideLayouts/slideLayout1554.xml"/><Relationship Id="rId2" Type="http://schemas.openxmlformats.org/officeDocument/2006/relationships/slideLayout" Target="../slideLayouts/slideLayout1553.xml"/><Relationship Id="rId14" Type="http://schemas.openxmlformats.org/officeDocument/2006/relationships/theme" Target="../theme/theme14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562.xml"/><Relationship Id="rId10" Type="http://schemas.openxmlformats.org/officeDocument/2006/relationships/slideLayout" Target="../slideLayouts/slideLayout1561.xml"/><Relationship Id="rId1" Type="http://schemas.openxmlformats.org/officeDocument/2006/relationships/slideLayout" Target="../slideLayouts/slideLayout1552.xml"/></Relationships>
</file>

<file path=ppt/slideMasters/_rels/slideMaster1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71.xml"/><Relationship Id="rId8" Type="http://schemas.openxmlformats.org/officeDocument/2006/relationships/slideLayout" Target="../slideLayouts/slideLayout1570.xml"/><Relationship Id="rId7" Type="http://schemas.openxmlformats.org/officeDocument/2006/relationships/slideLayout" Target="../slideLayouts/slideLayout1569.xml"/><Relationship Id="rId6" Type="http://schemas.openxmlformats.org/officeDocument/2006/relationships/slideLayout" Target="../slideLayouts/slideLayout1568.xml"/><Relationship Id="rId5" Type="http://schemas.openxmlformats.org/officeDocument/2006/relationships/slideLayout" Target="../slideLayouts/slideLayout1567.xml"/><Relationship Id="rId4" Type="http://schemas.openxmlformats.org/officeDocument/2006/relationships/slideLayout" Target="../slideLayouts/slideLayout1566.xml"/><Relationship Id="rId3" Type="http://schemas.openxmlformats.org/officeDocument/2006/relationships/slideLayout" Target="../slideLayouts/slideLayout1565.xml"/><Relationship Id="rId2" Type="http://schemas.openxmlformats.org/officeDocument/2006/relationships/slideLayout" Target="../slideLayouts/slideLayout1564.xml"/><Relationship Id="rId14" Type="http://schemas.openxmlformats.org/officeDocument/2006/relationships/theme" Target="../theme/theme143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573.xml"/><Relationship Id="rId10" Type="http://schemas.openxmlformats.org/officeDocument/2006/relationships/slideLayout" Target="../slideLayouts/slideLayout1572.xml"/><Relationship Id="rId1" Type="http://schemas.openxmlformats.org/officeDocument/2006/relationships/slideLayout" Target="../slideLayouts/slideLayout1563.xml"/></Relationships>
</file>

<file path=ppt/slideMasters/_rels/slideMaster1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82.xml"/><Relationship Id="rId8" Type="http://schemas.openxmlformats.org/officeDocument/2006/relationships/slideLayout" Target="../slideLayouts/slideLayout1581.xml"/><Relationship Id="rId7" Type="http://schemas.openxmlformats.org/officeDocument/2006/relationships/slideLayout" Target="../slideLayouts/slideLayout1580.xml"/><Relationship Id="rId6" Type="http://schemas.openxmlformats.org/officeDocument/2006/relationships/slideLayout" Target="../slideLayouts/slideLayout1579.xml"/><Relationship Id="rId5" Type="http://schemas.openxmlformats.org/officeDocument/2006/relationships/slideLayout" Target="../slideLayouts/slideLayout1578.xml"/><Relationship Id="rId4" Type="http://schemas.openxmlformats.org/officeDocument/2006/relationships/slideLayout" Target="../slideLayouts/slideLayout1577.xml"/><Relationship Id="rId3" Type="http://schemas.openxmlformats.org/officeDocument/2006/relationships/slideLayout" Target="../slideLayouts/slideLayout1576.xml"/><Relationship Id="rId2" Type="http://schemas.openxmlformats.org/officeDocument/2006/relationships/slideLayout" Target="../slideLayouts/slideLayout1575.xml"/><Relationship Id="rId14" Type="http://schemas.openxmlformats.org/officeDocument/2006/relationships/theme" Target="../theme/theme144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584.xml"/><Relationship Id="rId10" Type="http://schemas.openxmlformats.org/officeDocument/2006/relationships/slideLayout" Target="../slideLayouts/slideLayout1583.xml"/><Relationship Id="rId1" Type="http://schemas.openxmlformats.org/officeDocument/2006/relationships/slideLayout" Target="../slideLayouts/slideLayout1574.xml"/></Relationships>
</file>

<file path=ppt/slideMasters/_rels/slideMaster1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93.xml"/><Relationship Id="rId8" Type="http://schemas.openxmlformats.org/officeDocument/2006/relationships/slideLayout" Target="../slideLayouts/slideLayout1592.xml"/><Relationship Id="rId7" Type="http://schemas.openxmlformats.org/officeDocument/2006/relationships/slideLayout" Target="../slideLayouts/slideLayout1591.xml"/><Relationship Id="rId6" Type="http://schemas.openxmlformats.org/officeDocument/2006/relationships/slideLayout" Target="../slideLayouts/slideLayout1590.xml"/><Relationship Id="rId5" Type="http://schemas.openxmlformats.org/officeDocument/2006/relationships/slideLayout" Target="../slideLayouts/slideLayout1589.xml"/><Relationship Id="rId4" Type="http://schemas.openxmlformats.org/officeDocument/2006/relationships/slideLayout" Target="../slideLayouts/slideLayout1588.xml"/><Relationship Id="rId3" Type="http://schemas.openxmlformats.org/officeDocument/2006/relationships/slideLayout" Target="../slideLayouts/slideLayout1587.xml"/><Relationship Id="rId2" Type="http://schemas.openxmlformats.org/officeDocument/2006/relationships/slideLayout" Target="../slideLayouts/slideLayout1586.xml"/><Relationship Id="rId14" Type="http://schemas.openxmlformats.org/officeDocument/2006/relationships/theme" Target="../theme/theme14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595.xml"/><Relationship Id="rId10" Type="http://schemas.openxmlformats.org/officeDocument/2006/relationships/slideLayout" Target="../slideLayouts/slideLayout1594.xml"/><Relationship Id="rId1" Type="http://schemas.openxmlformats.org/officeDocument/2006/relationships/slideLayout" Target="../slideLayouts/slideLayout1585.xml"/></Relationships>
</file>

<file path=ppt/slideMasters/_rels/slideMaster1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04.xml"/><Relationship Id="rId8" Type="http://schemas.openxmlformats.org/officeDocument/2006/relationships/slideLayout" Target="../slideLayouts/slideLayout1603.xml"/><Relationship Id="rId7" Type="http://schemas.openxmlformats.org/officeDocument/2006/relationships/slideLayout" Target="../slideLayouts/slideLayout1602.xml"/><Relationship Id="rId6" Type="http://schemas.openxmlformats.org/officeDocument/2006/relationships/slideLayout" Target="../slideLayouts/slideLayout1601.xml"/><Relationship Id="rId5" Type="http://schemas.openxmlformats.org/officeDocument/2006/relationships/slideLayout" Target="../slideLayouts/slideLayout1600.xml"/><Relationship Id="rId4" Type="http://schemas.openxmlformats.org/officeDocument/2006/relationships/slideLayout" Target="../slideLayouts/slideLayout1599.xml"/><Relationship Id="rId3" Type="http://schemas.openxmlformats.org/officeDocument/2006/relationships/slideLayout" Target="../slideLayouts/slideLayout1598.xml"/><Relationship Id="rId2" Type="http://schemas.openxmlformats.org/officeDocument/2006/relationships/slideLayout" Target="../slideLayouts/slideLayout1597.xml"/><Relationship Id="rId14" Type="http://schemas.openxmlformats.org/officeDocument/2006/relationships/theme" Target="../theme/theme146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606.xml"/><Relationship Id="rId10" Type="http://schemas.openxmlformats.org/officeDocument/2006/relationships/slideLayout" Target="../slideLayouts/slideLayout1605.xml"/><Relationship Id="rId1" Type="http://schemas.openxmlformats.org/officeDocument/2006/relationships/slideLayout" Target="../slideLayouts/slideLayout1596.xml"/></Relationships>
</file>

<file path=ppt/slideMasters/_rels/slideMaster14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15.xml"/><Relationship Id="rId8" Type="http://schemas.openxmlformats.org/officeDocument/2006/relationships/slideLayout" Target="../slideLayouts/slideLayout1614.xml"/><Relationship Id="rId7" Type="http://schemas.openxmlformats.org/officeDocument/2006/relationships/slideLayout" Target="../slideLayouts/slideLayout1613.xml"/><Relationship Id="rId6" Type="http://schemas.openxmlformats.org/officeDocument/2006/relationships/slideLayout" Target="../slideLayouts/slideLayout1612.xml"/><Relationship Id="rId5" Type="http://schemas.openxmlformats.org/officeDocument/2006/relationships/slideLayout" Target="../slideLayouts/slideLayout1611.xml"/><Relationship Id="rId4" Type="http://schemas.openxmlformats.org/officeDocument/2006/relationships/slideLayout" Target="../slideLayouts/slideLayout1610.xml"/><Relationship Id="rId3" Type="http://schemas.openxmlformats.org/officeDocument/2006/relationships/slideLayout" Target="../slideLayouts/slideLayout1609.xml"/><Relationship Id="rId2" Type="http://schemas.openxmlformats.org/officeDocument/2006/relationships/slideLayout" Target="../slideLayouts/slideLayout1608.xml"/><Relationship Id="rId14" Type="http://schemas.openxmlformats.org/officeDocument/2006/relationships/theme" Target="../theme/theme147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617.xml"/><Relationship Id="rId10" Type="http://schemas.openxmlformats.org/officeDocument/2006/relationships/slideLayout" Target="../slideLayouts/slideLayout1616.xml"/><Relationship Id="rId1" Type="http://schemas.openxmlformats.org/officeDocument/2006/relationships/slideLayout" Target="../slideLayouts/slideLayout1607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4" Type="http://schemas.openxmlformats.org/officeDocument/2006/relationships/theme" Target="../theme/theme1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4" Type="http://schemas.openxmlformats.org/officeDocument/2006/relationships/theme" Target="../theme/theme16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4" Type="http://schemas.openxmlformats.org/officeDocument/2006/relationships/theme" Target="../theme/theme17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4" Type="http://schemas.openxmlformats.org/officeDocument/2006/relationships/theme" Target="../theme/theme18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4" Type="http://schemas.openxmlformats.org/officeDocument/2006/relationships/theme" Target="../theme/theme19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11.xml"/><Relationship Id="rId14" Type="http://schemas.openxmlformats.org/officeDocument/2006/relationships/theme" Target="../theme/theme20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9.xml"/><Relationship Id="rId8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22.xml"/><Relationship Id="rId14" Type="http://schemas.openxmlformats.org/officeDocument/2006/relationships/theme" Target="../theme/theme2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0.xml"/><Relationship Id="rId8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3.xml"/><Relationship Id="rId14" Type="http://schemas.openxmlformats.org/officeDocument/2006/relationships/theme" Target="../theme/theme2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3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1.xml"/><Relationship Id="rId8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6.xml"/><Relationship Id="rId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44.xml"/><Relationship Id="rId14" Type="http://schemas.openxmlformats.org/officeDocument/2006/relationships/theme" Target="../theme/theme23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43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2.xml"/><Relationship Id="rId8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7.xml"/><Relationship Id="rId3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55.xml"/><Relationship Id="rId14" Type="http://schemas.openxmlformats.org/officeDocument/2006/relationships/theme" Target="../theme/theme24.xml"/><Relationship Id="rId13" Type="http://schemas.openxmlformats.org/officeDocument/2006/relationships/image" Target="../media/image2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54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3.xml"/><Relationship Id="rId8" Type="http://schemas.openxmlformats.org/officeDocument/2006/relationships/slideLayout" Target="../slideLayouts/slideLayout272.xml"/><Relationship Id="rId7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68.xml"/><Relationship Id="rId3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66.xml"/><Relationship Id="rId14" Type="http://schemas.openxmlformats.org/officeDocument/2006/relationships/theme" Target="../theme/theme2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75.xml"/><Relationship Id="rId10" Type="http://schemas.openxmlformats.org/officeDocument/2006/relationships/slideLayout" Target="../slideLayouts/slideLayout274.xml"/><Relationship Id="rId1" Type="http://schemas.openxmlformats.org/officeDocument/2006/relationships/slideLayout" Target="../slideLayouts/slideLayout265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4.xml"/><Relationship Id="rId8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1.xml"/><Relationship Id="rId5" Type="http://schemas.openxmlformats.org/officeDocument/2006/relationships/slideLayout" Target="../slideLayouts/slideLayout280.xml"/><Relationship Id="rId4" Type="http://schemas.openxmlformats.org/officeDocument/2006/relationships/slideLayout" Target="../slideLayouts/slideLayout279.xml"/><Relationship Id="rId3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77.xml"/><Relationship Id="rId14" Type="http://schemas.openxmlformats.org/officeDocument/2006/relationships/theme" Target="../theme/theme26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86.xml"/><Relationship Id="rId10" Type="http://schemas.openxmlformats.org/officeDocument/2006/relationships/slideLayout" Target="../slideLayouts/slideLayout285.xml"/><Relationship Id="rId1" Type="http://schemas.openxmlformats.org/officeDocument/2006/relationships/slideLayout" Target="../slideLayouts/slideLayout276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5.xml"/><Relationship Id="rId8" Type="http://schemas.openxmlformats.org/officeDocument/2006/relationships/slideLayout" Target="../slideLayouts/slideLayout294.xml"/><Relationship Id="rId7" Type="http://schemas.openxmlformats.org/officeDocument/2006/relationships/slideLayout" Target="../slideLayouts/slideLayout293.xml"/><Relationship Id="rId6" Type="http://schemas.openxmlformats.org/officeDocument/2006/relationships/slideLayout" Target="../slideLayouts/slideLayout292.xml"/><Relationship Id="rId5" Type="http://schemas.openxmlformats.org/officeDocument/2006/relationships/slideLayout" Target="../slideLayouts/slideLayout291.xml"/><Relationship Id="rId4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88.xml"/><Relationship Id="rId14" Type="http://schemas.openxmlformats.org/officeDocument/2006/relationships/theme" Target="../theme/theme27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97.xml"/><Relationship Id="rId10" Type="http://schemas.openxmlformats.org/officeDocument/2006/relationships/slideLayout" Target="../slideLayouts/slideLayout296.xml"/><Relationship Id="rId1" Type="http://schemas.openxmlformats.org/officeDocument/2006/relationships/slideLayout" Target="../slideLayouts/slideLayout287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99.xml"/><Relationship Id="rId14" Type="http://schemas.openxmlformats.org/officeDocument/2006/relationships/theme" Target="../theme/theme28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7.xml"/><Relationship Id="rId1" Type="http://schemas.openxmlformats.org/officeDocument/2006/relationships/slideLayout" Target="../slideLayouts/slideLayout298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7.xml"/><Relationship Id="rId8" Type="http://schemas.openxmlformats.org/officeDocument/2006/relationships/slideLayout" Target="../slideLayouts/slideLayout316.xml"/><Relationship Id="rId7" Type="http://schemas.openxmlformats.org/officeDocument/2006/relationships/slideLayout" Target="../slideLayouts/slideLayout315.xml"/><Relationship Id="rId6" Type="http://schemas.openxmlformats.org/officeDocument/2006/relationships/slideLayout" Target="../slideLayouts/slideLayout314.xml"/><Relationship Id="rId5" Type="http://schemas.openxmlformats.org/officeDocument/2006/relationships/slideLayout" Target="../slideLayouts/slideLayout313.xml"/><Relationship Id="rId4" Type="http://schemas.openxmlformats.org/officeDocument/2006/relationships/slideLayout" Target="../slideLayouts/slideLayout312.xml"/><Relationship Id="rId3" Type="http://schemas.openxmlformats.org/officeDocument/2006/relationships/slideLayout" Target="../slideLayouts/slideLayout311.xml"/><Relationship Id="rId2" Type="http://schemas.openxmlformats.org/officeDocument/2006/relationships/slideLayout" Target="../slideLayouts/slideLayout310.xml"/><Relationship Id="rId14" Type="http://schemas.openxmlformats.org/officeDocument/2006/relationships/theme" Target="../theme/theme29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19.xml"/><Relationship Id="rId10" Type="http://schemas.openxmlformats.org/officeDocument/2006/relationships/slideLayout" Target="../slideLayouts/slideLayout318.xml"/><Relationship Id="rId1" Type="http://schemas.openxmlformats.org/officeDocument/2006/relationships/slideLayout" Target="../slideLayouts/slideLayout30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8.xml"/><Relationship Id="rId8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26.xml"/><Relationship Id="rId6" Type="http://schemas.openxmlformats.org/officeDocument/2006/relationships/slideLayout" Target="../slideLayouts/slideLayout325.xml"/><Relationship Id="rId5" Type="http://schemas.openxmlformats.org/officeDocument/2006/relationships/slideLayout" Target="../slideLayouts/slideLayout324.xml"/><Relationship Id="rId4" Type="http://schemas.openxmlformats.org/officeDocument/2006/relationships/slideLayout" Target="../slideLayouts/slideLayout323.xml"/><Relationship Id="rId3" Type="http://schemas.openxmlformats.org/officeDocument/2006/relationships/slideLayout" Target="../slideLayouts/slideLayout322.xml"/><Relationship Id="rId2" Type="http://schemas.openxmlformats.org/officeDocument/2006/relationships/slideLayout" Target="../slideLayouts/slideLayout321.xml"/><Relationship Id="rId14" Type="http://schemas.openxmlformats.org/officeDocument/2006/relationships/theme" Target="../theme/theme30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0.xml"/><Relationship Id="rId10" Type="http://schemas.openxmlformats.org/officeDocument/2006/relationships/slideLayout" Target="../slideLayouts/slideLayout329.xml"/><Relationship Id="rId1" Type="http://schemas.openxmlformats.org/officeDocument/2006/relationships/slideLayout" Target="../slideLayouts/slideLayout320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9.xml"/><Relationship Id="rId8" Type="http://schemas.openxmlformats.org/officeDocument/2006/relationships/slideLayout" Target="../slideLayouts/slideLayout338.xml"/><Relationship Id="rId7" Type="http://schemas.openxmlformats.org/officeDocument/2006/relationships/slideLayout" Target="../slideLayouts/slideLayout337.xml"/><Relationship Id="rId6" Type="http://schemas.openxmlformats.org/officeDocument/2006/relationships/slideLayout" Target="../slideLayouts/slideLayout336.xml"/><Relationship Id="rId5" Type="http://schemas.openxmlformats.org/officeDocument/2006/relationships/slideLayout" Target="../slideLayouts/slideLayout335.xml"/><Relationship Id="rId4" Type="http://schemas.openxmlformats.org/officeDocument/2006/relationships/slideLayout" Target="../slideLayouts/slideLayout334.xml"/><Relationship Id="rId3" Type="http://schemas.openxmlformats.org/officeDocument/2006/relationships/slideLayout" Target="../slideLayouts/slideLayout333.xml"/><Relationship Id="rId2" Type="http://schemas.openxmlformats.org/officeDocument/2006/relationships/slideLayout" Target="../slideLayouts/slideLayout332.xml"/><Relationship Id="rId14" Type="http://schemas.openxmlformats.org/officeDocument/2006/relationships/theme" Target="../theme/theme3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41.xml"/><Relationship Id="rId10" Type="http://schemas.openxmlformats.org/officeDocument/2006/relationships/slideLayout" Target="../slideLayouts/slideLayout340.xml"/><Relationship Id="rId1" Type="http://schemas.openxmlformats.org/officeDocument/2006/relationships/slideLayout" Target="../slideLayouts/slideLayout331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48.xml"/><Relationship Id="rId6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46.xml"/><Relationship Id="rId4" Type="http://schemas.openxmlformats.org/officeDocument/2006/relationships/slideLayout" Target="../slideLayouts/slideLayout345.xml"/><Relationship Id="rId3" Type="http://schemas.openxmlformats.org/officeDocument/2006/relationships/slideLayout" Target="../slideLayouts/slideLayout344.xml"/><Relationship Id="rId2" Type="http://schemas.openxmlformats.org/officeDocument/2006/relationships/slideLayout" Target="../slideLayouts/slideLayout343.xml"/><Relationship Id="rId14" Type="http://schemas.openxmlformats.org/officeDocument/2006/relationships/theme" Target="../theme/theme3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52.xml"/><Relationship Id="rId10" Type="http://schemas.openxmlformats.org/officeDocument/2006/relationships/slideLayout" Target="../slideLayouts/slideLayout351.xml"/><Relationship Id="rId1" Type="http://schemas.openxmlformats.org/officeDocument/2006/relationships/slideLayout" Target="../slideLayouts/slideLayout342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1.xml"/><Relationship Id="rId8" Type="http://schemas.openxmlformats.org/officeDocument/2006/relationships/slideLayout" Target="../slideLayouts/slideLayout360.xml"/><Relationship Id="rId7" Type="http://schemas.openxmlformats.org/officeDocument/2006/relationships/slideLayout" Target="../slideLayouts/slideLayout359.xml"/><Relationship Id="rId6" Type="http://schemas.openxmlformats.org/officeDocument/2006/relationships/slideLayout" Target="../slideLayouts/slideLayout358.xml"/><Relationship Id="rId5" Type="http://schemas.openxmlformats.org/officeDocument/2006/relationships/slideLayout" Target="../slideLayouts/slideLayout357.xml"/><Relationship Id="rId4" Type="http://schemas.openxmlformats.org/officeDocument/2006/relationships/slideLayout" Target="../slideLayouts/slideLayout356.xml"/><Relationship Id="rId3" Type="http://schemas.openxmlformats.org/officeDocument/2006/relationships/slideLayout" Target="../slideLayouts/slideLayout355.xml"/><Relationship Id="rId2" Type="http://schemas.openxmlformats.org/officeDocument/2006/relationships/slideLayout" Target="../slideLayouts/slideLayout354.xml"/><Relationship Id="rId14" Type="http://schemas.openxmlformats.org/officeDocument/2006/relationships/theme" Target="../theme/theme33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63.xml"/><Relationship Id="rId10" Type="http://schemas.openxmlformats.org/officeDocument/2006/relationships/slideLayout" Target="../slideLayouts/slideLayout362.xml"/><Relationship Id="rId1" Type="http://schemas.openxmlformats.org/officeDocument/2006/relationships/slideLayout" Target="../slideLayouts/slideLayout353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2.xml"/><Relationship Id="rId8" Type="http://schemas.openxmlformats.org/officeDocument/2006/relationships/slideLayout" Target="../slideLayouts/slideLayout371.xml"/><Relationship Id="rId7" Type="http://schemas.openxmlformats.org/officeDocument/2006/relationships/slideLayout" Target="../slideLayouts/slideLayout370.xml"/><Relationship Id="rId6" Type="http://schemas.openxmlformats.org/officeDocument/2006/relationships/slideLayout" Target="../slideLayouts/slideLayout369.xml"/><Relationship Id="rId5" Type="http://schemas.openxmlformats.org/officeDocument/2006/relationships/slideLayout" Target="../slideLayouts/slideLayout368.xml"/><Relationship Id="rId4" Type="http://schemas.openxmlformats.org/officeDocument/2006/relationships/slideLayout" Target="../slideLayouts/slideLayout367.xml"/><Relationship Id="rId3" Type="http://schemas.openxmlformats.org/officeDocument/2006/relationships/slideLayout" Target="../slideLayouts/slideLayout366.xml"/><Relationship Id="rId2" Type="http://schemas.openxmlformats.org/officeDocument/2006/relationships/slideLayout" Target="../slideLayouts/slideLayout365.xml"/><Relationship Id="rId14" Type="http://schemas.openxmlformats.org/officeDocument/2006/relationships/theme" Target="../theme/theme34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74.xml"/><Relationship Id="rId10" Type="http://schemas.openxmlformats.org/officeDocument/2006/relationships/slideLayout" Target="../slideLayouts/slideLayout373.xml"/><Relationship Id="rId1" Type="http://schemas.openxmlformats.org/officeDocument/2006/relationships/slideLayout" Target="../slideLayouts/slideLayout364.xml"/></Relationships>
</file>

<file path=ppt/slideMasters/_rels/slideMaster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3.xml"/><Relationship Id="rId8" Type="http://schemas.openxmlformats.org/officeDocument/2006/relationships/slideLayout" Target="../slideLayouts/slideLayout382.xml"/><Relationship Id="rId7" Type="http://schemas.openxmlformats.org/officeDocument/2006/relationships/slideLayout" Target="../slideLayouts/slideLayout381.xml"/><Relationship Id="rId6" Type="http://schemas.openxmlformats.org/officeDocument/2006/relationships/slideLayout" Target="../slideLayouts/slideLayout380.xml"/><Relationship Id="rId5" Type="http://schemas.openxmlformats.org/officeDocument/2006/relationships/slideLayout" Target="../slideLayouts/slideLayout379.xml"/><Relationship Id="rId4" Type="http://schemas.openxmlformats.org/officeDocument/2006/relationships/slideLayout" Target="../slideLayouts/slideLayout378.xml"/><Relationship Id="rId3" Type="http://schemas.openxmlformats.org/officeDocument/2006/relationships/slideLayout" Target="../slideLayouts/slideLayout377.xml"/><Relationship Id="rId2" Type="http://schemas.openxmlformats.org/officeDocument/2006/relationships/slideLayout" Target="../slideLayouts/slideLayout376.xml"/><Relationship Id="rId14" Type="http://schemas.openxmlformats.org/officeDocument/2006/relationships/theme" Target="../theme/theme3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85.xml"/><Relationship Id="rId10" Type="http://schemas.openxmlformats.org/officeDocument/2006/relationships/slideLayout" Target="../slideLayouts/slideLayout384.xml"/><Relationship Id="rId1" Type="http://schemas.openxmlformats.org/officeDocument/2006/relationships/slideLayout" Target="../slideLayouts/slideLayout375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4.xml"/><Relationship Id="rId8" Type="http://schemas.openxmlformats.org/officeDocument/2006/relationships/slideLayout" Target="../slideLayouts/slideLayout393.xml"/><Relationship Id="rId7" Type="http://schemas.openxmlformats.org/officeDocument/2006/relationships/slideLayout" Target="../slideLayouts/slideLayout392.xml"/><Relationship Id="rId6" Type="http://schemas.openxmlformats.org/officeDocument/2006/relationships/slideLayout" Target="../slideLayouts/slideLayout391.xml"/><Relationship Id="rId5" Type="http://schemas.openxmlformats.org/officeDocument/2006/relationships/slideLayout" Target="../slideLayouts/slideLayout390.xml"/><Relationship Id="rId4" Type="http://schemas.openxmlformats.org/officeDocument/2006/relationships/slideLayout" Target="../slideLayouts/slideLayout389.xml"/><Relationship Id="rId3" Type="http://schemas.openxmlformats.org/officeDocument/2006/relationships/slideLayout" Target="../slideLayouts/slideLayout388.xml"/><Relationship Id="rId2" Type="http://schemas.openxmlformats.org/officeDocument/2006/relationships/slideLayout" Target="../slideLayouts/slideLayout387.xml"/><Relationship Id="rId14" Type="http://schemas.openxmlformats.org/officeDocument/2006/relationships/theme" Target="../theme/theme36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96.xml"/><Relationship Id="rId10" Type="http://schemas.openxmlformats.org/officeDocument/2006/relationships/slideLayout" Target="../slideLayouts/slideLayout395.xml"/><Relationship Id="rId1" Type="http://schemas.openxmlformats.org/officeDocument/2006/relationships/slideLayout" Target="../slideLayouts/slideLayout386.xml"/></Relationships>
</file>

<file path=ppt/slideMasters/_rels/slideMaster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5.xml"/><Relationship Id="rId8" Type="http://schemas.openxmlformats.org/officeDocument/2006/relationships/slideLayout" Target="../slideLayouts/slideLayout404.xml"/><Relationship Id="rId7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2.xml"/><Relationship Id="rId5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400.xml"/><Relationship Id="rId3" Type="http://schemas.openxmlformats.org/officeDocument/2006/relationships/slideLayout" Target="../slideLayouts/slideLayout399.xml"/><Relationship Id="rId2" Type="http://schemas.openxmlformats.org/officeDocument/2006/relationships/slideLayout" Target="../slideLayouts/slideLayout398.xml"/><Relationship Id="rId14" Type="http://schemas.openxmlformats.org/officeDocument/2006/relationships/theme" Target="../theme/theme37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07.xml"/><Relationship Id="rId10" Type="http://schemas.openxmlformats.org/officeDocument/2006/relationships/slideLayout" Target="../slideLayouts/slideLayout406.xml"/><Relationship Id="rId1" Type="http://schemas.openxmlformats.org/officeDocument/2006/relationships/slideLayout" Target="../slideLayouts/slideLayout397.xml"/></Relationships>
</file>

<file path=ppt/slideMasters/_rels/slideMaster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6.xml"/><Relationship Id="rId8" Type="http://schemas.openxmlformats.org/officeDocument/2006/relationships/slideLayout" Target="../slideLayouts/slideLayout415.xml"/><Relationship Id="rId7" Type="http://schemas.openxmlformats.org/officeDocument/2006/relationships/slideLayout" Target="../slideLayouts/slideLayout414.xml"/><Relationship Id="rId6" Type="http://schemas.openxmlformats.org/officeDocument/2006/relationships/slideLayout" Target="../slideLayouts/slideLayout413.xml"/><Relationship Id="rId5" Type="http://schemas.openxmlformats.org/officeDocument/2006/relationships/slideLayout" Target="../slideLayouts/slideLayout412.xml"/><Relationship Id="rId4" Type="http://schemas.openxmlformats.org/officeDocument/2006/relationships/slideLayout" Target="../slideLayouts/slideLayout411.xml"/><Relationship Id="rId3" Type="http://schemas.openxmlformats.org/officeDocument/2006/relationships/slideLayout" Target="../slideLayouts/slideLayout410.xml"/><Relationship Id="rId2" Type="http://schemas.openxmlformats.org/officeDocument/2006/relationships/slideLayout" Target="../slideLayouts/slideLayout409.xml"/><Relationship Id="rId14" Type="http://schemas.openxmlformats.org/officeDocument/2006/relationships/theme" Target="../theme/theme38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18.xml"/><Relationship Id="rId10" Type="http://schemas.openxmlformats.org/officeDocument/2006/relationships/slideLayout" Target="../slideLayouts/slideLayout417.xml"/><Relationship Id="rId1" Type="http://schemas.openxmlformats.org/officeDocument/2006/relationships/slideLayout" Target="../slideLayouts/slideLayout408.xml"/></Relationships>
</file>

<file path=ppt/slideMasters/_rels/slideMaster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7.xml"/><Relationship Id="rId8" Type="http://schemas.openxmlformats.org/officeDocument/2006/relationships/slideLayout" Target="../slideLayouts/slideLayout426.xml"/><Relationship Id="rId7" Type="http://schemas.openxmlformats.org/officeDocument/2006/relationships/slideLayout" Target="../slideLayouts/slideLayout425.xml"/><Relationship Id="rId6" Type="http://schemas.openxmlformats.org/officeDocument/2006/relationships/slideLayout" Target="../slideLayouts/slideLayout424.xml"/><Relationship Id="rId5" Type="http://schemas.openxmlformats.org/officeDocument/2006/relationships/slideLayout" Target="../slideLayouts/slideLayout423.xml"/><Relationship Id="rId4" Type="http://schemas.openxmlformats.org/officeDocument/2006/relationships/slideLayout" Target="../slideLayouts/slideLayout422.xml"/><Relationship Id="rId3" Type="http://schemas.openxmlformats.org/officeDocument/2006/relationships/slideLayout" Target="../slideLayouts/slideLayout421.xml"/><Relationship Id="rId2" Type="http://schemas.openxmlformats.org/officeDocument/2006/relationships/slideLayout" Target="../slideLayouts/slideLayout420.xml"/><Relationship Id="rId14" Type="http://schemas.openxmlformats.org/officeDocument/2006/relationships/theme" Target="../theme/theme39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29.xml"/><Relationship Id="rId10" Type="http://schemas.openxmlformats.org/officeDocument/2006/relationships/slideLayout" Target="../slideLayouts/slideLayout428.xml"/><Relationship Id="rId1" Type="http://schemas.openxmlformats.org/officeDocument/2006/relationships/slideLayout" Target="../slideLayouts/slideLayout41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8.xml"/><Relationship Id="rId8" Type="http://schemas.openxmlformats.org/officeDocument/2006/relationships/slideLayout" Target="../slideLayouts/slideLayout437.xml"/><Relationship Id="rId7" Type="http://schemas.openxmlformats.org/officeDocument/2006/relationships/slideLayout" Target="../slideLayouts/slideLayout436.xml"/><Relationship Id="rId6" Type="http://schemas.openxmlformats.org/officeDocument/2006/relationships/slideLayout" Target="../slideLayouts/slideLayout435.xml"/><Relationship Id="rId5" Type="http://schemas.openxmlformats.org/officeDocument/2006/relationships/slideLayout" Target="../slideLayouts/slideLayout434.xml"/><Relationship Id="rId4" Type="http://schemas.openxmlformats.org/officeDocument/2006/relationships/slideLayout" Target="../slideLayouts/slideLayout433.xml"/><Relationship Id="rId3" Type="http://schemas.openxmlformats.org/officeDocument/2006/relationships/slideLayout" Target="../slideLayouts/slideLayout432.xml"/><Relationship Id="rId2" Type="http://schemas.openxmlformats.org/officeDocument/2006/relationships/slideLayout" Target="../slideLayouts/slideLayout431.xml"/><Relationship Id="rId14" Type="http://schemas.openxmlformats.org/officeDocument/2006/relationships/theme" Target="../theme/theme40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0.xml"/><Relationship Id="rId10" Type="http://schemas.openxmlformats.org/officeDocument/2006/relationships/slideLayout" Target="../slideLayouts/slideLayout439.xml"/><Relationship Id="rId1" Type="http://schemas.openxmlformats.org/officeDocument/2006/relationships/slideLayout" Target="../slideLayouts/slideLayout430.xml"/></Relationships>
</file>

<file path=ppt/slideMasters/_rels/slideMaster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9.xml"/><Relationship Id="rId8" Type="http://schemas.openxmlformats.org/officeDocument/2006/relationships/slideLayout" Target="../slideLayouts/slideLayout448.xml"/><Relationship Id="rId7" Type="http://schemas.openxmlformats.org/officeDocument/2006/relationships/slideLayout" Target="../slideLayouts/slideLayout447.xml"/><Relationship Id="rId6" Type="http://schemas.openxmlformats.org/officeDocument/2006/relationships/slideLayout" Target="../slideLayouts/slideLayout446.xml"/><Relationship Id="rId5" Type="http://schemas.openxmlformats.org/officeDocument/2006/relationships/slideLayout" Target="../slideLayouts/slideLayout445.xml"/><Relationship Id="rId4" Type="http://schemas.openxmlformats.org/officeDocument/2006/relationships/slideLayout" Target="../slideLayouts/slideLayout444.xml"/><Relationship Id="rId3" Type="http://schemas.openxmlformats.org/officeDocument/2006/relationships/slideLayout" Target="../slideLayouts/slideLayout443.xml"/><Relationship Id="rId2" Type="http://schemas.openxmlformats.org/officeDocument/2006/relationships/slideLayout" Target="../slideLayouts/slideLayout442.xml"/><Relationship Id="rId14" Type="http://schemas.openxmlformats.org/officeDocument/2006/relationships/theme" Target="../theme/theme4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51.xml"/><Relationship Id="rId10" Type="http://schemas.openxmlformats.org/officeDocument/2006/relationships/slideLayout" Target="../slideLayouts/slideLayout450.xml"/><Relationship Id="rId1" Type="http://schemas.openxmlformats.org/officeDocument/2006/relationships/slideLayout" Target="../slideLayouts/slideLayout441.xml"/></Relationships>
</file>

<file path=ppt/slideMasters/_rels/slideMaster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0.xml"/><Relationship Id="rId8" Type="http://schemas.openxmlformats.org/officeDocument/2006/relationships/slideLayout" Target="../slideLayouts/slideLayout459.xml"/><Relationship Id="rId7" Type="http://schemas.openxmlformats.org/officeDocument/2006/relationships/slideLayout" Target="../slideLayouts/slideLayout458.xml"/><Relationship Id="rId6" Type="http://schemas.openxmlformats.org/officeDocument/2006/relationships/slideLayout" Target="../slideLayouts/slideLayout457.xml"/><Relationship Id="rId5" Type="http://schemas.openxmlformats.org/officeDocument/2006/relationships/slideLayout" Target="../slideLayouts/slideLayout456.xml"/><Relationship Id="rId4" Type="http://schemas.openxmlformats.org/officeDocument/2006/relationships/slideLayout" Target="../slideLayouts/slideLayout455.xml"/><Relationship Id="rId3" Type="http://schemas.openxmlformats.org/officeDocument/2006/relationships/slideLayout" Target="../slideLayouts/slideLayout454.xml"/><Relationship Id="rId2" Type="http://schemas.openxmlformats.org/officeDocument/2006/relationships/slideLayout" Target="../slideLayouts/slideLayout453.xml"/><Relationship Id="rId14" Type="http://schemas.openxmlformats.org/officeDocument/2006/relationships/theme" Target="../theme/theme4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62.xml"/><Relationship Id="rId10" Type="http://schemas.openxmlformats.org/officeDocument/2006/relationships/slideLayout" Target="../slideLayouts/slideLayout461.xml"/><Relationship Id="rId1" Type="http://schemas.openxmlformats.org/officeDocument/2006/relationships/slideLayout" Target="../slideLayouts/slideLayout452.xml"/></Relationships>
</file>

<file path=ppt/slideMasters/_rels/slideMaster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1.xml"/><Relationship Id="rId8" Type="http://schemas.openxmlformats.org/officeDocument/2006/relationships/slideLayout" Target="../slideLayouts/slideLayout470.xml"/><Relationship Id="rId7" Type="http://schemas.openxmlformats.org/officeDocument/2006/relationships/slideLayout" Target="../slideLayouts/slideLayout469.xml"/><Relationship Id="rId6" Type="http://schemas.openxmlformats.org/officeDocument/2006/relationships/slideLayout" Target="../slideLayouts/slideLayout468.xml"/><Relationship Id="rId5" Type="http://schemas.openxmlformats.org/officeDocument/2006/relationships/slideLayout" Target="../slideLayouts/slideLayout467.xml"/><Relationship Id="rId4" Type="http://schemas.openxmlformats.org/officeDocument/2006/relationships/slideLayout" Target="../slideLayouts/slideLayout466.xml"/><Relationship Id="rId3" Type="http://schemas.openxmlformats.org/officeDocument/2006/relationships/slideLayout" Target="../slideLayouts/slideLayout465.xml"/><Relationship Id="rId2" Type="http://schemas.openxmlformats.org/officeDocument/2006/relationships/slideLayout" Target="../slideLayouts/slideLayout464.xml"/><Relationship Id="rId14" Type="http://schemas.openxmlformats.org/officeDocument/2006/relationships/theme" Target="../theme/theme43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73.xml"/><Relationship Id="rId10" Type="http://schemas.openxmlformats.org/officeDocument/2006/relationships/slideLayout" Target="../slideLayouts/slideLayout472.xml"/><Relationship Id="rId1" Type="http://schemas.openxmlformats.org/officeDocument/2006/relationships/slideLayout" Target="../slideLayouts/slideLayout463.xml"/></Relationships>
</file>

<file path=ppt/slideMasters/_rels/slideMaster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2.xml"/><Relationship Id="rId8" Type="http://schemas.openxmlformats.org/officeDocument/2006/relationships/slideLayout" Target="../slideLayouts/slideLayout481.xml"/><Relationship Id="rId7" Type="http://schemas.openxmlformats.org/officeDocument/2006/relationships/slideLayout" Target="../slideLayouts/slideLayout480.xml"/><Relationship Id="rId6" Type="http://schemas.openxmlformats.org/officeDocument/2006/relationships/slideLayout" Target="../slideLayouts/slideLayout479.xml"/><Relationship Id="rId5" Type="http://schemas.openxmlformats.org/officeDocument/2006/relationships/slideLayout" Target="../slideLayouts/slideLayout478.xml"/><Relationship Id="rId4" Type="http://schemas.openxmlformats.org/officeDocument/2006/relationships/slideLayout" Target="../slideLayouts/slideLayout477.xml"/><Relationship Id="rId3" Type="http://schemas.openxmlformats.org/officeDocument/2006/relationships/slideLayout" Target="../slideLayouts/slideLayout476.xml"/><Relationship Id="rId2" Type="http://schemas.openxmlformats.org/officeDocument/2006/relationships/slideLayout" Target="../slideLayouts/slideLayout475.xml"/><Relationship Id="rId14" Type="http://schemas.openxmlformats.org/officeDocument/2006/relationships/theme" Target="../theme/theme44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84.xml"/><Relationship Id="rId10" Type="http://schemas.openxmlformats.org/officeDocument/2006/relationships/slideLayout" Target="../slideLayouts/slideLayout483.xml"/><Relationship Id="rId1" Type="http://schemas.openxmlformats.org/officeDocument/2006/relationships/slideLayout" Target="../slideLayouts/slideLayout474.xml"/></Relationships>
</file>

<file path=ppt/slideMasters/_rels/slideMaster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3.xml"/><Relationship Id="rId8" Type="http://schemas.openxmlformats.org/officeDocument/2006/relationships/slideLayout" Target="../slideLayouts/slideLayout492.xml"/><Relationship Id="rId7" Type="http://schemas.openxmlformats.org/officeDocument/2006/relationships/slideLayout" Target="../slideLayouts/slideLayout491.xml"/><Relationship Id="rId6" Type="http://schemas.openxmlformats.org/officeDocument/2006/relationships/slideLayout" Target="../slideLayouts/slideLayout490.xml"/><Relationship Id="rId5" Type="http://schemas.openxmlformats.org/officeDocument/2006/relationships/slideLayout" Target="../slideLayouts/slideLayout489.xml"/><Relationship Id="rId4" Type="http://schemas.openxmlformats.org/officeDocument/2006/relationships/slideLayout" Target="../slideLayouts/slideLayout488.xml"/><Relationship Id="rId3" Type="http://schemas.openxmlformats.org/officeDocument/2006/relationships/slideLayout" Target="../slideLayouts/slideLayout487.xml"/><Relationship Id="rId2" Type="http://schemas.openxmlformats.org/officeDocument/2006/relationships/slideLayout" Target="../slideLayouts/slideLayout486.xml"/><Relationship Id="rId14" Type="http://schemas.openxmlformats.org/officeDocument/2006/relationships/theme" Target="../theme/theme4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494.xml"/><Relationship Id="rId1" Type="http://schemas.openxmlformats.org/officeDocument/2006/relationships/slideLayout" Target="../slideLayouts/slideLayout485.xml"/></Relationships>
</file>

<file path=ppt/slideMasters/_rels/slideMaster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4.xml"/><Relationship Id="rId8" Type="http://schemas.openxmlformats.org/officeDocument/2006/relationships/slideLayout" Target="../slideLayouts/slideLayout503.xml"/><Relationship Id="rId7" Type="http://schemas.openxmlformats.org/officeDocument/2006/relationships/slideLayout" Target="../slideLayouts/slideLayout502.xml"/><Relationship Id="rId6" Type="http://schemas.openxmlformats.org/officeDocument/2006/relationships/slideLayout" Target="../slideLayouts/slideLayout501.xml"/><Relationship Id="rId5" Type="http://schemas.openxmlformats.org/officeDocument/2006/relationships/slideLayout" Target="../slideLayouts/slideLayout500.xml"/><Relationship Id="rId4" Type="http://schemas.openxmlformats.org/officeDocument/2006/relationships/slideLayout" Target="../slideLayouts/slideLayout499.xml"/><Relationship Id="rId3" Type="http://schemas.openxmlformats.org/officeDocument/2006/relationships/slideLayout" Target="../slideLayouts/slideLayout498.xml"/><Relationship Id="rId2" Type="http://schemas.openxmlformats.org/officeDocument/2006/relationships/slideLayout" Target="../slideLayouts/slideLayout497.xml"/><Relationship Id="rId14" Type="http://schemas.openxmlformats.org/officeDocument/2006/relationships/theme" Target="../theme/theme46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06.xml"/><Relationship Id="rId10" Type="http://schemas.openxmlformats.org/officeDocument/2006/relationships/slideLayout" Target="../slideLayouts/slideLayout505.xml"/><Relationship Id="rId1" Type="http://schemas.openxmlformats.org/officeDocument/2006/relationships/slideLayout" Target="../slideLayouts/slideLayout496.xml"/></Relationships>
</file>

<file path=ppt/slideMasters/_rels/slideMaster4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5.xml"/><Relationship Id="rId8" Type="http://schemas.openxmlformats.org/officeDocument/2006/relationships/slideLayout" Target="../slideLayouts/slideLayout514.xml"/><Relationship Id="rId7" Type="http://schemas.openxmlformats.org/officeDocument/2006/relationships/slideLayout" Target="../slideLayouts/slideLayout513.xml"/><Relationship Id="rId6" Type="http://schemas.openxmlformats.org/officeDocument/2006/relationships/slideLayout" Target="../slideLayouts/slideLayout512.xml"/><Relationship Id="rId5" Type="http://schemas.openxmlformats.org/officeDocument/2006/relationships/slideLayout" Target="../slideLayouts/slideLayout511.xml"/><Relationship Id="rId4" Type="http://schemas.openxmlformats.org/officeDocument/2006/relationships/slideLayout" Target="../slideLayouts/slideLayout510.xml"/><Relationship Id="rId3" Type="http://schemas.openxmlformats.org/officeDocument/2006/relationships/slideLayout" Target="../slideLayouts/slideLayout509.xml"/><Relationship Id="rId2" Type="http://schemas.openxmlformats.org/officeDocument/2006/relationships/slideLayout" Target="../slideLayouts/slideLayout508.xml"/><Relationship Id="rId14" Type="http://schemas.openxmlformats.org/officeDocument/2006/relationships/theme" Target="../theme/theme47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17.xml"/><Relationship Id="rId10" Type="http://schemas.openxmlformats.org/officeDocument/2006/relationships/slideLayout" Target="../slideLayouts/slideLayout516.xml"/><Relationship Id="rId1" Type="http://schemas.openxmlformats.org/officeDocument/2006/relationships/slideLayout" Target="../slideLayouts/slideLayout507.xml"/></Relationships>
</file>

<file path=ppt/slideMasters/_rels/slideMaster4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6.xml"/><Relationship Id="rId8" Type="http://schemas.openxmlformats.org/officeDocument/2006/relationships/slideLayout" Target="../slideLayouts/slideLayout525.xml"/><Relationship Id="rId7" Type="http://schemas.openxmlformats.org/officeDocument/2006/relationships/slideLayout" Target="../slideLayouts/slideLayout524.xml"/><Relationship Id="rId6" Type="http://schemas.openxmlformats.org/officeDocument/2006/relationships/slideLayout" Target="../slideLayouts/slideLayout523.xml"/><Relationship Id="rId5" Type="http://schemas.openxmlformats.org/officeDocument/2006/relationships/slideLayout" Target="../slideLayouts/slideLayout522.xml"/><Relationship Id="rId4" Type="http://schemas.openxmlformats.org/officeDocument/2006/relationships/slideLayout" Target="../slideLayouts/slideLayout521.xml"/><Relationship Id="rId3" Type="http://schemas.openxmlformats.org/officeDocument/2006/relationships/slideLayout" Target="../slideLayouts/slideLayout520.xml"/><Relationship Id="rId2" Type="http://schemas.openxmlformats.org/officeDocument/2006/relationships/slideLayout" Target="../slideLayouts/slideLayout519.xml"/><Relationship Id="rId14" Type="http://schemas.openxmlformats.org/officeDocument/2006/relationships/theme" Target="../theme/theme48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28.xml"/><Relationship Id="rId10" Type="http://schemas.openxmlformats.org/officeDocument/2006/relationships/slideLayout" Target="../slideLayouts/slideLayout527.xml"/><Relationship Id="rId1" Type="http://schemas.openxmlformats.org/officeDocument/2006/relationships/slideLayout" Target="../slideLayouts/slideLayout518.xml"/></Relationships>
</file>

<file path=ppt/slideMasters/_rels/slideMaster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7.xml"/><Relationship Id="rId8" Type="http://schemas.openxmlformats.org/officeDocument/2006/relationships/slideLayout" Target="../slideLayouts/slideLayout536.xml"/><Relationship Id="rId7" Type="http://schemas.openxmlformats.org/officeDocument/2006/relationships/slideLayout" Target="../slideLayouts/slideLayout535.xml"/><Relationship Id="rId6" Type="http://schemas.openxmlformats.org/officeDocument/2006/relationships/slideLayout" Target="../slideLayouts/slideLayout534.xml"/><Relationship Id="rId5" Type="http://schemas.openxmlformats.org/officeDocument/2006/relationships/slideLayout" Target="../slideLayouts/slideLayout533.xml"/><Relationship Id="rId4" Type="http://schemas.openxmlformats.org/officeDocument/2006/relationships/slideLayout" Target="../slideLayouts/slideLayout532.xml"/><Relationship Id="rId3" Type="http://schemas.openxmlformats.org/officeDocument/2006/relationships/slideLayout" Target="../slideLayouts/slideLayout531.xml"/><Relationship Id="rId2" Type="http://schemas.openxmlformats.org/officeDocument/2006/relationships/slideLayout" Target="../slideLayouts/slideLayout530.xml"/><Relationship Id="rId14" Type="http://schemas.openxmlformats.org/officeDocument/2006/relationships/theme" Target="../theme/theme49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39.xml"/><Relationship Id="rId10" Type="http://schemas.openxmlformats.org/officeDocument/2006/relationships/slideLayout" Target="../slideLayouts/slideLayout538.xml"/><Relationship Id="rId1" Type="http://schemas.openxmlformats.org/officeDocument/2006/relationships/slideLayout" Target="../slideLayouts/slideLayout52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8.xml"/><Relationship Id="rId8" Type="http://schemas.openxmlformats.org/officeDocument/2006/relationships/slideLayout" Target="../slideLayouts/slideLayout547.xml"/><Relationship Id="rId7" Type="http://schemas.openxmlformats.org/officeDocument/2006/relationships/slideLayout" Target="../slideLayouts/slideLayout546.xml"/><Relationship Id="rId6" Type="http://schemas.openxmlformats.org/officeDocument/2006/relationships/slideLayout" Target="../slideLayouts/slideLayout545.xml"/><Relationship Id="rId5" Type="http://schemas.openxmlformats.org/officeDocument/2006/relationships/slideLayout" Target="../slideLayouts/slideLayout544.xml"/><Relationship Id="rId4" Type="http://schemas.openxmlformats.org/officeDocument/2006/relationships/slideLayout" Target="../slideLayouts/slideLayout543.xml"/><Relationship Id="rId3" Type="http://schemas.openxmlformats.org/officeDocument/2006/relationships/slideLayout" Target="../slideLayouts/slideLayout542.xml"/><Relationship Id="rId2" Type="http://schemas.openxmlformats.org/officeDocument/2006/relationships/slideLayout" Target="../slideLayouts/slideLayout541.xml"/><Relationship Id="rId14" Type="http://schemas.openxmlformats.org/officeDocument/2006/relationships/theme" Target="../theme/theme50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0.xml"/><Relationship Id="rId10" Type="http://schemas.openxmlformats.org/officeDocument/2006/relationships/slideLayout" Target="../slideLayouts/slideLayout549.xml"/><Relationship Id="rId1" Type="http://schemas.openxmlformats.org/officeDocument/2006/relationships/slideLayout" Target="../slideLayouts/slideLayout540.xml"/></Relationships>
</file>

<file path=ppt/slideMasters/_rels/slideMaster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9.xml"/><Relationship Id="rId8" Type="http://schemas.openxmlformats.org/officeDocument/2006/relationships/slideLayout" Target="../slideLayouts/slideLayout558.xml"/><Relationship Id="rId7" Type="http://schemas.openxmlformats.org/officeDocument/2006/relationships/slideLayout" Target="../slideLayouts/slideLayout557.xml"/><Relationship Id="rId6" Type="http://schemas.openxmlformats.org/officeDocument/2006/relationships/slideLayout" Target="../slideLayouts/slideLayout556.xml"/><Relationship Id="rId5" Type="http://schemas.openxmlformats.org/officeDocument/2006/relationships/slideLayout" Target="../slideLayouts/slideLayout555.xml"/><Relationship Id="rId4" Type="http://schemas.openxmlformats.org/officeDocument/2006/relationships/slideLayout" Target="../slideLayouts/slideLayout554.xml"/><Relationship Id="rId3" Type="http://schemas.openxmlformats.org/officeDocument/2006/relationships/slideLayout" Target="../slideLayouts/slideLayout553.xml"/><Relationship Id="rId2" Type="http://schemas.openxmlformats.org/officeDocument/2006/relationships/slideLayout" Target="../slideLayouts/slideLayout552.xml"/><Relationship Id="rId14" Type="http://schemas.openxmlformats.org/officeDocument/2006/relationships/theme" Target="../theme/theme5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61.xml"/><Relationship Id="rId10" Type="http://schemas.openxmlformats.org/officeDocument/2006/relationships/slideLayout" Target="../slideLayouts/slideLayout560.xml"/><Relationship Id="rId1" Type="http://schemas.openxmlformats.org/officeDocument/2006/relationships/slideLayout" Target="../slideLayouts/slideLayout551.xml"/></Relationships>
</file>

<file path=ppt/slideMasters/_rels/slideMaster5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0.xml"/><Relationship Id="rId8" Type="http://schemas.openxmlformats.org/officeDocument/2006/relationships/slideLayout" Target="../slideLayouts/slideLayout569.xml"/><Relationship Id="rId7" Type="http://schemas.openxmlformats.org/officeDocument/2006/relationships/slideLayout" Target="../slideLayouts/slideLayout568.xml"/><Relationship Id="rId6" Type="http://schemas.openxmlformats.org/officeDocument/2006/relationships/slideLayout" Target="../slideLayouts/slideLayout567.xml"/><Relationship Id="rId5" Type="http://schemas.openxmlformats.org/officeDocument/2006/relationships/slideLayout" Target="../slideLayouts/slideLayout566.xml"/><Relationship Id="rId4" Type="http://schemas.openxmlformats.org/officeDocument/2006/relationships/slideLayout" Target="../slideLayouts/slideLayout565.xml"/><Relationship Id="rId3" Type="http://schemas.openxmlformats.org/officeDocument/2006/relationships/slideLayout" Target="../slideLayouts/slideLayout564.xml"/><Relationship Id="rId2" Type="http://schemas.openxmlformats.org/officeDocument/2006/relationships/slideLayout" Target="../slideLayouts/slideLayout563.xml"/><Relationship Id="rId14" Type="http://schemas.openxmlformats.org/officeDocument/2006/relationships/theme" Target="../theme/theme5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72.xml"/><Relationship Id="rId10" Type="http://schemas.openxmlformats.org/officeDocument/2006/relationships/slideLayout" Target="../slideLayouts/slideLayout571.xml"/><Relationship Id="rId1" Type="http://schemas.openxmlformats.org/officeDocument/2006/relationships/slideLayout" Target="../slideLayouts/slideLayout562.xml"/></Relationships>
</file>

<file path=ppt/slideMasters/_rels/slideMaster5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1.xml"/><Relationship Id="rId8" Type="http://schemas.openxmlformats.org/officeDocument/2006/relationships/slideLayout" Target="../slideLayouts/slideLayout580.xml"/><Relationship Id="rId7" Type="http://schemas.openxmlformats.org/officeDocument/2006/relationships/slideLayout" Target="../slideLayouts/slideLayout579.xml"/><Relationship Id="rId6" Type="http://schemas.openxmlformats.org/officeDocument/2006/relationships/slideLayout" Target="../slideLayouts/slideLayout578.xml"/><Relationship Id="rId5" Type="http://schemas.openxmlformats.org/officeDocument/2006/relationships/slideLayout" Target="../slideLayouts/slideLayout577.xml"/><Relationship Id="rId4" Type="http://schemas.openxmlformats.org/officeDocument/2006/relationships/slideLayout" Target="../slideLayouts/slideLayout576.xml"/><Relationship Id="rId3" Type="http://schemas.openxmlformats.org/officeDocument/2006/relationships/slideLayout" Target="../slideLayouts/slideLayout575.xml"/><Relationship Id="rId2" Type="http://schemas.openxmlformats.org/officeDocument/2006/relationships/slideLayout" Target="../slideLayouts/slideLayout574.xml"/><Relationship Id="rId14" Type="http://schemas.openxmlformats.org/officeDocument/2006/relationships/theme" Target="../theme/theme53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83.xml"/><Relationship Id="rId10" Type="http://schemas.openxmlformats.org/officeDocument/2006/relationships/slideLayout" Target="../slideLayouts/slideLayout582.xml"/><Relationship Id="rId1" Type="http://schemas.openxmlformats.org/officeDocument/2006/relationships/slideLayout" Target="../slideLayouts/slideLayout573.xml"/></Relationships>
</file>

<file path=ppt/slideMasters/_rels/slideMaster5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2.xml"/><Relationship Id="rId8" Type="http://schemas.openxmlformats.org/officeDocument/2006/relationships/slideLayout" Target="../slideLayouts/slideLayout591.xml"/><Relationship Id="rId7" Type="http://schemas.openxmlformats.org/officeDocument/2006/relationships/slideLayout" Target="../slideLayouts/slideLayout590.xml"/><Relationship Id="rId6" Type="http://schemas.openxmlformats.org/officeDocument/2006/relationships/slideLayout" Target="../slideLayouts/slideLayout589.xml"/><Relationship Id="rId5" Type="http://schemas.openxmlformats.org/officeDocument/2006/relationships/slideLayout" Target="../slideLayouts/slideLayout588.xml"/><Relationship Id="rId4" Type="http://schemas.openxmlformats.org/officeDocument/2006/relationships/slideLayout" Target="../slideLayouts/slideLayout587.xml"/><Relationship Id="rId3" Type="http://schemas.openxmlformats.org/officeDocument/2006/relationships/slideLayout" Target="../slideLayouts/slideLayout586.xml"/><Relationship Id="rId2" Type="http://schemas.openxmlformats.org/officeDocument/2006/relationships/slideLayout" Target="../slideLayouts/slideLayout585.xml"/><Relationship Id="rId14" Type="http://schemas.openxmlformats.org/officeDocument/2006/relationships/theme" Target="../theme/theme54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94.xml"/><Relationship Id="rId10" Type="http://schemas.openxmlformats.org/officeDocument/2006/relationships/slideLayout" Target="../slideLayouts/slideLayout593.xml"/><Relationship Id="rId1" Type="http://schemas.openxmlformats.org/officeDocument/2006/relationships/slideLayout" Target="../slideLayouts/slideLayout584.xml"/></Relationships>
</file>

<file path=ppt/slideMasters/_rels/slideMaster5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3.xml"/><Relationship Id="rId8" Type="http://schemas.openxmlformats.org/officeDocument/2006/relationships/slideLayout" Target="../slideLayouts/slideLayout602.xml"/><Relationship Id="rId7" Type="http://schemas.openxmlformats.org/officeDocument/2006/relationships/slideLayout" Target="../slideLayouts/slideLayout601.xml"/><Relationship Id="rId6" Type="http://schemas.openxmlformats.org/officeDocument/2006/relationships/slideLayout" Target="../slideLayouts/slideLayout600.xml"/><Relationship Id="rId5" Type="http://schemas.openxmlformats.org/officeDocument/2006/relationships/slideLayout" Target="../slideLayouts/slideLayout599.xml"/><Relationship Id="rId4" Type="http://schemas.openxmlformats.org/officeDocument/2006/relationships/slideLayout" Target="../slideLayouts/slideLayout598.xml"/><Relationship Id="rId3" Type="http://schemas.openxmlformats.org/officeDocument/2006/relationships/slideLayout" Target="../slideLayouts/slideLayout597.xml"/><Relationship Id="rId2" Type="http://schemas.openxmlformats.org/officeDocument/2006/relationships/slideLayout" Target="../slideLayouts/slideLayout596.xml"/><Relationship Id="rId14" Type="http://schemas.openxmlformats.org/officeDocument/2006/relationships/theme" Target="../theme/theme5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05.xml"/><Relationship Id="rId10" Type="http://schemas.openxmlformats.org/officeDocument/2006/relationships/slideLayout" Target="../slideLayouts/slideLayout604.xml"/><Relationship Id="rId1" Type="http://schemas.openxmlformats.org/officeDocument/2006/relationships/slideLayout" Target="../slideLayouts/slideLayout595.xml"/></Relationships>
</file>

<file path=ppt/slideMasters/_rels/slideMaster5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4.xml"/><Relationship Id="rId8" Type="http://schemas.openxmlformats.org/officeDocument/2006/relationships/slideLayout" Target="../slideLayouts/slideLayout613.xml"/><Relationship Id="rId7" Type="http://schemas.openxmlformats.org/officeDocument/2006/relationships/slideLayout" Target="../slideLayouts/slideLayout612.xml"/><Relationship Id="rId6" Type="http://schemas.openxmlformats.org/officeDocument/2006/relationships/slideLayout" Target="../slideLayouts/slideLayout611.xml"/><Relationship Id="rId5" Type="http://schemas.openxmlformats.org/officeDocument/2006/relationships/slideLayout" Target="../slideLayouts/slideLayout610.xml"/><Relationship Id="rId4" Type="http://schemas.openxmlformats.org/officeDocument/2006/relationships/slideLayout" Target="../slideLayouts/slideLayout609.xml"/><Relationship Id="rId3" Type="http://schemas.openxmlformats.org/officeDocument/2006/relationships/slideLayout" Target="../slideLayouts/slideLayout608.xml"/><Relationship Id="rId2" Type="http://schemas.openxmlformats.org/officeDocument/2006/relationships/slideLayout" Target="../slideLayouts/slideLayout607.xml"/><Relationship Id="rId14" Type="http://schemas.openxmlformats.org/officeDocument/2006/relationships/theme" Target="../theme/theme56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16.xml"/><Relationship Id="rId10" Type="http://schemas.openxmlformats.org/officeDocument/2006/relationships/slideLayout" Target="../slideLayouts/slideLayout615.xml"/><Relationship Id="rId1" Type="http://schemas.openxmlformats.org/officeDocument/2006/relationships/slideLayout" Target="../slideLayouts/slideLayout606.xml"/></Relationships>
</file>

<file path=ppt/slideMasters/_rels/slideMaster5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5.xml"/><Relationship Id="rId8" Type="http://schemas.openxmlformats.org/officeDocument/2006/relationships/slideLayout" Target="../slideLayouts/slideLayout624.xml"/><Relationship Id="rId7" Type="http://schemas.openxmlformats.org/officeDocument/2006/relationships/slideLayout" Target="../slideLayouts/slideLayout623.xml"/><Relationship Id="rId6" Type="http://schemas.openxmlformats.org/officeDocument/2006/relationships/slideLayout" Target="../slideLayouts/slideLayout622.xml"/><Relationship Id="rId5" Type="http://schemas.openxmlformats.org/officeDocument/2006/relationships/slideLayout" Target="../slideLayouts/slideLayout621.xml"/><Relationship Id="rId4" Type="http://schemas.openxmlformats.org/officeDocument/2006/relationships/slideLayout" Target="../slideLayouts/slideLayout620.xml"/><Relationship Id="rId3" Type="http://schemas.openxmlformats.org/officeDocument/2006/relationships/slideLayout" Target="../slideLayouts/slideLayout619.xml"/><Relationship Id="rId2" Type="http://schemas.openxmlformats.org/officeDocument/2006/relationships/slideLayout" Target="../slideLayouts/slideLayout618.xml"/><Relationship Id="rId14" Type="http://schemas.openxmlformats.org/officeDocument/2006/relationships/theme" Target="../theme/theme57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27.xml"/><Relationship Id="rId10" Type="http://schemas.openxmlformats.org/officeDocument/2006/relationships/slideLayout" Target="../slideLayouts/slideLayout626.xml"/><Relationship Id="rId1" Type="http://schemas.openxmlformats.org/officeDocument/2006/relationships/slideLayout" Target="../slideLayouts/slideLayout617.xml"/></Relationships>
</file>

<file path=ppt/slideMasters/_rels/slideMaster5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36.xml"/><Relationship Id="rId8" Type="http://schemas.openxmlformats.org/officeDocument/2006/relationships/slideLayout" Target="../slideLayouts/slideLayout635.xml"/><Relationship Id="rId7" Type="http://schemas.openxmlformats.org/officeDocument/2006/relationships/slideLayout" Target="../slideLayouts/slideLayout634.xml"/><Relationship Id="rId6" Type="http://schemas.openxmlformats.org/officeDocument/2006/relationships/slideLayout" Target="../slideLayouts/slideLayout633.xml"/><Relationship Id="rId5" Type="http://schemas.openxmlformats.org/officeDocument/2006/relationships/slideLayout" Target="../slideLayouts/slideLayout632.xml"/><Relationship Id="rId4" Type="http://schemas.openxmlformats.org/officeDocument/2006/relationships/slideLayout" Target="../slideLayouts/slideLayout631.xml"/><Relationship Id="rId3" Type="http://schemas.openxmlformats.org/officeDocument/2006/relationships/slideLayout" Target="../slideLayouts/slideLayout630.xml"/><Relationship Id="rId2" Type="http://schemas.openxmlformats.org/officeDocument/2006/relationships/slideLayout" Target="../slideLayouts/slideLayout629.xml"/><Relationship Id="rId14" Type="http://schemas.openxmlformats.org/officeDocument/2006/relationships/theme" Target="../theme/theme58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38.xml"/><Relationship Id="rId10" Type="http://schemas.openxmlformats.org/officeDocument/2006/relationships/slideLayout" Target="../slideLayouts/slideLayout637.xml"/><Relationship Id="rId1" Type="http://schemas.openxmlformats.org/officeDocument/2006/relationships/slideLayout" Target="../slideLayouts/slideLayout628.xml"/></Relationships>
</file>

<file path=ppt/slideMasters/_rels/slideMaster5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7.xml"/><Relationship Id="rId8" Type="http://schemas.openxmlformats.org/officeDocument/2006/relationships/slideLayout" Target="../slideLayouts/slideLayout646.xml"/><Relationship Id="rId7" Type="http://schemas.openxmlformats.org/officeDocument/2006/relationships/slideLayout" Target="../slideLayouts/slideLayout645.xml"/><Relationship Id="rId6" Type="http://schemas.openxmlformats.org/officeDocument/2006/relationships/slideLayout" Target="../slideLayouts/slideLayout644.xml"/><Relationship Id="rId5" Type="http://schemas.openxmlformats.org/officeDocument/2006/relationships/slideLayout" Target="../slideLayouts/slideLayout643.xml"/><Relationship Id="rId4" Type="http://schemas.openxmlformats.org/officeDocument/2006/relationships/slideLayout" Target="../slideLayouts/slideLayout642.xml"/><Relationship Id="rId3" Type="http://schemas.openxmlformats.org/officeDocument/2006/relationships/slideLayout" Target="../slideLayouts/slideLayout641.xml"/><Relationship Id="rId2" Type="http://schemas.openxmlformats.org/officeDocument/2006/relationships/slideLayout" Target="../slideLayouts/slideLayout640.xml"/><Relationship Id="rId14" Type="http://schemas.openxmlformats.org/officeDocument/2006/relationships/theme" Target="../theme/theme59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49.xml"/><Relationship Id="rId10" Type="http://schemas.openxmlformats.org/officeDocument/2006/relationships/slideLayout" Target="../slideLayouts/slideLayout648.xml"/><Relationship Id="rId1" Type="http://schemas.openxmlformats.org/officeDocument/2006/relationships/slideLayout" Target="../slideLayouts/slideLayout63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6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8.xml"/><Relationship Id="rId8" Type="http://schemas.openxmlformats.org/officeDocument/2006/relationships/slideLayout" Target="../slideLayouts/slideLayout657.xml"/><Relationship Id="rId7" Type="http://schemas.openxmlformats.org/officeDocument/2006/relationships/slideLayout" Target="../slideLayouts/slideLayout656.xml"/><Relationship Id="rId6" Type="http://schemas.openxmlformats.org/officeDocument/2006/relationships/slideLayout" Target="../slideLayouts/slideLayout655.xml"/><Relationship Id="rId5" Type="http://schemas.openxmlformats.org/officeDocument/2006/relationships/slideLayout" Target="../slideLayouts/slideLayout654.xml"/><Relationship Id="rId4" Type="http://schemas.openxmlformats.org/officeDocument/2006/relationships/slideLayout" Target="../slideLayouts/slideLayout653.xml"/><Relationship Id="rId3" Type="http://schemas.openxmlformats.org/officeDocument/2006/relationships/slideLayout" Target="../slideLayouts/slideLayout652.xml"/><Relationship Id="rId2" Type="http://schemas.openxmlformats.org/officeDocument/2006/relationships/slideLayout" Target="../slideLayouts/slideLayout651.xml"/><Relationship Id="rId14" Type="http://schemas.openxmlformats.org/officeDocument/2006/relationships/theme" Target="../theme/theme60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60.xml"/><Relationship Id="rId10" Type="http://schemas.openxmlformats.org/officeDocument/2006/relationships/slideLayout" Target="../slideLayouts/slideLayout659.xml"/><Relationship Id="rId1" Type="http://schemas.openxmlformats.org/officeDocument/2006/relationships/slideLayout" Target="../slideLayouts/slideLayout650.xml"/></Relationships>
</file>

<file path=ppt/slideMasters/_rels/slideMaster6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69.xml"/><Relationship Id="rId8" Type="http://schemas.openxmlformats.org/officeDocument/2006/relationships/slideLayout" Target="../slideLayouts/slideLayout668.xml"/><Relationship Id="rId7" Type="http://schemas.openxmlformats.org/officeDocument/2006/relationships/slideLayout" Target="../slideLayouts/slideLayout667.xml"/><Relationship Id="rId6" Type="http://schemas.openxmlformats.org/officeDocument/2006/relationships/slideLayout" Target="../slideLayouts/slideLayout666.xml"/><Relationship Id="rId5" Type="http://schemas.openxmlformats.org/officeDocument/2006/relationships/slideLayout" Target="../slideLayouts/slideLayout665.xml"/><Relationship Id="rId4" Type="http://schemas.openxmlformats.org/officeDocument/2006/relationships/slideLayout" Target="../slideLayouts/slideLayout664.xml"/><Relationship Id="rId3" Type="http://schemas.openxmlformats.org/officeDocument/2006/relationships/slideLayout" Target="../slideLayouts/slideLayout663.xml"/><Relationship Id="rId2" Type="http://schemas.openxmlformats.org/officeDocument/2006/relationships/slideLayout" Target="../slideLayouts/slideLayout662.xml"/><Relationship Id="rId14" Type="http://schemas.openxmlformats.org/officeDocument/2006/relationships/theme" Target="../theme/theme6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71.xml"/><Relationship Id="rId10" Type="http://schemas.openxmlformats.org/officeDocument/2006/relationships/slideLayout" Target="../slideLayouts/slideLayout670.xml"/><Relationship Id="rId1" Type="http://schemas.openxmlformats.org/officeDocument/2006/relationships/slideLayout" Target="../slideLayouts/slideLayout661.xml"/></Relationships>
</file>

<file path=ppt/slideMasters/_rels/slideMaster6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80.xml"/><Relationship Id="rId8" Type="http://schemas.openxmlformats.org/officeDocument/2006/relationships/slideLayout" Target="../slideLayouts/slideLayout679.xml"/><Relationship Id="rId7" Type="http://schemas.openxmlformats.org/officeDocument/2006/relationships/slideLayout" Target="../slideLayouts/slideLayout678.xml"/><Relationship Id="rId6" Type="http://schemas.openxmlformats.org/officeDocument/2006/relationships/slideLayout" Target="../slideLayouts/slideLayout677.xml"/><Relationship Id="rId5" Type="http://schemas.openxmlformats.org/officeDocument/2006/relationships/slideLayout" Target="../slideLayouts/slideLayout676.xml"/><Relationship Id="rId4" Type="http://schemas.openxmlformats.org/officeDocument/2006/relationships/slideLayout" Target="../slideLayouts/slideLayout675.xml"/><Relationship Id="rId3" Type="http://schemas.openxmlformats.org/officeDocument/2006/relationships/slideLayout" Target="../slideLayouts/slideLayout674.xml"/><Relationship Id="rId2" Type="http://schemas.openxmlformats.org/officeDocument/2006/relationships/slideLayout" Target="../slideLayouts/slideLayout673.xml"/><Relationship Id="rId14" Type="http://schemas.openxmlformats.org/officeDocument/2006/relationships/theme" Target="../theme/theme6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82.xml"/><Relationship Id="rId10" Type="http://schemas.openxmlformats.org/officeDocument/2006/relationships/slideLayout" Target="../slideLayouts/slideLayout681.xml"/><Relationship Id="rId1" Type="http://schemas.openxmlformats.org/officeDocument/2006/relationships/slideLayout" Target="../slideLayouts/slideLayout672.xml"/></Relationships>
</file>

<file path=ppt/slideMasters/_rels/slideMaster6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1.xml"/><Relationship Id="rId8" Type="http://schemas.openxmlformats.org/officeDocument/2006/relationships/slideLayout" Target="../slideLayouts/slideLayout690.xml"/><Relationship Id="rId7" Type="http://schemas.openxmlformats.org/officeDocument/2006/relationships/slideLayout" Target="../slideLayouts/slideLayout689.xml"/><Relationship Id="rId6" Type="http://schemas.openxmlformats.org/officeDocument/2006/relationships/slideLayout" Target="../slideLayouts/slideLayout688.xml"/><Relationship Id="rId5" Type="http://schemas.openxmlformats.org/officeDocument/2006/relationships/slideLayout" Target="../slideLayouts/slideLayout687.xml"/><Relationship Id="rId4" Type="http://schemas.openxmlformats.org/officeDocument/2006/relationships/slideLayout" Target="../slideLayouts/slideLayout686.xml"/><Relationship Id="rId3" Type="http://schemas.openxmlformats.org/officeDocument/2006/relationships/slideLayout" Target="../slideLayouts/slideLayout685.xml"/><Relationship Id="rId2" Type="http://schemas.openxmlformats.org/officeDocument/2006/relationships/slideLayout" Target="../slideLayouts/slideLayout684.xml"/><Relationship Id="rId14" Type="http://schemas.openxmlformats.org/officeDocument/2006/relationships/theme" Target="../theme/theme63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93.xml"/><Relationship Id="rId10" Type="http://schemas.openxmlformats.org/officeDocument/2006/relationships/slideLayout" Target="../slideLayouts/slideLayout692.xml"/><Relationship Id="rId1" Type="http://schemas.openxmlformats.org/officeDocument/2006/relationships/slideLayout" Target="../slideLayouts/slideLayout683.xml"/></Relationships>
</file>

<file path=ppt/slideMasters/_rels/slideMaster6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2.xml"/><Relationship Id="rId8" Type="http://schemas.openxmlformats.org/officeDocument/2006/relationships/slideLayout" Target="../slideLayouts/slideLayout701.xml"/><Relationship Id="rId7" Type="http://schemas.openxmlformats.org/officeDocument/2006/relationships/slideLayout" Target="../slideLayouts/slideLayout700.xml"/><Relationship Id="rId6" Type="http://schemas.openxmlformats.org/officeDocument/2006/relationships/slideLayout" Target="../slideLayouts/slideLayout699.xml"/><Relationship Id="rId5" Type="http://schemas.openxmlformats.org/officeDocument/2006/relationships/slideLayout" Target="../slideLayouts/slideLayout698.xml"/><Relationship Id="rId4" Type="http://schemas.openxmlformats.org/officeDocument/2006/relationships/slideLayout" Target="../slideLayouts/slideLayout697.xml"/><Relationship Id="rId3" Type="http://schemas.openxmlformats.org/officeDocument/2006/relationships/slideLayout" Target="../slideLayouts/slideLayout696.xml"/><Relationship Id="rId2" Type="http://schemas.openxmlformats.org/officeDocument/2006/relationships/slideLayout" Target="../slideLayouts/slideLayout695.xml"/><Relationship Id="rId14" Type="http://schemas.openxmlformats.org/officeDocument/2006/relationships/theme" Target="../theme/theme64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04.xml"/><Relationship Id="rId10" Type="http://schemas.openxmlformats.org/officeDocument/2006/relationships/slideLayout" Target="../slideLayouts/slideLayout703.xml"/><Relationship Id="rId1" Type="http://schemas.openxmlformats.org/officeDocument/2006/relationships/slideLayout" Target="../slideLayouts/slideLayout694.xml"/></Relationships>
</file>

<file path=ppt/slideMasters/_rels/slideMaster6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13.xml"/><Relationship Id="rId8" Type="http://schemas.openxmlformats.org/officeDocument/2006/relationships/slideLayout" Target="../slideLayouts/slideLayout712.xml"/><Relationship Id="rId7" Type="http://schemas.openxmlformats.org/officeDocument/2006/relationships/slideLayout" Target="../slideLayouts/slideLayout711.xml"/><Relationship Id="rId6" Type="http://schemas.openxmlformats.org/officeDocument/2006/relationships/slideLayout" Target="../slideLayouts/slideLayout710.xml"/><Relationship Id="rId5" Type="http://schemas.openxmlformats.org/officeDocument/2006/relationships/slideLayout" Target="../slideLayouts/slideLayout709.xml"/><Relationship Id="rId4" Type="http://schemas.openxmlformats.org/officeDocument/2006/relationships/slideLayout" Target="../slideLayouts/slideLayout708.xml"/><Relationship Id="rId3" Type="http://schemas.openxmlformats.org/officeDocument/2006/relationships/slideLayout" Target="../slideLayouts/slideLayout707.xml"/><Relationship Id="rId2" Type="http://schemas.openxmlformats.org/officeDocument/2006/relationships/slideLayout" Target="../slideLayouts/slideLayout706.xml"/><Relationship Id="rId14" Type="http://schemas.openxmlformats.org/officeDocument/2006/relationships/theme" Target="../theme/theme6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15.xml"/><Relationship Id="rId10" Type="http://schemas.openxmlformats.org/officeDocument/2006/relationships/slideLayout" Target="../slideLayouts/slideLayout714.xml"/><Relationship Id="rId1" Type="http://schemas.openxmlformats.org/officeDocument/2006/relationships/slideLayout" Target="../slideLayouts/slideLayout705.xml"/></Relationships>
</file>

<file path=ppt/slideMasters/_rels/slideMaster6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24.xml"/><Relationship Id="rId8" Type="http://schemas.openxmlformats.org/officeDocument/2006/relationships/slideLayout" Target="../slideLayouts/slideLayout723.xml"/><Relationship Id="rId7" Type="http://schemas.openxmlformats.org/officeDocument/2006/relationships/slideLayout" Target="../slideLayouts/slideLayout722.xml"/><Relationship Id="rId6" Type="http://schemas.openxmlformats.org/officeDocument/2006/relationships/slideLayout" Target="../slideLayouts/slideLayout721.xml"/><Relationship Id="rId5" Type="http://schemas.openxmlformats.org/officeDocument/2006/relationships/slideLayout" Target="../slideLayouts/slideLayout720.xml"/><Relationship Id="rId4" Type="http://schemas.openxmlformats.org/officeDocument/2006/relationships/slideLayout" Target="../slideLayouts/slideLayout719.xml"/><Relationship Id="rId3" Type="http://schemas.openxmlformats.org/officeDocument/2006/relationships/slideLayout" Target="../slideLayouts/slideLayout718.xml"/><Relationship Id="rId2" Type="http://schemas.openxmlformats.org/officeDocument/2006/relationships/slideLayout" Target="../slideLayouts/slideLayout717.xml"/><Relationship Id="rId14" Type="http://schemas.openxmlformats.org/officeDocument/2006/relationships/theme" Target="../theme/theme66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26.xml"/><Relationship Id="rId10" Type="http://schemas.openxmlformats.org/officeDocument/2006/relationships/slideLayout" Target="../slideLayouts/slideLayout725.xml"/><Relationship Id="rId1" Type="http://schemas.openxmlformats.org/officeDocument/2006/relationships/slideLayout" Target="../slideLayouts/slideLayout716.xml"/></Relationships>
</file>

<file path=ppt/slideMasters/_rels/slideMaster6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35.xml"/><Relationship Id="rId8" Type="http://schemas.openxmlformats.org/officeDocument/2006/relationships/slideLayout" Target="../slideLayouts/slideLayout734.xml"/><Relationship Id="rId7" Type="http://schemas.openxmlformats.org/officeDocument/2006/relationships/slideLayout" Target="../slideLayouts/slideLayout733.xml"/><Relationship Id="rId6" Type="http://schemas.openxmlformats.org/officeDocument/2006/relationships/slideLayout" Target="../slideLayouts/slideLayout732.xml"/><Relationship Id="rId5" Type="http://schemas.openxmlformats.org/officeDocument/2006/relationships/slideLayout" Target="../slideLayouts/slideLayout731.xml"/><Relationship Id="rId4" Type="http://schemas.openxmlformats.org/officeDocument/2006/relationships/slideLayout" Target="../slideLayouts/slideLayout730.xml"/><Relationship Id="rId3" Type="http://schemas.openxmlformats.org/officeDocument/2006/relationships/slideLayout" Target="../slideLayouts/slideLayout729.xml"/><Relationship Id="rId2" Type="http://schemas.openxmlformats.org/officeDocument/2006/relationships/slideLayout" Target="../slideLayouts/slideLayout728.xml"/><Relationship Id="rId14" Type="http://schemas.openxmlformats.org/officeDocument/2006/relationships/theme" Target="../theme/theme67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37.xml"/><Relationship Id="rId10" Type="http://schemas.openxmlformats.org/officeDocument/2006/relationships/slideLayout" Target="../slideLayouts/slideLayout736.xml"/><Relationship Id="rId1" Type="http://schemas.openxmlformats.org/officeDocument/2006/relationships/slideLayout" Target="../slideLayouts/slideLayout727.xml"/></Relationships>
</file>

<file path=ppt/slideMasters/_rels/slideMaster6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6.xml"/><Relationship Id="rId8" Type="http://schemas.openxmlformats.org/officeDocument/2006/relationships/slideLayout" Target="../slideLayouts/slideLayout745.xml"/><Relationship Id="rId7" Type="http://schemas.openxmlformats.org/officeDocument/2006/relationships/slideLayout" Target="../slideLayouts/slideLayout744.xml"/><Relationship Id="rId6" Type="http://schemas.openxmlformats.org/officeDocument/2006/relationships/slideLayout" Target="../slideLayouts/slideLayout743.xml"/><Relationship Id="rId5" Type="http://schemas.openxmlformats.org/officeDocument/2006/relationships/slideLayout" Target="../slideLayouts/slideLayout742.xml"/><Relationship Id="rId4" Type="http://schemas.openxmlformats.org/officeDocument/2006/relationships/slideLayout" Target="../slideLayouts/slideLayout741.xml"/><Relationship Id="rId3" Type="http://schemas.openxmlformats.org/officeDocument/2006/relationships/slideLayout" Target="../slideLayouts/slideLayout740.xml"/><Relationship Id="rId2" Type="http://schemas.openxmlformats.org/officeDocument/2006/relationships/slideLayout" Target="../slideLayouts/slideLayout739.xml"/><Relationship Id="rId14" Type="http://schemas.openxmlformats.org/officeDocument/2006/relationships/theme" Target="../theme/theme68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48.xml"/><Relationship Id="rId10" Type="http://schemas.openxmlformats.org/officeDocument/2006/relationships/slideLayout" Target="../slideLayouts/slideLayout747.xml"/><Relationship Id="rId1" Type="http://schemas.openxmlformats.org/officeDocument/2006/relationships/slideLayout" Target="../slideLayouts/slideLayout738.xml"/></Relationships>
</file>

<file path=ppt/slideMasters/_rels/slideMaster6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7.xml"/><Relationship Id="rId8" Type="http://schemas.openxmlformats.org/officeDocument/2006/relationships/slideLayout" Target="../slideLayouts/slideLayout756.xml"/><Relationship Id="rId7" Type="http://schemas.openxmlformats.org/officeDocument/2006/relationships/slideLayout" Target="../slideLayouts/slideLayout755.xml"/><Relationship Id="rId6" Type="http://schemas.openxmlformats.org/officeDocument/2006/relationships/slideLayout" Target="../slideLayouts/slideLayout754.xml"/><Relationship Id="rId5" Type="http://schemas.openxmlformats.org/officeDocument/2006/relationships/slideLayout" Target="../slideLayouts/slideLayout753.xml"/><Relationship Id="rId4" Type="http://schemas.openxmlformats.org/officeDocument/2006/relationships/slideLayout" Target="../slideLayouts/slideLayout752.xml"/><Relationship Id="rId3" Type="http://schemas.openxmlformats.org/officeDocument/2006/relationships/slideLayout" Target="../slideLayouts/slideLayout751.xml"/><Relationship Id="rId2" Type="http://schemas.openxmlformats.org/officeDocument/2006/relationships/slideLayout" Target="../slideLayouts/slideLayout750.xml"/><Relationship Id="rId14" Type="http://schemas.openxmlformats.org/officeDocument/2006/relationships/theme" Target="../theme/theme69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59.xml"/><Relationship Id="rId10" Type="http://schemas.openxmlformats.org/officeDocument/2006/relationships/slideLayout" Target="../slideLayouts/slideLayout758.xml"/><Relationship Id="rId1" Type="http://schemas.openxmlformats.org/officeDocument/2006/relationships/slideLayout" Target="../slideLayouts/slideLayout749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7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68.xml"/><Relationship Id="rId8" Type="http://schemas.openxmlformats.org/officeDocument/2006/relationships/slideLayout" Target="../slideLayouts/slideLayout767.xml"/><Relationship Id="rId7" Type="http://schemas.openxmlformats.org/officeDocument/2006/relationships/slideLayout" Target="../slideLayouts/slideLayout766.xml"/><Relationship Id="rId6" Type="http://schemas.openxmlformats.org/officeDocument/2006/relationships/slideLayout" Target="../slideLayouts/slideLayout765.xml"/><Relationship Id="rId5" Type="http://schemas.openxmlformats.org/officeDocument/2006/relationships/slideLayout" Target="../slideLayouts/slideLayout764.xml"/><Relationship Id="rId4" Type="http://schemas.openxmlformats.org/officeDocument/2006/relationships/slideLayout" Target="../slideLayouts/slideLayout763.xml"/><Relationship Id="rId3" Type="http://schemas.openxmlformats.org/officeDocument/2006/relationships/slideLayout" Target="../slideLayouts/slideLayout762.xml"/><Relationship Id="rId2" Type="http://schemas.openxmlformats.org/officeDocument/2006/relationships/slideLayout" Target="../slideLayouts/slideLayout761.xml"/><Relationship Id="rId14" Type="http://schemas.openxmlformats.org/officeDocument/2006/relationships/theme" Target="../theme/theme70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70.xml"/><Relationship Id="rId10" Type="http://schemas.openxmlformats.org/officeDocument/2006/relationships/slideLayout" Target="../slideLayouts/slideLayout769.xml"/><Relationship Id="rId1" Type="http://schemas.openxmlformats.org/officeDocument/2006/relationships/slideLayout" Target="../slideLayouts/slideLayout760.xml"/></Relationships>
</file>

<file path=ppt/slideMasters/_rels/slideMaster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79.xml"/><Relationship Id="rId8" Type="http://schemas.openxmlformats.org/officeDocument/2006/relationships/slideLayout" Target="../slideLayouts/slideLayout778.xml"/><Relationship Id="rId7" Type="http://schemas.openxmlformats.org/officeDocument/2006/relationships/slideLayout" Target="../slideLayouts/slideLayout777.xml"/><Relationship Id="rId6" Type="http://schemas.openxmlformats.org/officeDocument/2006/relationships/slideLayout" Target="../slideLayouts/slideLayout776.xml"/><Relationship Id="rId5" Type="http://schemas.openxmlformats.org/officeDocument/2006/relationships/slideLayout" Target="../slideLayouts/slideLayout775.xml"/><Relationship Id="rId4" Type="http://schemas.openxmlformats.org/officeDocument/2006/relationships/slideLayout" Target="../slideLayouts/slideLayout774.xml"/><Relationship Id="rId3" Type="http://schemas.openxmlformats.org/officeDocument/2006/relationships/slideLayout" Target="../slideLayouts/slideLayout773.xml"/><Relationship Id="rId2" Type="http://schemas.openxmlformats.org/officeDocument/2006/relationships/slideLayout" Target="../slideLayouts/slideLayout772.xml"/><Relationship Id="rId14" Type="http://schemas.openxmlformats.org/officeDocument/2006/relationships/theme" Target="../theme/theme7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81.xml"/><Relationship Id="rId10" Type="http://schemas.openxmlformats.org/officeDocument/2006/relationships/slideLayout" Target="../slideLayouts/slideLayout780.xml"/><Relationship Id="rId1" Type="http://schemas.openxmlformats.org/officeDocument/2006/relationships/slideLayout" Target="../slideLayouts/slideLayout771.xml"/></Relationships>
</file>

<file path=ppt/slideMasters/_rels/slideMaster7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0.xml"/><Relationship Id="rId8" Type="http://schemas.openxmlformats.org/officeDocument/2006/relationships/slideLayout" Target="../slideLayouts/slideLayout789.xml"/><Relationship Id="rId7" Type="http://schemas.openxmlformats.org/officeDocument/2006/relationships/slideLayout" Target="../slideLayouts/slideLayout788.xml"/><Relationship Id="rId6" Type="http://schemas.openxmlformats.org/officeDocument/2006/relationships/slideLayout" Target="../slideLayouts/slideLayout787.xml"/><Relationship Id="rId5" Type="http://schemas.openxmlformats.org/officeDocument/2006/relationships/slideLayout" Target="../slideLayouts/slideLayout786.xml"/><Relationship Id="rId4" Type="http://schemas.openxmlformats.org/officeDocument/2006/relationships/slideLayout" Target="../slideLayouts/slideLayout785.xml"/><Relationship Id="rId3" Type="http://schemas.openxmlformats.org/officeDocument/2006/relationships/slideLayout" Target="../slideLayouts/slideLayout784.xml"/><Relationship Id="rId2" Type="http://schemas.openxmlformats.org/officeDocument/2006/relationships/slideLayout" Target="../slideLayouts/slideLayout783.xml"/><Relationship Id="rId14" Type="http://schemas.openxmlformats.org/officeDocument/2006/relationships/theme" Target="../theme/theme7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92.xml"/><Relationship Id="rId10" Type="http://schemas.openxmlformats.org/officeDocument/2006/relationships/slideLayout" Target="../slideLayouts/slideLayout791.xml"/><Relationship Id="rId1" Type="http://schemas.openxmlformats.org/officeDocument/2006/relationships/slideLayout" Target="../slideLayouts/slideLayout782.xml"/></Relationships>
</file>

<file path=ppt/slideMasters/_rels/slideMaster7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01.xml"/><Relationship Id="rId8" Type="http://schemas.openxmlformats.org/officeDocument/2006/relationships/slideLayout" Target="../slideLayouts/slideLayout800.xml"/><Relationship Id="rId7" Type="http://schemas.openxmlformats.org/officeDocument/2006/relationships/slideLayout" Target="../slideLayouts/slideLayout799.xml"/><Relationship Id="rId6" Type="http://schemas.openxmlformats.org/officeDocument/2006/relationships/slideLayout" Target="../slideLayouts/slideLayout798.xml"/><Relationship Id="rId5" Type="http://schemas.openxmlformats.org/officeDocument/2006/relationships/slideLayout" Target="../slideLayouts/slideLayout797.xml"/><Relationship Id="rId4" Type="http://schemas.openxmlformats.org/officeDocument/2006/relationships/slideLayout" Target="../slideLayouts/slideLayout796.xml"/><Relationship Id="rId3" Type="http://schemas.openxmlformats.org/officeDocument/2006/relationships/slideLayout" Target="../slideLayouts/slideLayout795.xml"/><Relationship Id="rId2" Type="http://schemas.openxmlformats.org/officeDocument/2006/relationships/slideLayout" Target="../slideLayouts/slideLayout794.xml"/><Relationship Id="rId14" Type="http://schemas.openxmlformats.org/officeDocument/2006/relationships/theme" Target="../theme/theme73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03.xml"/><Relationship Id="rId10" Type="http://schemas.openxmlformats.org/officeDocument/2006/relationships/slideLayout" Target="../slideLayouts/slideLayout802.xml"/><Relationship Id="rId1" Type="http://schemas.openxmlformats.org/officeDocument/2006/relationships/slideLayout" Target="../slideLayouts/slideLayout793.xml"/></Relationships>
</file>

<file path=ppt/slideMasters/_rels/slideMaster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2.xml"/><Relationship Id="rId8" Type="http://schemas.openxmlformats.org/officeDocument/2006/relationships/slideLayout" Target="../slideLayouts/slideLayout811.xml"/><Relationship Id="rId7" Type="http://schemas.openxmlformats.org/officeDocument/2006/relationships/slideLayout" Target="../slideLayouts/slideLayout810.xml"/><Relationship Id="rId6" Type="http://schemas.openxmlformats.org/officeDocument/2006/relationships/slideLayout" Target="../slideLayouts/slideLayout809.xml"/><Relationship Id="rId5" Type="http://schemas.openxmlformats.org/officeDocument/2006/relationships/slideLayout" Target="../slideLayouts/slideLayout808.xml"/><Relationship Id="rId4" Type="http://schemas.openxmlformats.org/officeDocument/2006/relationships/slideLayout" Target="../slideLayouts/slideLayout807.xml"/><Relationship Id="rId3" Type="http://schemas.openxmlformats.org/officeDocument/2006/relationships/slideLayout" Target="../slideLayouts/slideLayout806.xml"/><Relationship Id="rId2" Type="http://schemas.openxmlformats.org/officeDocument/2006/relationships/slideLayout" Target="../slideLayouts/slideLayout805.xml"/><Relationship Id="rId14" Type="http://schemas.openxmlformats.org/officeDocument/2006/relationships/theme" Target="../theme/theme74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14.xml"/><Relationship Id="rId10" Type="http://schemas.openxmlformats.org/officeDocument/2006/relationships/slideLayout" Target="../slideLayouts/slideLayout813.xml"/><Relationship Id="rId1" Type="http://schemas.openxmlformats.org/officeDocument/2006/relationships/slideLayout" Target="../slideLayouts/slideLayout804.xml"/></Relationships>
</file>

<file path=ppt/slideMasters/_rels/slideMaster7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23.xml"/><Relationship Id="rId8" Type="http://schemas.openxmlformats.org/officeDocument/2006/relationships/slideLayout" Target="../slideLayouts/slideLayout822.xml"/><Relationship Id="rId7" Type="http://schemas.openxmlformats.org/officeDocument/2006/relationships/slideLayout" Target="../slideLayouts/slideLayout821.xml"/><Relationship Id="rId6" Type="http://schemas.openxmlformats.org/officeDocument/2006/relationships/slideLayout" Target="../slideLayouts/slideLayout820.xml"/><Relationship Id="rId5" Type="http://schemas.openxmlformats.org/officeDocument/2006/relationships/slideLayout" Target="../slideLayouts/slideLayout819.xml"/><Relationship Id="rId4" Type="http://schemas.openxmlformats.org/officeDocument/2006/relationships/slideLayout" Target="../slideLayouts/slideLayout818.xml"/><Relationship Id="rId3" Type="http://schemas.openxmlformats.org/officeDocument/2006/relationships/slideLayout" Target="../slideLayouts/slideLayout817.xml"/><Relationship Id="rId2" Type="http://schemas.openxmlformats.org/officeDocument/2006/relationships/slideLayout" Target="../slideLayouts/slideLayout816.xml"/><Relationship Id="rId14" Type="http://schemas.openxmlformats.org/officeDocument/2006/relationships/theme" Target="../theme/theme7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25.xml"/><Relationship Id="rId10" Type="http://schemas.openxmlformats.org/officeDocument/2006/relationships/slideLayout" Target="../slideLayouts/slideLayout824.xml"/><Relationship Id="rId1" Type="http://schemas.openxmlformats.org/officeDocument/2006/relationships/slideLayout" Target="../slideLayouts/slideLayout815.xml"/></Relationships>
</file>

<file path=ppt/slideMasters/_rels/slideMaster7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34.xml"/><Relationship Id="rId8" Type="http://schemas.openxmlformats.org/officeDocument/2006/relationships/slideLayout" Target="../slideLayouts/slideLayout833.xml"/><Relationship Id="rId7" Type="http://schemas.openxmlformats.org/officeDocument/2006/relationships/slideLayout" Target="../slideLayouts/slideLayout832.xml"/><Relationship Id="rId6" Type="http://schemas.openxmlformats.org/officeDocument/2006/relationships/slideLayout" Target="../slideLayouts/slideLayout831.xml"/><Relationship Id="rId5" Type="http://schemas.openxmlformats.org/officeDocument/2006/relationships/slideLayout" Target="../slideLayouts/slideLayout830.xml"/><Relationship Id="rId4" Type="http://schemas.openxmlformats.org/officeDocument/2006/relationships/slideLayout" Target="../slideLayouts/slideLayout829.xml"/><Relationship Id="rId3" Type="http://schemas.openxmlformats.org/officeDocument/2006/relationships/slideLayout" Target="../slideLayouts/slideLayout828.xml"/><Relationship Id="rId2" Type="http://schemas.openxmlformats.org/officeDocument/2006/relationships/slideLayout" Target="../slideLayouts/slideLayout827.xml"/><Relationship Id="rId14" Type="http://schemas.openxmlformats.org/officeDocument/2006/relationships/theme" Target="../theme/theme76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36.xml"/><Relationship Id="rId10" Type="http://schemas.openxmlformats.org/officeDocument/2006/relationships/slideLayout" Target="../slideLayouts/slideLayout835.xml"/><Relationship Id="rId1" Type="http://schemas.openxmlformats.org/officeDocument/2006/relationships/slideLayout" Target="../slideLayouts/slideLayout826.xml"/></Relationships>
</file>

<file path=ppt/slideMasters/_rels/slideMaster7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45.xml"/><Relationship Id="rId8" Type="http://schemas.openxmlformats.org/officeDocument/2006/relationships/slideLayout" Target="../slideLayouts/slideLayout844.xml"/><Relationship Id="rId7" Type="http://schemas.openxmlformats.org/officeDocument/2006/relationships/slideLayout" Target="../slideLayouts/slideLayout843.xml"/><Relationship Id="rId6" Type="http://schemas.openxmlformats.org/officeDocument/2006/relationships/slideLayout" Target="../slideLayouts/slideLayout842.xml"/><Relationship Id="rId5" Type="http://schemas.openxmlformats.org/officeDocument/2006/relationships/slideLayout" Target="../slideLayouts/slideLayout841.xml"/><Relationship Id="rId4" Type="http://schemas.openxmlformats.org/officeDocument/2006/relationships/slideLayout" Target="../slideLayouts/slideLayout840.xml"/><Relationship Id="rId3" Type="http://schemas.openxmlformats.org/officeDocument/2006/relationships/slideLayout" Target="../slideLayouts/slideLayout839.xml"/><Relationship Id="rId2" Type="http://schemas.openxmlformats.org/officeDocument/2006/relationships/slideLayout" Target="../slideLayouts/slideLayout838.xml"/><Relationship Id="rId14" Type="http://schemas.openxmlformats.org/officeDocument/2006/relationships/theme" Target="../theme/theme77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47.xml"/><Relationship Id="rId10" Type="http://schemas.openxmlformats.org/officeDocument/2006/relationships/slideLayout" Target="../slideLayouts/slideLayout846.xml"/><Relationship Id="rId1" Type="http://schemas.openxmlformats.org/officeDocument/2006/relationships/slideLayout" Target="../slideLayouts/slideLayout837.xml"/></Relationships>
</file>

<file path=ppt/slideMasters/_rels/slideMaster7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56.xml"/><Relationship Id="rId8" Type="http://schemas.openxmlformats.org/officeDocument/2006/relationships/slideLayout" Target="../slideLayouts/slideLayout855.xml"/><Relationship Id="rId7" Type="http://schemas.openxmlformats.org/officeDocument/2006/relationships/slideLayout" Target="../slideLayouts/slideLayout854.xml"/><Relationship Id="rId6" Type="http://schemas.openxmlformats.org/officeDocument/2006/relationships/slideLayout" Target="../slideLayouts/slideLayout853.xml"/><Relationship Id="rId5" Type="http://schemas.openxmlformats.org/officeDocument/2006/relationships/slideLayout" Target="../slideLayouts/slideLayout852.xml"/><Relationship Id="rId4" Type="http://schemas.openxmlformats.org/officeDocument/2006/relationships/slideLayout" Target="../slideLayouts/slideLayout851.xml"/><Relationship Id="rId3" Type="http://schemas.openxmlformats.org/officeDocument/2006/relationships/slideLayout" Target="../slideLayouts/slideLayout850.xml"/><Relationship Id="rId2" Type="http://schemas.openxmlformats.org/officeDocument/2006/relationships/slideLayout" Target="../slideLayouts/slideLayout849.xml"/><Relationship Id="rId14" Type="http://schemas.openxmlformats.org/officeDocument/2006/relationships/theme" Target="../theme/theme78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58.xml"/><Relationship Id="rId10" Type="http://schemas.openxmlformats.org/officeDocument/2006/relationships/slideLayout" Target="../slideLayouts/slideLayout857.xml"/><Relationship Id="rId1" Type="http://schemas.openxmlformats.org/officeDocument/2006/relationships/slideLayout" Target="../slideLayouts/slideLayout848.xml"/></Relationships>
</file>

<file path=ppt/slideMasters/_rels/slideMaster7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7.xml"/><Relationship Id="rId8" Type="http://schemas.openxmlformats.org/officeDocument/2006/relationships/slideLayout" Target="../slideLayouts/slideLayout866.xml"/><Relationship Id="rId7" Type="http://schemas.openxmlformats.org/officeDocument/2006/relationships/slideLayout" Target="../slideLayouts/slideLayout865.xml"/><Relationship Id="rId6" Type="http://schemas.openxmlformats.org/officeDocument/2006/relationships/slideLayout" Target="../slideLayouts/slideLayout864.xml"/><Relationship Id="rId5" Type="http://schemas.openxmlformats.org/officeDocument/2006/relationships/slideLayout" Target="../slideLayouts/slideLayout863.xml"/><Relationship Id="rId4" Type="http://schemas.openxmlformats.org/officeDocument/2006/relationships/slideLayout" Target="../slideLayouts/slideLayout862.xml"/><Relationship Id="rId3" Type="http://schemas.openxmlformats.org/officeDocument/2006/relationships/slideLayout" Target="../slideLayouts/slideLayout861.xml"/><Relationship Id="rId2" Type="http://schemas.openxmlformats.org/officeDocument/2006/relationships/slideLayout" Target="../slideLayouts/slideLayout860.xml"/><Relationship Id="rId14" Type="http://schemas.openxmlformats.org/officeDocument/2006/relationships/theme" Target="../theme/theme79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69.xml"/><Relationship Id="rId10" Type="http://schemas.openxmlformats.org/officeDocument/2006/relationships/slideLayout" Target="../slideLayouts/slideLayout868.xml"/><Relationship Id="rId1" Type="http://schemas.openxmlformats.org/officeDocument/2006/relationships/slideLayout" Target="../slideLayouts/slideLayout859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8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8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78.xml"/><Relationship Id="rId8" Type="http://schemas.openxmlformats.org/officeDocument/2006/relationships/slideLayout" Target="../slideLayouts/slideLayout877.xml"/><Relationship Id="rId7" Type="http://schemas.openxmlformats.org/officeDocument/2006/relationships/slideLayout" Target="../slideLayouts/slideLayout876.xml"/><Relationship Id="rId6" Type="http://schemas.openxmlformats.org/officeDocument/2006/relationships/slideLayout" Target="../slideLayouts/slideLayout875.xml"/><Relationship Id="rId5" Type="http://schemas.openxmlformats.org/officeDocument/2006/relationships/slideLayout" Target="../slideLayouts/slideLayout874.xml"/><Relationship Id="rId4" Type="http://schemas.openxmlformats.org/officeDocument/2006/relationships/slideLayout" Target="../slideLayouts/slideLayout873.xml"/><Relationship Id="rId3" Type="http://schemas.openxmlformats.org/officeDocument/2006/relationships/slideLayout" Target="../slideLayouts/slideLayout872.xml"/><Relationship Id="rId2" Type="http://schemas.openxmlformats.org/officeDocument/2006/relationships/slideLayout" Target="../slideLayouts/slideLayout871.xml"/><Relationship Id="rId14" Type="http://schemas.openxmlformats.org/officeDocument/2006/relationships/theme" Target="../theme/theme80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80.xml"/><Relationship Id="rId10" Type="http://schemas.openxmlformats.org/officeDocument/2006/relationships/slideLayout" Target="../slideLayouts/slideLayout879.xml"/><Relationship Id="rId1" Type="http://schemas.openxmlformats.org/officeDocument/2006/relationships/slideLayout" Target="../slideLayouts/slideLayout870.xml"/></Relationships>
</file>

<file path=ppt/slideMasters/_rels/slideMaster8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89.xml"/><Relationship Id="rId8" Type="http://schemas.openxmlformats.org/officeDocument/2006/relationships/slideLayout" Target="../slideLayouts/slideLayout888.xml"/><Relationship Id="rId7" Type="http://schemas.openxmlformats.org/officeDocument/2006/relationships/slideLayout" Target="../slideLayouts/slideLayout887.xml"/><Relationship Id="rId6" Type="http://schemas.openxmlformats.org/officeDocument/2006/relationships/slideLayout" Target="../slideLayouts/slideLayout886.xml"/><Relationship Id="rId5" Type="http://schemas.openxmlformats.org/officeDocument/2006/relationships/slideLayout" Target="../slideLayouts/slideLayout885.xml"/><Relationship Id="rId4" Type="http://schemas.openxmlformats.org/officeDocument/2006/relationships/slideLayout" Target="../slideLayouts/slideLayout884.xml"/><Relationship Id="rId3" Type="http://schemas.openxmlformats.org/officeDocument/2006/relationships/slideLayout" Target="../slideLayouts/slideLayout883.xml"/><Relationship Id="rId2" Type="http://schemas.openxmlformats.org/officeDocument/2006/relationships/slideLayout" Target="../slideLayouts/slideLayout882.xml"/><Relationship Id="rId14" Type="http://schemas.openxmlformats.org/officeDocument/2006/relationships/theme" Target="../theme/theme8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91.xml"/><Relationship Id="rId10" Type="http://schemas.openxmlformats.org/officeDocument/2006/relationships/slideLayout" Target="../slideLayouts/slideLayout890.xml"/><Relationship Id="rId1" Type="http://schemas.openxmlformats.org/officeDocument/2006/relationships/slideLayout" Target="../slideLayouts/slideLayout881.xml"/></Relationships>
</file>

<file path=ppt/slideMasters/_rels/slideMaster8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00.xml"/><Relationship Id="rId8" Type="http://schemas.openxmlformats.org/officeDocument/2006/relationships/slideLayout" Target="../slideLayouts/slideLayout899.xml"/><Relationship Id="rId7" Type="http://schemas.openxmlformats.org/officeDocument/2006/relationships/slideLayout" Target="../slideLayouts/slideLayout898.xml"/><Relationship Id="rId6" Type="http://schemas.openxmlformats.org/officeDocument/2006/relationships/slideLayout" Target="../slideLayouts/slideLayout897.xml"/><Relationship Id="rId5" Type="http://schemas.openxmlformats.org/officeDocument/2006/relationships/slideLayout" Target="../slideLayouts/slideLayout896.xml"/><Relationship Id="rId4" Type="http://schemas.openxmlformats.org/officeDocument/2006/relationships/slideLayout" Target="../slideLayouts/slideLayout895.xml"/><Relationship Id="rId3" Type="http://schemas.openxmlformats.org/officeDocument/2006/relationships/slideLayout" Target="../slideLayouts/slideLayout894.xml"/><Relationship Id="rId2" Type="http://schemas.openxmlformats.org/officeDocument/2006/relationships/slideLayout" Target="../slideLayouts/slideLayout893.xml"/><Relationship Id="rId14" Type="http://schemas.openxmlformats.org/officeDocument/2006/relationships/theme" Target="../theme/theme8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902.xml"/><Relationship Id="rId10" Type="http://schemas.openxmlformats.org/officeDocument/2006/relationships/slideLayout" Target="../slideLayouts/slideLayout901.xml"/><Relationship Id="rId1" Type="http://schemas.openxmlformats.org/officeDocument/2006/relationships/slideLayout" Target="../slideLayouts/slideLayout892.xml"/></Relationships>
</file>

<file path=ppt/slideMasters/_rels/slideMaster8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11.xml"/><Relationship Id="rId8" Type="http://schemas.openxmlformats.org/officeDocument/2006/relationships/slideLayout" Target="../slideLayouts/slideLayout910.xml"/><Relationship Id="rId7" Type="http://schemas.openxmlformats.org/officeDocument/2006/relationships/slideLayout" Target="../slideLayouts/slideLayout909.xml"/><Relationship Id="rId6" Type="http://schemas.openxmlformats.org/officeDocument/2006/relationships/slideLayout" Target="../slideLayouts/slideLayout908.xml"/><Relationship Id="rId5" Type="http://schemas.openxmlformats.org/officeDocument/2006/relationships/slideLayout" Target="../slideLayouts/slideLayout907.xml"/><Relationship Id="rId4" Type="http://schemas.openxmlformats.org/officeDocument/2006/relationships/slideLayout" Target="../slideLayouts/slideLayout906.xml"/><Relationship Id="rId3" Type="http://schemas.openxmlformats.org/officeDocument/2006/relationships/slideLayout" Target="../slideLayouts/slideLayout905.xml"/><Relationship Id="rId2" Type="http://schemas.openxmlformats.org/officeDocument/2006/relationships/slideLayout" Target="../slideLayouts/slideLayout904.xml"/><Relationship Id="rId14" Type="http://schemas.openxmlformats.org/officeDocument/2006/relationships/theme" Target="../theme/theme83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913.xml"/><Relationship Id="rId10" Type="http://schemas.openxmlformats.org/officeDocument/2006/relationships/slideLayout" Target="../slideLayouts/slideLayout912.xml"/><Relationship Id="rId1" Type="http://schemas.openxmlformats.org/officeDocument/2006/relationships/slideLayout" Target="../slideLayouts/slideLayout903.xml"/></Relationships>
</file>

<file path=ppt/slideMasters/_rels/slideMaster8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22.xml"/><Relationship Id="rId8" Type="http://schemas.openxmlformats.org/officeDocument/2006/relationships/slideLayout" Target="../slideLayouts/slideLayout921.xml"/><Relationship Id="rId7" Type="http://schemas.openxmlformats.org/officeDocument/2006/relationships/slideLayout" Target="../slideLayouts/slideLayout920.xml"/><Relationship Id="rId6" Type="http://schemas.openxmlformats.org/officeDocument/2006/relationships/slideLayout" Target="../slideLayouts/slideLayout919.xml"/><Relationship Id="rId5" Type="http://schemas.openxmlformats.org/officeDocument/2006/relationships/slideLayout" Target="../slideLayouts/slideLayout918.xml"/><Relationship Id="rId4" Type="http://schemas.openxmlformats.org/officeDocument/2006/relationships/slideLayout" Target="../slideLayouts/slideLayout917.xml"/><Relationship Id="rId3" Type="http://schemas.openxmlformats.org/officeDocument/2006/relationships/slideLayout" Target="../slideLayouts/slideLayout916.xml"/><Relationship Id="rId2" Type="http://schemas.openxmlformats.org/officeDocument/2006/relationships/slideLayout" Target="../slideLayouts/slideLayout915.xml"/><Relationship Id="rId14" Type="http://schemas.openxmlformats.org/officeDocument/2006/relationships/theme" Target="../theme/theme84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924.xml"/><Relationship Id="rId10" Type="http://schemas.openxmlformats.org/officeDocument/2006/relationships/slideLayout" Target="../slideLayouts/slideLayout923.xml"/><Relationship Id="rId1" Type="http://schemas.openxmlformats.org/officeDocument/2006/relationships/slideLayout" Target="../slideLayouts/slideLayout914.xml"/></Relationships>
</file>

<file path=ppt/slideMasters/_rels/slideMaster8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3.xml"/><Relationship Id="rId8" Type="http://schemas.openxmlformats.org/officeDocument/2006/relationships/slideLayout" Target="../slideLayouts/slideLayout932.xml"/><Relationship Id="rId7" Type="http://schemas.openxmlformats.org/officeDocument/2006/relationships/slideLayout" Target="../slideLayouts/slideLayout931.xml"/><Relationship Id="rId6" Type="http://schemas.openxmlformats.org/officeDocument/2006/relationships/slideLayout" Target="../slideLayouts/slideLayout930.xml"/><Relationship Id="rId5" Type="http://schemas.openxmlformats.org/officeDocument/2006/relationships/slideLayout" Target="../slideLayouts/slideLayout929.xml"/><Relationship Id="rId4" Type="http://schemas.openxmlformats.org/officeDocument/2006/relationships/slideLayout" Target="../slideLayouts/slideLayout928.xml"/><Relationship Id="rId3" Type="http://schemas.openxmlformats.org/officeDocument/2006/relationships/slideLayout" Target="../slideLayouts/slideLayout927.xml"/><Relationship Id="rId2" Type="http://schemas.openxmlformats.org/officeDocument/2006/relationships/slideLayout" Target="../slideLayouts/slideLayout926.xml"/><Relationship Id="rId14" Type="http://schemas.openxmlformats.org/officeDocument/2006/relationships/theme" Target="../theme/theme8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935.xml"/><Relationship Id="rId10" Type="http://schemas.openxmlformats.org/officeDocument/2006/relationships/slideLayout" Target="../slideLayouts/slideLayout934.xml"/><Relationship Id="rId1" Type="http://schemas.openxmlformats.org/officeDocument/2006/relationships/slideLayout" Target="../slideLayouts/slideLayout925.xml"/></Relationships>
</file>

<file path=ppt/slideMasters/_rels/slideMaster8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44.xml"/><Relationship Id="rId8" Type="http://schemas.openxmlformats.org/officeDocument/2006/relationships/slideLayout" Target="../slideLayouts/slideLayout943.xml"/><Relationship Id="rId7" Type="http://schemas.openxmlformats.org/officeDocument/2006/relationships/slideLayout" Target="../slideLayouts/slideLayout942.xml"/><Relationship Id="rId6" Type="http://schemas.openxmlformats.org/officeDocument/2006/relationships/slideLayout" Target="../slideLayouts/slideLayout941.xml"/><Relationship Id="rId5" Type="http://schemas.openxmlformats.org/officeDocument/2006/relationships/slideLayout" Target="../slideLayouts/slideLayout940.xml"/><Relationship Id="rId4" Type="http://schemas.openxmlformats.org/officeDocument/2006/relationships/slideLayout" Target="../slideLayouts/slideLayout939.xml"/><Relationship Id="rId3" Type="http://schemas.openxmlformats.org/officeDocument/2006/relationships/slideLayout" Target="../slideLayouts/slideLayout938.xml"/><Relationship Id="rId2" Type="http://schemas.openxmlformats.org/officeDocument/2006/relationships/slideLayout" Target="../slideLayouts/slideLayout937.xml"/><Relationship Id="rId14" Type="http://schemas.openxmlformats.org/officeDocument/2006/relationships/theme" Target="../theme/theme86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946.xml"/><Relationship Id="rId10" Type="http://schemas.openxmlformats.org/officeDocument/2006/relationships/slideLayout" Target="../slideLayouts/slideLayout945.xml"/><Relationship Id="rId1" Type="http://schemas.openxmlformats.org/officeDocument/2006/relationships/slideLayout" Target="../slideLayouts/slideLayout936.xml"/></Relationships>
</file>

<file path=ppt/slideMasters/_rels/slideMaster8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55.xml"/><Relationship Id="rId8" Type="http://schemas.openxmlformats.org/officeDocument/2006/relationships/slideLayout" Target="../slideLayouts/slideLayout954.xml"/><Relationship Id="rId7" Type="http://schemas.openxmlformats.org/officeDocument/2006/relationships/slideLayout" Target="../slideLayouts/slideLayout953.xml"/><Relationship Id="rId6" Type="http://schemas.openxmlformats.org/officeDocument/2006/relationships/slideLayout" Target="../slideLayouts/slideLayout952.xml"/><Relationship Id="rId5" Type="http://schemas.openxmlformats.org/officeDocument/2006/relationships/slideLayout" Target="../slideLayouts/slideLayout951.xml"/><Relationship Id="rId4" Type="http://schemas.openxmlformats.org/officeDocument/2006/relationships/slideLayout" Target="../slideLayouts/slideLayout950.xml"/><Relationship Id="rId3" Type="http://schemas.openxmlformats.org/officeDocument/2006/relationships/slideLayout" Target="../slideLayouts/slideLayout949.xml"/><Relationship Id="rId2" Type="http://schemas.openxmlformats.org/officeDocument/2006/relationships/slideLayout" Target="../slideLayouts/slideLayout948.xml"/><Relationship Id="rId14" Type="http://schemas.openxmlformats.org/officeDocument/2006/relationships/theme" Target="../theme/theme87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957.xml"/><Relationship Id="rId10" Type="http://schemas.openxmlformats.org/officeDocument/2006/relationships/slideLayout" Target="../slideLayouts/slideLayout956.xml"/><Relationship Id="rId1" Type="http://schemas.openxmlformats.org/officeDocument/2006/relationships/slideLayout" Target="../slideLayouts/slideLayout947.xml"/></Relationships>
</file>

<file path=ppt/slideMasters/_rels/slideMaster8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66.xml"/><Relationship Id="rId8" Type="http://schemas.openxmlformats.org/officeDocument/2006/relationships/slideLayout" Target="../slideLayouts/slideLayout965.xml"/><Relationship Id="rId7" Type="http://schemas.openxmlformats.org/officeDocument/2006/relationships/slideLayout" Target="../slideLayouts/slideLayout964.xml"/><Relationship Id="rId6" Type="http://schemas.openxmlformats.org/officeDocument/2006/relationships/slideLayout" Target="../slideLayouts/slideLayout963.xml"/><Relationship Id="rId5" Type="http://schemas.openxmlformats.org/officeDocument/2006/relationships/slideLayout" Target="../slideLayouts/slideLayout962.xml"/><Relationship Id="rId4" Type="http://schemas.openxmlformats.org/officeDocument/2006/relationships/slideLayout" Target="../slideLayouts/slideLayout961.xml"/><Relationship Id="rId3" Type="http://schemas.openxmlformats.org/officeDocument/2006/relationships/slideLayout" Target="../slideLayouts/slideLayout960.xml"/><Relationship Id="rId2" Type="http://schemas.openxmlformats.org/officeDocument/2006/relationships/slideLayout" Target="../slideLayouts/slideLayout959.xml"/><Relationship Id="rId14" Type="http://schemas.openxmlformats.org/officeDocument/2006/relationships/theme" Target="../theme/theme88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968.xml"/><Relationship Id="rId10" Type="http://schemas.openxmlformats.org/officeDocument/2006/relationships/slideLayout" Target="../slideLayouts/slideLayout967.xml"/><Relationship Id="rId1" Type="http://schemas.openxmlformats.org/officeDocument/2006/relationships/slideLayout" Target="../slideLayouts/slideLayout958.xml"/></Relationships>
</file>

<file path=ppt/slideMasters/_rels/slideMaster8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7.xml"/><Relationship Id="rId8" Type="http://schemas.openxmlformats.org/officeDocument/2006/relationships/slideLayout" Target="../slideLayouts/slideLayout976.xml"/><Relationship Id="rId7" Type="http://schemas.openxmlformats.org/officeDocument/2006/relationships/slideLayout" Target="../slideLayouts/slideLayout975.xml"/><Relationship Id="rId6" Type="http://schemas.openxmlformats.org/officeDocument/2006/relationships/slideLayout" Target="../slideLayouts/slideLayout974.xml"/><Relationship Id="rId5" Type="http://schemas.openxmlformats.org/officeDocument/2006/relationships/slideLayout" Target="../slideLayouts/slideLayout973.xml"/><Relationship Id="rId4" Type="http://schemas.openxmlformats.org/officeDocument/2006/relationships/slideLayout" Target="../slideLayouts/slideLayout972.xml"/><Relationship Id="rId3" Type="http://schemas.openxmlformats.org/officeDocument/2006/relationships/slideLayout" Target="../slideLayouts/slideLayout971.xml"/><Relationship Id="rId2" Type="http://schemas.openxmlformats.org/officeDocument/2006/relationships/slideLayout" Target="../slideLayouts/slideLayout970.xml"/><Relationship Id="rId14" Type="http://schemas.openxmlformats.org/officeDocument/2006/relationships/theme" Target="../theme/theme89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979.xml"/><Relationship Id="rId10" Type="http://schemas.openxmlformats.org/officeDocument/2006/relationships/slideLayout" Target="../slideLayouts/slideLayout978.xml"/><Relationship Id="rId1" Type="http://schemas.openxmlformats.org/officeDocument/2006/relationships/slideLayout" Target="../slideLayouts/slideLayout969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9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_rels/slideMaster9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88.xml"/><Relationship Id="rId8" Type="http://schemas.openxmlformats.org/officeDocument/2006/relationships/slideLayout" Target="../slideLayouts/slideLayout987.xml"/><Relationship Id="rId7" Type="http://schemas.openxmlformats.org/officeDocument/2006/relationships/slideLayout" Target="../slideLayouts/slideLayout986.xml"/><Relationship Id="rId6" Type="http://schemas.openxmlformats.org/officeDocument/2006/relationships/slideLayout" Target="../slideLayouts/slideLayout985.xml"/><Relationship Id="rId5" Type="http://schemas.openxmlformats.org/officeDocument/2006/relationships/slideLayout" Target="../slideLayouts/slideLayout984.xml"/><Relationship Id="rId4" Type="http://schemas.openxmlformats.org/officeDocument/2006/relationships/slideLayout" Target="../slideLayouts/slideLayout983.xml"/><Relationship Id="rId3" Type="http://schemas.openxmlformats.org/officeDocument/2006/relationships/slideLayout" Target="../slideLayouts/slideLayout982.xml"/><Relationship Id="rId2" Type="http://schemas.openxmlformats.org/officeDocument/2006/relationships/slideLayout" Target="../slideLayouts/slideLayout981.xml"/><Relationship Id="rId14" Type="http://schemas.openxmlformats.org/officeDocument/2006/relationships/theme" Target="../theme/theme90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990.xml"/><Relationship Id="rId10" Type="http://schemas.openxmlformats.org/officeDocument/2006/relationships/slideLayout" Target="../slideLayouts/slideLayout989.xml"/><Relationship Id="rId1" Type="http://schemas.openxmlformats.org/officeDocument/2006/relationships/slideLayout" Target="../slideLayouts/slideLayout980.xml"/></Relationships>
</file>

<file path=ppt/slideMasters/_rels/slideMaster9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99.xml"/><Relationship Id="rId8" Type="http://schemas.openxmlformats.org/officeDocument/2006/relationships/slideLayout" Target="../slideLayouts/slideLayout998.xml"/><Relationship Id="rId7" Type="http://schemas.openxmlformats.org/officeDocument/2006/relationships/slideLayout" Target="../slideLayouts/slideLayout997.xml"/><Relationship Id="rId6" Type="http://schemas.openxmlformats.org/officeDocument/2006/relationships/slideLayout" Target="../slideLayouts/slideLayout996.xml"/><Relationship Id="rId5" Type="http://schemas.openxmlformats.org/officeDocument/2006/relationships/slideLayout" Target="../slideLayouts/slideLayout995.xml"/><Relationship Id="rId4" Type="http://schemas.openxmlformats.org/officeDocument/2006/relationships/slideLayout" Target="../slideLayouts/slideLayout994.xml"/><Relationship Id="rId3" Type="http://schemas.openxmlformats.org/officeDocument/2006/relationships/slideLayout" Target="../slideLayouts/slideLayout993.xml"/><Relationship Id="rId2" Type="http://schemas.openxmlformats.org/officeDocument/2006/relationships/slideLayout" Target="../slideLayouts/slideLayout992.xml"/><Relationship Id="rId14" Type="http://schemas.openxmlformats.org/officeDocument/2006/relationships/theme" Target="../theme/theme9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001.xml"/><Relationship Id="rId10" Type="http://schemas.openxmlformats.org/officeDocument/2006/relationships/slideLayout" Target="../slideLayouts/slideLayout1000.xml"/><Relationship Id="rId1" Type="http://schemas.openxmlformats.org/officeDocument/2006/relationships/slideLayout" Target="../slideLayouts/slideLayout991.xml"/></Relationships>
</file>

<file path=ppt/slideMasters/_rels/slideMaster9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10.xml"/><Relationship Id="rId8" Type="http://schemas.openxmlformats.org/officeDocument/2006/relationships/slideLayout" Target="../slideLayouts/slideLayout1009.xml"/><Relationship Id="rId7" Type="http://schemas.openxmlformats.org/officeDocument/2006/relationships/slideLayout" Target="../slideLayouts/slideLayout1008.xml"/><Relationship Id="rId6" Type="http://schemas.openxmlformats.org/officeDocument/2006/relationships/slideLayout" Target="../slideLayouts/slideLayout1007.xml"/><Relationship Id="rId5" Type="http://schemas.openxmlformats.org/officeDocument/2006/relationships/slideLayout" Target="../slideLayouts/slideLayout1006.xml"/><Relationship Id="rId4" Type="http://schemas.openxmlformats.org/officeDocument/2006/relationships/slideLayout" Target="../slideLayouts/slideLayout1005.xml"/><Relationship Id="rId3" Type="http://schemas.openxmlformats.org/officeDocument/2006/relationships/slideLayout" Target="../slideLayouts/slideLayout1004.xml"/><Relationship Id="rId2" Type="http://schemas.openxmlformats.org/officeDocument/2006/relationships/slideLayout" Target="../slideLayouts/slideLayout1003.xml"/><Relationship Id="rId14" Type="http://schemas.openxmlformats.org/officeDocument/2006/relationships/theme" Target="../theme/theme92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012.xml"/><Relationship Id="rId10" Type="http://schemas.openxmlformats.org/officeDocument/2006/relationships/slideLayout" Target="../slideLayouts/slideLayout1011.xml"/><Relationship Id="rId1" Type="http://schemas.openxmlformats.org/officeDocument/2006/relationships/slideLayout" Target="../slideLayouts/slideLayout1002.xml"/></Relationships>
</file>

<file path=ppt/slideMasters/_rels/slideMaster9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21.xml"/><Relationship Id="rId8" Type="http://schemas.openxmlformats.org/officeDocument/2006/relationships/slideLayout" Target="../slideLayouts/slideLayout1020.xml"/><Relationship Id="rId7" Type="http://schemas.openxmlformats.org/officeDocument/2006/relationships/slideLayout" Target="../slideLayouts/slideLayout1019.xml"/><Relationship Id="rId6" Type="http://schemas.openxmlformats.org/officeDocument/2006/relationships/slideLayout" Target="../slideLayouts/slideLayout1018.xml"/><Relationship Id="rId5" Type="http://schemas.openxmlformats.org/officeDocument/2006/relationships/slideLayout" Target="../slideLayouts/slideLayout1017.xml"/><Relationship Id="rId4" Type="http://schemas.openxmlformats.org/officeDocument/2006/relationships/slideLayout" Target="../slideLayouts/slideLayout1016.xml"/><Relationship Id="rId3" Type="http://schemas.openxmlformats.org/officeDocument/2006/relationships/slideLayout" Target="../slideLayouts/slideLayout1015.xml"/><Relationship Id="rId2" Type="http://schemas.openxmlformats.org/officeDocument/2006/relationships/slideLayout" Target="../slideLayouts/slideLayout1014.xml"/><Relationship Id="rId14" Type="http://schemas.openxmlformats.org/officeDocument/2006/relationships/theme" Target="../theme/theme93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023.xml"/><Relationship Id="rId10" Type="http://schemas.openxmlformats.org/officeDocument/2006/relationships/slideLayout" Target="../slideLayouts/slideLayout1022.xml"/><Relationship Id="rId1" Type="http://schemas.openxmlformats.org/officeDocument/2006/relationships/slideLayout" Target="../slideLayouts/slideLayout1013.xml"/></Relationships>
</file>

<file path=ppt/slideMasters/_rels/slideMaster9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32.xml"/><Relationship Id="rId8" Type="http://schemas.openxmlformats.org/officeDocument/2006/relationships/slideLayout" Target="../slideLayouts/slideLayout1031.xml"/><Relationship Id="rId7" Type="http://schemas.openxmlformats.org/officeDocument/2006/relationships/slideLayout" Target="../slideLayouts/slideLayout1030.xml"/><Relationship Id="rId6" Type="http://schemas.openxmlformats.org/officeDocument/2006/relationships/slideLayout" Target="../slideLayouts/slideLayout1029.xml"/><Relationship Id="rId5" Type="http://schemas.openxmlformats.org/officeDocument/2006/relationships/slideLayout" Target="../slideLayouts/slideLayout1028.xml"/><Relationship Id="rId4" Type="http://schemas.openxmlformats.org/officeDocument/2006/relationships/slideLayout" Target="../slideLayouts/slideLayout1027.xml"/><Relationship Id="rId3" Type="http://schemas.openxmlformats.org/officeDocument/2006/relationships/slideLayout" Target="../slideLayouts/slideLayout1026.xml"/><Relationship Id="rId2" Type="http://schemas.openxmlformats.org/officeDocument/2006/relationships/slideLayout" Target="../slideLayouts/slideLayout1025.xml"/><Relationship Id="rId14" Type="http://schemas.openxmlformats.org/officeDocument/2006/relationships/theme" Target="../theme/theme94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034.xml"/><Relationship Id="rId10" Type="http://schemas.openxmlformats.org/officeDocument/2006/relationships/slideLayout" Target="../slideLayouts/slideLayout1033.xml"/><Relationship Id="rId1" Type="http://schemas.openxmlformats.org/officeDocument/2006/relationships/slideLayout" Target="../slideLayouts/slideLayout1024.xml"/></Relationships>
</file>

<file path=ppt/slideMasters/_rels/slideMaster9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43.xml"/><Relationship Id="rId8" Type="http://schemas.openxmlformats.org/officeDocument/2006/relationships/slideLayout" Target="../slideLayouts/slideLayout1042.xml"/><Relationship Id="rId7" Type="http://schemas.openxmlformats.org/officeDocument/2006/relationships/slideLayout" Target="../slideLayouts/slideLayout1041.xml"/><Relationship Id="rId6" Type="http://schemas.openxmlformats.org/officeDocument/2006/relationships/slideLayout" Target="../slideLayouts/slideLayout1040.xml"/><Relationship Id="rId5" Type="http://schemas.openxmlformats.org/officeDocument/2006/relationships/slideLayout" Target="../slideLayouts/slideLayout1039.xml"/><Relationship Id="rId4" Type="http://schemas.openxmlformats.org/officeDocument/2006/relationships/slideLayout" Target="../slideLayouts/slideLayout1038.xml"/><Relationship Id="rId3" Type="http://schemas.openxmlformats.org/officeDocument/2006/relationships/slideLayout" Target="../slideLayouts/slideLayout1037.xml"/><Relationship Id="rId2" Type="http://schemas.openxmlformats.org/officeDocument/2006/relationships/slideLayout" Target="../slideLayouts/slideLayout1036.xml"/><Relationship Id="rId14" Type="http://schemas.openxmlformats.org/officeDocument/2006/relationships/theme" Target="../theme/theme95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045.xml"/><Relationship Id="rId10" Type="http://schemas.openxmlformats.org/officeDocument/2006/relationships/slideLayout" Target="../slideLayouts/slideLayout1044.xml"/><Relationship Id="rId1" Type="http://schemas.openxmlformats.org/officeDocument/2006/relationships/slideLayout" Target="../slideLayouts/slideLayout1035.xml"/></Relationships>
</file>

<file path=ppt/slideMasters/_rels/slideMaster9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54.xml"/><Relationship Id="rId8" Type="http://schemas.openxmlformats.org/officeDocument/2006/relationships/slideLayout" Target="../slideLayouts/slideLayout1053.xml"/><Relationship Id="rId7" Type="http://schemas.openxmlformats.org/officeDocument/2006/relationships/slideLayout" Target="../slideLayouts/slideLayout1052.xml"/><Relationship Id="rId6" Type="http://schemas.openxmlformats.org/officeDocument/2006/relationships/slideLayout" Target="../slideLayouts/slideLayout1051.xml"/><Relationship Id="rId5" Type="http://schemas.openxmlformats.org/officeDocument/2006/relationships/slideLayout" Target="../slideLayouts/slideLayout1050.xml"/><Relationship Id="rId4" Type="http://schemas.openxmlformats.org/officeDocument/2006/relationships/slideLayout" Target="../slideLayouts/slideLayout1049.xml"/><Relationship Id="rId3" Type="http://schemas.openxmlformats.org/officeDocument/2006/relationships/slideLayout" Target="../slideLayouts/slideLayout1048.xml"/><Relationship Id="rId2" Type="http://schemas.openxmlformats.org/officeDocument/2006/relationships/slideLayout" Target="../slideLayouts/slideLayout1047.xml"/><Relationship Id="rId14" Type="http://schemas.openxmlformats.org/officeDocument/2006/relationships/theme" Target="../theme/theme96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056.xml"/><Relationship Id="rId10" Type="http://schemas.openxmlformats.org/officeDocument/2006/relationships/slideLayout" Target="../slideLayouts/slideLayout1055.xml"/><Relationship Id="rId1" Type="http://schemas.openxmlformats.org/officeDocument/2006/relationships/slideLayout" Target="../slideLayouts/slideLayout1046.xml"/></Relationships>
</file>

<file path=ppt/slideMasters/_rels/slideMaster9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65.xml"/><Relationship Id="rId8" Type="http://schemas.openxmlformats.org/officeDocument/2006/relationships/slideLayout" Target="../slideLayouts/slideLayout1064.xml"/><Relationship Id="rId7" Type="http://schemas.openxmlformats.org/officeDocument/2006/relationships/slideLayout" Target="../slideLayouts/slideLayout1063.xml"/><Relationship Id="rId6" Type="http://schemas.openxmlformats.org/officeDocument/2006/relationships/slideLayout" Target="../slideLayouts/slideLayout1062.xml"/><Relationship Id="rId5" Type="http://schemas.openxmlformats.org/officeDocument/2006/relationships/slideLayout" Target="../slideLayouts/slideLayout1061.xml"/><Relationship Id="rId4" Type="http://schemas.openxmlformats.org/officeDocument/2006/relationships/slideLayout" Target="../slideLayouts/slideLayout1060.xml"/><Relationship Id="rId3" Type="http://schemas.openxmlformats.org/officeDocument/2006/relationships/slideLayout" Target="../slideLayouts/slideLayout1059.xml"/><Relationship Id="rId2" Type="http://schemas.openxmlformats.org/officeDocument/2006/relationships/slideLayout" Target="../slideLayouts/slideLayout1058.xml"/><Relationship Id="rId14" Type="http://schemas.openxmlformats.org/officeDocument/2006/relationships/theme" Target="../theme/theme97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067.xml"/><Relationship Id="rId10" Type="http://schemas.openxmlformats.org/officeDocument/2006/relationships/slideLayout" Target="../slideLayouts/slideLayout1066.xml"/><Relationship Id="rId1" Type="http://schemas.openxmlformats.org/officeDocument/2006/relationships/slideLayout" Target="../slideLayouts/slideLayout1057.xml"/></Relationships>
</file>

<file path=ppt/slideMasters/_rels/slideMaster9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76.xml"/><Relationship Id="rId8" Type="http://schemas.openxmlformats.org/officeDocument/2006/relationships/slideLayout" Target="../slideLayouts/slideLayout1075.xml"/><Relationship Id="rId7" Type="http://schemas.openxmlformats.org/officeDocument/2006/relationships/slideLayout" Target="../slideLayouts/slideLayout1074.xml"/><Relationship Id="rId6" Type="http://schemas.openxmlformats.org/officeDocument/2006/relationships/slideLayout" Target="../slideLayouts/slideLayout1073.xml"/><Relationship Id="rId5" Type="http://schemas.openxmlformats.org/officeDocument/2006/relationships/slideLayout" Target="../slideLayouts/slideLayout1072.xml"/><Relationship Id="rId4" Type="http://schemas.openxmlformats.org/officeDocument/2006/relationships/slideLayout" Target="../slideLayouts/slideLayout1071.xml"/><Relationship Id="rId3" Type="http://schemas.openxmlformats.org/officeDocument/2006/relationships/slideLayout" Target="../slideLayouts/slideLayout1070.xml"/><Relationship Id="rId2" Type="http://schemas.openxmlformats.org/officeDocument/2006/relationships/slideLayout" Target="../slideLayouts/slideLayout1069.xml"/><Relationship Id="rId14" Type="http://schemas.openxmlformats.org/officeDocument/2006/relationships/theme" Target="../theme/theme98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078.xml"/><Relationship Id="rId10" Type="http://schemas.openxmlformats.org/officeDocument/2006/relationships/slideLayout" Target="../slideLayouts/slideLayout1077.xml"/><Relationship Id="rId1" Type="http://schemas.openxmlformats.org/officeDocument/2006/relationships/slideLayout" Target="../slideLayouts/slideLayout1068.xml"/></Relationships>
</file>

<file path=ppt/slideMasters/_rels/slideMaster9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7.xml"/><Relationship Id="rId8" Type="http://schemas.openxmlformats.org/officeDocument/2006/relationships/slideLayout" Target="../slideLayouts/slideLayout1086.xml"/><Relationship Id="rId7" Type="http://schemas.openxmlformats.org/officeDocument/2006/relationships/slideLayout" Target="../slideLayouts/slideLayout1085.xml"/><Relationship Id="rId6" Type="http://schemas.openxmlformats.org/officeDocument/2006/relationships/slideLayout" Target="../slideLayouts/slideLayout1084.xml"/><Relationship Id="rId5" Type="http://schemas.openxmlformats.org/officeDocument/2006/relationships/slideLayout" Target="../slideLayouts/slideLayout1083.xml"/><Relationship Id="rId4" Type="http://schemas.openxmlformats.org/officeDocument/2006/relationships/slideLayout" Target="../slideLayouts/slideLayout1082.xml"/><Relationship Id="rId3" Type="http://schemas.openxmlformats.org/officeDocument/2006/relationships/slideLayout" Target="../slideLayouts/slideLayout1081.xml"/><Relationship Id="rId2" Type="http://schemas.openxmlformats.org/officeDocument/2006/relationships/slideLayout" Target="../slideLayouts/slideLayout1080.xml"/><Relationship Id="rId14" Type="http://schemas.openxmlformats.org/officeDocument/2006/relationships/theme" Target="../theme/theme99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089.xml"/><Relationship Id="rId10" Type="http://schemas.openxmlformats.org/officeDocument/2006/relationships/slideLayout" Target="../slideLayouts/slideLayout1088.xml"/><Relationship Id="rId1" Type="http://schemas.openxmlformats.org/officeDocument/2006/relationships/slideLayout" Target="../slideLayouts/slideLayout10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A2A1446B-C0CF-4A33-BD11-FA00B5D48CC6}" type="slidenum">
              <a:rPr lang="zh-CN" altLang="en-US"/>
            </a:fld>
            <a:endParaRPr lang="en-US"/>
          </a:p>
        </p:txBody>
      </p:sp>
      <p:pic>
        <p:nvPicPr>
          <p:cNvPr id="1031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245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46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47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4760950D-B7C3-435D-B055-0BAFE12C5069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2405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406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407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8D19E6AF-F6E3-4388-8C25-AC8AD24E94B3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34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4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4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80BDF26E-8051-443C-B392-416234C93A7B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9" r:id="rId1"/>
    <p:sldLayoutId id="2147484850" r:id="rId2"/>
    <p:sldLayoutId id="2147484851" r:id="rId3"/>
    <p:sldLayoutId id="2147484852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445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45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445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B4C197C4-0B15-4642-ADE0-5FE031956AB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1" r:id="rId1"/>
    <p:sldLayoutId id="2147484862" r:id="rId2"/>
    <p:sldLayoutId id="2147484863" r:id="rId3"/>
    <p:sldLayoutId id="2147484864" r:id="rId4"/>
    <p:sldLayoutId id="2147484865" r:id="rId5"/>
    <p:sldLayoutId id="2147484866" r:id="rId6"/>
    <p:sldLayoutId id="2147484867" r:id="rId7"/>
    <p:sldLayoutId id="2147484868" r:id="rId8"/>
    <p:sldLayoutId id="2147484869" r:id="rId9"/>
    <p:sldLayoutId id="2147484870" r:id="rId10"/>
    <p:sldLayoutId id="21474848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547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547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547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59BB57C7-B9F1-4755-ABD7-05A901E88EF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3" r:id="rId1"/>
    <p:sldLayoutId id="2147484874" r:id="rId2"/>
    <p:sldLayoutId id="2147484875" r:id="rId3"/>
    <p:sldLayoutId id="2147484876" r:id="rId4"/>
    <p:sldLayoutId id="2147484877" r:id="rId5"/>
    <p:sldLayoutId id="2147484878" r:id="rId6"/>
    <p:sldLayoutId id="2147484879" r:id="rId7"/>
    <p:sldLayoutId id="2147484880" r:id="rId8"/>
    <p:sldLayoutId id="2147484881" r:id="rId9"/>
    <p:sldLayoutId id="2147484882" r:id="rId10"/>
    <p:sldLayoutId id="21474848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650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650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650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86AE7C98-51F5-4139-9969-64784F2CE5A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5" r:id="rId1"/>
    <p:sldLayoutId id="2147484886" r:id="rId2"/>
    <p:sldLayoutId id="2147484887" r:id="rId3"/>
    <p:sldLayoutId id="2147484888" r:id="rId4"/>
    <p:sldLayoutId id="2147484889" r:id="rId5"/>
    <p:sldLayoutId id="2147484890" r:id="rId6"/>
    <p:sldLayoutId id="2147484891" r:id="rId7"/>
    <p:sldLayoutId id="2147484892" r:id="rId8"/>
    <p:sldLayoutId id="2147484893" r:id="rId9"/>
    <p:sldLayoutId id="2147484894" r:id="rId10"/>
    <p:sldLayoutId id="21474848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752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752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752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D528B976-7B72-4F2B-A446-5C6C8049655D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7" r:id="rId1"/>
    <p:sldLayoutId id="2147484898" r:id="rId2"/>
    <p:sldLayoutId id="2147484899" r:id="rId3"/>
    <p:sldLayoutId id="2147484900" r:id="rId4"/>
    <p:sldLayoutId id="2147484901" r:id="rId5"/>
    <p:sldLayoutId id="2147484902" r:id="rId6"/>
    <p:sldLayoutId id="2147484903" r:id="rId7"/>
    <p:sldLayoutId id="2147484904" r:id="rId8"/>
    <p:sldLayoutId id="2147484905" r:id="rId9"/>
    <p:sldLayoutId id="2147484906" r:id="rId10"/>
    <p:sldLayoutId id="21474849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8549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8550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8551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5FB14C6A-C778-4581-89D4-CE28396F481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9" r:id="rId1"/>
    <p:sldLayoutId id="2147484910" r:id="rId2"/>
    <p:sldLayoutId id="2147484911" r:id="rId3"/>
    <p:sldLayoutId id="2147484912" r:id="rId4"/>
    <p:sldLayoutId id="2147484913" r:id="rId5"/>
    <p:sldLayoutId id="2147484914" r:id="rId6"/>
    <p:sldLayoutId id="2147484915" r:id="rId7"/>
    <p:sldLayoutId id="2147484916" r:id="rId8"/>
    <p:sldLayoutId id="2147484917" r:id="rId9"/>
    <p:sldLayoutId id="2147484918" r:id="rId10"/>
    <p:sldLayoutId id="21474849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9573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9574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9575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D1BEEB82-49DB-43A0-AEF4-36D4B3096AC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1" r:id="rId1"/>
    <p:sldLayoutId id="2147484922" r:id="rId2"/>
    <p:sldLayoutId id="2147484923" r:id="rId3"/>
    <p:sldLayoutId id="2147484924" r:id="rId4"/>
    <p:sldLayoutId id="2147484925" r:id="rId5"/>
    <p:sldLayoutId id="2147484926" r:id="rId6"/>
    <p:sldLayoutId id="2147484927" r:id="rId7"/>
    <p:sldLayoutId id="2147484928" r:id="rId8"/>
    <p:sldLayoutId id="2147484929" r:id="rId9"/>
    <p:sldLayoutId id="2147484930" r:id="rId10"/>
    <p:sldLayoutId id="21474849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059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059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059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8E0C98C0-B6FB-4518-B3A5-E6B1F925AC3A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3" r:id="rId1"/>
    <p:sldLayoutId id="2147484934" r:id="rId2"/>
    <p:sldLayoutId id="2147484935" r:id="rId3"/>
    <p:sldLayoutId id="2147484936" r:id="rId4"/>
    <p:sldLayoutId id="2147484937" r:id="rId5"/>
    <p:sldLayoutId id="2147484938" r:id="rId6"/>
    <p:sldLayoutId id="2147484939" r:id="rId7"/>
    <p:sldLayoutId id="2147484940" r:id="rId8"/>
    <p:sldLayoutId id="2147484941" r:id="rId9"/>
    <p:sldLayoutId id="2147484942" r:id="rId10"/>
    <p:sldLayoutId id="21474849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1621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162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1623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BE866464-D053-447A-9E47-8F34F077B5EB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5" r:id="rId1"/>
    <p:sldLayoutId id="2147484946" r:id="rId2"/>
    <p:sldLayoutId id="2147484947" r:id="rId3"/>
    <p:sldLayoutId id="2147484948" r:id="rId4"/>
    <p:sldLayoutId id="2147484949" r:id="rId5"/>
    <p:sldLayoutId id="2147484950" r:id="rId6"/>
    <p:sldLayoutId id="2147484951" r:id="rId7"/>
    <p:sldLayoutId id="2147484952" r:id="rId8"/>
    <p:sldLayoutId id="2147484953" r:id="rId9"/>
    <p:sldLayoutId id="2147484954" r:id="rId10"/>
    <p:sldLayoutId id="21474849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26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27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27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5588699F-9CE3-40FC-A28A-958C79497AAD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2645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2646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2647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EC854C79-BFAA-40D3-96EB-97AB065B043D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57" r:id="rId1"/>
    <p:sldLayoutId id="2147484958" r:id="rId2"/>
    <p:sldLayoutId id="2147484959" r:id="rId3"/>
    <p:sldLayoutId id="2147484960" r:id="rId4"/>
    <p:sldLayoutId id="2147484961" r:id="rId5"/>
    <p:sldLayoutId id="2147484962" r:id="rId6"/>
    <p:sldLayoutId id="2147484963" r:id="rId7"/>
    <p:sldLayoutId id="2147484964" r:id="rId8"/>
    <p:sldLayoutId id="2147484965" r:id="rId9"/>
    <p:sldLayoutId id="2147484966" r:id="rId10"/>
    <p:sldLayoutId id="21474849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3669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3670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3671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FDDF494E-095C-4209-9BAE-921034DC2AEF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9" r:id="rId1"/>
    <p:sldLayoutId id="2147484970" r:id="rId2"/>
    <p:sldLayoutId id="2147484971" r:id="rId3"/>
    <p:sldLayoutId id="2147484972" r:id="rId4"/>
    <p:sldLayoutId id="2147484973" r:id="rId5"/>
    <p:sldLayoutId id="2147484974" r:id="rId6"/>
    <p:sldLayoutId id="2147484975" r:id="rId7"/>
    <p:sldLayoutId id="2147484976" r:id="rId8"/>
    <p:sldLayoutId id="2147484977" r:id="rId9"/>
    <p:sldLayoutId id="2147484978" r:id="rId10"/>
    <p:sldLayoutId id="21474849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469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469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469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387275E5-F9A8-4B1A-A032-BC0EB3FFF8E2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571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571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571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D7F11101-3DE8-4338-A8E6-5BB5BE073760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3" r:id="rId1"/>
    <p:sldLayoutId id="2147484994" r:id="rId2"/>
    <p:sldLayoutId id="2147484995" r:id="rId3"/>
    <p:sldLayoutId id="2147484996" r:id="rId4"/>
    <p:sldLayoutId id="2147484997" r:id="rId5"/>
    <p:sldLayoutId id="2147484998" r:id="rId6"/>
    <p:sldLayoutId id="2147484999" r:id="rId7"/>
    <p:sldLayoutId id="2147485000" r:id="rId8"/>
    <p:sldLayoutId id="2147485001" r:id="rId9"/>
    <p:sldLayoutId id="2147485002" r:id="rId10"/>
    <p:sldLayoutId id="21474850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674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674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674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0A387B1F-A9E0-451D-A69D-17CCB364083F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5" r:id="rId1"/>
    <p:sldLayoutId id="2147485006" r:id="rId2"/>
    <p:sldLayoutId id="2147485007" r:id="rId3"/>
    <p:sldLayoutId id="2147485008" r:id="rId4"/>
    <p:sldLayoutId id="2147485009" r:id="rId5"/>
    <p:sldLayoutId id="2147485010" r:id="rId6"/>
    <p:sldLayoutId id="2147485011" r:id="rId7"/>
    <p:sldLayoutId id="2147485012" r:id="rId8"/>
    <p:sldLayoutId id="2147485013" r:id="rId9"/>
    <p:sldLayoutId id="2147485014" r:id="rId10"/>
    <p:sldLayoutId id="21474850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776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776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776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98DFE9BE-4D35-4272-B210-D0A21A9214D3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7" r:id="rId1"/>
    <p:sldLayoutId id="2147485018" r:id="rId2"/>
    <p:sldLayoutId id="2147485019" r:id="rId3"/>
    <p:sldLayoutId id="2147485020" r:id="rId4"/>
    <p:sldLayoutId id="2147485021" r:id="rId5"/>
    <p:sldLayoutId id="2147485022" r:id="rId6"/>
    <p:sldLayoutId id="2147485023" r:id="rId7"/>
    <p:sldLayoutId id="2147485024" r:id="rId8"/>
    <p:sldLayoutId id="2147485025" r:id="rId9"/>
    <p:sldLayoutId id="2147485026" r:id="rId10"/>
    <p:sldLayoutId id="21474850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878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879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879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FCDD2252-817F-42E6-9750-5228FB20D7EA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9" r:id="rId1"/>
    <p:sldLayoutId id="2147485030" r:id="rId2"/>
    <p:sldLayoutId id="2147485031" r:id="rId3"/>
    <p:sldLayoutId id="2147485032" r:id="rId4"/>
    <p:sldLayoutId id="2147485033" r:id="rId5"/>
    <p:sldLayoutId id="2147485034" r:id="rId6"/>
    <p:sldLayoutId id="2147485035" r:id="rId7"/>
    <p:sldLayoutId id="2147485036" r:id="rId8"/>
    <p:sldLayoutId id="2147485037" r:id="rId9"/>
    <p:sldLayoutId id="2147485038" r:id="rId10"/>
    <p:sldLayoutId id="21474850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1981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981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1981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62C0AE56-E7B6-4347-9238-E8F303EA5ED1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1" r:id="rId1"/>
    <p:sldLayoutId id="2147485042" r:id="rId2"/>
    <p:sldLayoutId id="2147485043" r:id="rId3"/>
    <p:sldLayoutId id="2147485044" r:id="rId4"/>
    <p:sldLayoutId id="2147485045" r:id="rId5"/>
    <p:sldLayoutId id="2147485046" r:id="rId6"/>
    <p:sldLayoutId id="2147485047" r:id="rId7"/>
    <p:sldLayoutId id="2147485048" r:id="rId8"/>
    <p:sldLayoutId id="2147485049" r:id="rId9"/>
    <p:sldLayoutId id="2147485050" r:id="rId10"/>
    <p:sldLayoutId id="21474850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0837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0838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0839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A384330A-41A7-4B27-9EC5-096579183013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3" r:id="rId1"/>
    <p:sldLayoutId id="2147485054" r:id="rId2"/>
    <p:sldLayoutId id="2147485055" r:id="rId3"/>
    <p:sldLayoutId id="2147485056" r:id="rId4"/>
    <p:sldLayoutId id="2147485057" r:id="rId5"/>
    <p:sldLayoutId id="2147485058" r:id="rId6"/>
    <p:sldLayoutId id="2147485059" r:id="rId7"/>
    <p:sldLayoutId id="2147485060" r:id="rId8"/>
    <p:sldLayoutId id="2147485061" r:id="rId9"/>
    <p:sldLayoutId id="2147485062" r:id="rId10"/>
    <p:sldLayoutId id="21474850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1861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1862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1863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5DD6595A-AC1B-4B1F-B34B-CF5D0E4FEDC5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5" r:id="rId1"/>
    <p:sldLayoutId id="2147485066" r:id="rId2"/>
    <p:sldLayoutId id="2147485067" r:id="rId3"/>
    <p:sldLayoutId id="2147485068" r:id="rId4"/>
    <p:sldLayoutId id="2147485069" r:id="rId5"/>
    <p:sldLayoutId id="2147485070" r:id="rId6"/>
    <p:sldLayoutId id="2147485071" r:id="rId7"/>
    <p:sldLayoutId id="2147485072" r:id="rId8"/>
    <p:sldLayoutId id="2147485073" r:id="rId9"/>
    <p:sldLayoutId id="2147485074" r:id="rId10"/>
    <p:sldLayoutId id="21474850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29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29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29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469060D3-610B-4AD5-A6EF-3F1A903C5AC9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288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288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288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9ED83200-B61A-47A3-B6DF-664F25F0754C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7" r:id="rId1"/>
    <p:sldLayoutId id="2147485078" r:id="rId2"/>
    <p:sldLayoutId id="2147485079" r:id="rId3"/>
    <p:sldLayoutId id="2147485080" r:id="rId4"/>
    <p:sldLayoutId id="2147485081" r:id="rId5"/>
    <p:sldLayoutId id="2147485082" r:id="rId6"/>
    <p:sldLayoutId id="2147485083" r:id="rId7"/>
    <p:sldLayoutId id="2147485084" r:id="rId8"/>
    <p:sldLayoutId id="2147485085" r:id="rId9"/>
    <p:sldLayoutId id="2147485086" r:id="rId10"/>
    <p:sldLayoutId id="21474850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0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3909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3910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3911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0104FB3F-A57B-4B6B-8C1D-7A4719A2B4F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9" r:id="rId1"/>
    <p:sldLayoutId id="2147485090" r:id="rId2"/>
    <p:sldLayoutId id="2147485091" r:id="rId3"/>
    <p:sldLayoutId id="2147485092" r:id="rId4"/>
    <p:sldLayoutId id="2147485093" r:id="rId5"/>
    <p:sldLayoutId id="2147485094" r:id="rId6"/>
    <p:sldLayoutId id="2147485095" r:id="rId7"/>
    <p:sldLayoutId id="2147485096" r:id="rId8"/>
    <p:sldLayoutId id="2147485097" r:id="rId9"/>
    <p:sldLayoutId id="2147485098" r:id="rId10"/>
    <p:sldLayoutId id="21474850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493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493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493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9B438596-BA86-4CAC-B984-FE9AB3E0718B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1" r:id="rId1"/>
    <p:sldLayoutId id="2147485102" r:id="rId2"/>
    <p:sldLayoutId id="2147485103" r:id="rId3"/>
    <p:sldLayoutId id="2147485104" r:id="rId4"/>
    <p:sldLayoutId id="2147485105" r:id="rId5"/>
    <p:sldLayoutId id="2147485106" r:id="rId6"/>
    <p:sldLayoutId id="2147485107" r:id="rId7"/>
    <p:sldLayoutId id="2147485108" r:id="rId8"/>
    <p:sldLayoutId id="2147485109" r:id="rId9"/>
    <p:sldLayoutId id="2147485110" r:id="rId10"/>
    <p:sldLayoutId id="21474851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595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595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595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2C1CF47F-F842-43ED-8B2D-EECA79B56386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13" r:id="rId1"/>
    <p:sldLayoutId id="2147485114" r:id="rId2"/>
    <p:sldLayoutId id="2147485115" r:id="rId3"/>
    <p:sldLayoutId id="2147485116" r:id="rId4"/>
    <p:sldLayoutId id="2147485117" r:id="rId5"/>
    <p:sldLayoutId id="2147485118" r:id="rId6"/>
    <p:sldLayoutId id="2147485119" r:id="rId7"/>
    <p:sldLayoutId id="2147485120" r:id="rId8"/>
    <p:sldLayoutId id="2147485121" r:id="rId9"/>
    <p:sldLayoutId id="2147485122" r:id="rId10"/>
    <p:sldLayoutId id="21474851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7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698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698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698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5E0CE2A1-FB17-41E2-930E-C495596566EB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26" r:id="rId2"/>
    <p:sldLayoutId id="2147485127" r:id="rId3"/>
    <p:sldLayoutId id="2147485128" r:id="rId4"/>
    <p:sldLayoutId id="2147485129" r:id="rId5"/>
    <p:sldLayoutId id="2147485130" r:id="rId6"/>
    <p:sldLayoutId id="2147485131" r:id="rId7"/>
    <p:sldLayoutId id="2147485132" r:id="rId8"/>
    <p:sldLayoutId id="2147485133" r:id="rId9"/>
    <p:sldLayoutId id="2147485134" r:id="rId10"/>
    <p:sldLayoutId id="21474851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800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800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800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260D40E9-F5D1-4479-96B3-7947070BF263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5138" r:id="rId2"/>
    <p:sldLayoutId id="2147485139" r:id="rId3"/>
    <p:sldLayoutId id="2147485140" r:id="rId4"/>
    <p:sldLayoutId id="2147485141" r:id="rId5"/>
    <p:sldLayoutId id="2147485142" r:id="rId6"/>
    <p:sldLayoutId id="2147485143" r:id="rId7"/>
    <p:sldLayoutId id="2147485144" r:id="rId8"/>
    <p:sldLayoutId id="2147485145" r:id="rId9"/>
    <p:sldLayoutId id="2147485146" r:id="rId10"/>
    <p:sldLayoutId id="21474851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29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9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9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871F82AD-7507-45DC-9ED9-3E5D19C31C2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9" r:id="rId1"/>
    <p:sldLayoutId id="2147485150" r:id="rId2"/>
    <p:sldLayoutId id="2147485151" r:id="rId3"/>
    <p:sldLayoutId id="2147485152" r:id="rId4"/>
    <p:sldLayoutId id="2147485153" r:id="rId5"/>
    <p:sldLayoutId id="2147485154" r:id="rId6"/>
    <p:sldLayoutId id="2147485155" r:id="rId7"/>
    <p:sldLayoutId id="2147485156" r:id="rId8"/>
    <p:sldLayoutId id="2147485157" r:id="rId9"/>
    <p:sldLayoutId id="2147485158" r:id="rId10"/>
    <p:sldLayoutId id="21474851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005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005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005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866955C0-68E2-473E-A887-B8372556508C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1" r:id="rId1"/>
    <p:sldLayoutId id="2147485162" r:id="rId2"/>
    <p:sldLayoutId id="2147485163" r:id="rId3"/>
    <p:sldLayoutId id="2147485164" r:id="rId4"/>
    <p:sldLayoutId id="2147485165" r:id="rId5"/>
    <p:sldLayoutId id="2147485166" r:id="rId6"/>
    <p:sldLayoutId id="2147485167" r:id="rId7"/>
    <p:sldLayoutId id="2147485168" r:id="rId8"/>
    <p:sldLayoutId id="2147485169" r:id="rId9"/>
    <p:sldLayoutId id="2147485170" r:id="rId10"/>
    <p:sldLayoutId id="21474851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10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10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10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07B53CC8-4337-4EE1-BCED-4182B7C603E3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73" r:id="rId1"/>
    <p:sldLayoutId id="2147485174" r:id="rId2"/>
    <p:sldLayoutId id="2147485175" r:id="rId3"/>
    <p:sldLayoutId id="2147485176" r:id="rId4"/>
    <p:sldLayoutId id="2147485177" r:id="rId5"/>
    <p:sldLayoutId id="2147485178" r:id="rId6"/>
    <p:sldLayoutId id="2147485179" r:id="rId7"/>
    <p:sldLayoutId id="2147485180" r:id="rId8"/>
    <p:sldLayoutId id="2147485181" r:id="rId9"/>
    <p:sldLayoutId id="2147485182" r:id="rId10"/>
    <p:sldLayoutId id="21474851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0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210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210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210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CF73759C-F490-4298-8CC3-9BD473902BF7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5" r:id="rId1"/>
    <p:sldLayoutId id="2147485186" r:id="rId2"/>
    <p:sldLayoutId id="2147485187" r:id="rId3"/>
    <p:sldLayoutId id="2147485188" r:id="rId4"/>
    <p:sldLayoutId id="2147485189" r:id="rId5"/>
    <p:sldLayoutId id="2147485190" r:id="rId6"/>
    <p:sldLayoutId id="2147485191" r:id="rId7"/>
    <p:sldLayoutId id="2147485192" r:id="rId8"/>
    <p:sldLayoutId id="2147485193" r:id="rId9"/>
    <p:sldLayoutId id="2147485194" r:id="rId10"/>
    <p:sldLayoutId id="21474851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31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31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31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5F655F7E-9478-43D4-9C51-A5310CBEC1B5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312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312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312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61C146E1-158E-4782-8752-835FB4FA2774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97" r:id="rId1"/>
    <p:sldLayoutId id="2147485198" r:id="rId2"/>
    <p:sldLayoutId id="2147485199" r:id="rId3"/>
    <p:sldLayoutId id="2147485200" r:id="rId4"/>
    <p:sldLayoutId id="2147485201" r:id="rId5"/>
    <p:sldLayoutId id="2147485202" r:id="rId6"/>
    <p:sldLayoutId id="2147485203" r:id="rId7"/>
    <p:sldLayoutId id="2147485204" r:id="rId8"/>
    <p:sldLayoutId id="2147485205" r:id="rId9"/>
    <p:sldLayoutId id="2147485206" r:id="rId10"/>
    <p:sldLayoutId id="21474852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414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415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415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592D7C6C-50E9-42A3-A064-9F13FFA2D25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9" r:id="rId1"/>
    <p:sldLayoutId id="2147485210" r:id="rId2"/>
    <p:sldLayoutId id="2147485211" r:id="rId3"/>
    <p:sldLayoutId id="2147485212" r:id="rId4"/>
    <p:sldLayoutId id="2147485213" r:id="rId5"/>
    <p:sldLayoutId id="2147485214" r:id="rId6"/>
    <p:sldLayoutId id="2147485215" r:id="rId7"/>
    <p:sldLayoutId id="2147485216" r:id="rId8"/>
    <p:sldLayoutId id="2147485217" r:id="rId9"/>
    <p:sldLayoutId id="2147485218" r:id="rId10"/>
    <p:sldLayoutId id="21474852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517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517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517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18A9749D-DFB1-416B-8669-5ACC647B49D5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1" r:id="rId1"/>
    <p:sldLayoutId id="2147485222" r:id="rId2"/>
    <p:sldLayoutId id="2147485223" r:id="rId3"/>
    <p:sldLayoutId id="2147485224" r:id="rId4"/>
    <p:sldLayoutId id="2147485225" r:id="rId5"/>
    <p:sldLayoutId id="2147485226" r:id="rId6"/>
    <p:sldLayoutId id="2147485227" r:id="rId7"/>
    <p:sldLayoutId id="2147485228" r:id="rId8"/>
    <p:sldLayoutId id="2147485229" r:id="rId9"/>
    <p:sldLayoutId id="2147485230" r:id="rId10"/>
    <p:sldLayoutId id="21474852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1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619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619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619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56A0B712-2DA8-48CA-AC92-3250461F5AF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3" r:id="rId1"/>
    <p:sldLayoutId id="2147485234" r:id="rId2"/>
    <p:sldLayoutId id="2147485235" r:id="rId3"/>
    <p:sldLayoutId id="2147485236" r:id="rId4"/>
    <p:sldLayoutId id="2147485237" r:id="rId5"/>
    <p:sldLayoutId id="2147485238" r:id="rId6"/>
    <p:sldLayoutId id="2147485239" r:id="rId7"/>
    <p:sldLayoutId id="2147485240" r:id="rId8"/>
    <p:sldLayoutId id="2147485241" r:id="rId9"/>
    <p:sldLayoutId id="2147485242" r:id="rId10"/>
    <p:sldLayoutId id="21474852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2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722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722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722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88E26AA8-ACCA-4AF9-B8E6-F208B6045B3A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5" r:id="rId1"/>
    <p:sldLayoutId id="2147485246" r:id="rId2"/>
    <p:sldLayoutId id="2147485247" r:id="rId3"/>
    <p:sldLayoutId id="2147485248" r:id="rId4"/>
    <p:sldLayoutId id="2147485249" r:id="rId5"/>
    <p:sldLayoutId id="2147485250" r:id="rId6"/>
    <p:sldLayoutId id="2147485251" r:id="rId7"/>
    <p:sldLayoutId id="2147485252" r:id="rId8"/>
    <p:sldLayoutId id="2147485253" r:id="rId9"/>
    <p:sldLayoutId id="2147485254" r:id="rId10"/>
    <p:sldLayoutId id="21474852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824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824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824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8B022D67-CE46-41A6-A4A1-04405EE6F2B4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57" r:id="rId1"/>
    <p:sldLayoutId id="2147485258" r:id="rId2"/>
    <p:sldLayoutId id="2147485259" r:id="rId3"/>
    <p:sldLayoutId id="2147485260" r:id="rId4"/>
    <p:sldLayoutId id="2147485261" r:id="rId5"/>
    <p:sldLayoutId id="2147485262" r:id="rId6"/>
    <p:sldLayoutId id="2147485263" r:id="rId7"/>
    <p:sldLayoutId id="2147485264" r:id="rId8"/>
    <p:sldLayoutId id="2147485265" r:id="rId9"/>
    <p:sldLayoutId id="2147485266" r:id="rId10"/>
    <p:sldLayoutId id="21474852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3926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927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927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9998E018-98F7-4345-B3FB-1AAC7BEA6C51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9" r:id="rId1"/>
    <p:sldLayoutId id="2147485270" r:id="rId2"/>
    <p:sldLayoutId id="2147485271" r:id="rId3"/>
    <p:sldLayoutId id="2147485272" r:id="rId4"/>
    <p:sldLayoutId id="2147485273" r:id="rId5"/>
    <p:sldLayoutId id="2147485274" r:id="rId6"/>
    <p:sldLayoutId id="2147485275" r:id="rId7"/>
    <p:sldLayoutId id="2147485276" r:id="rId8"/>
    <p:sldLayoutId id="2147485277" r:id="rId9"/>
    <p:sldLayoutId id="2147485278" r:id="rId10"/>
    <p:sldLayoutId id="21474852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029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029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029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20971705-522E-456F-AE6E-52F3F0C5AC8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81" r:id="rId1"/>
    <p:sldLayoutId id="2147485282" r:id="rId2"/>
    <p:sldLayoutId id="2147485283" r:id="rId3"/>
    <p:sldLayoutId id="2147485284" r:id="rId4"/>
    <p:sldLayoutId id="2147485285" r:id="rId5"/>
    <p:sldLayoutId id="2147485286" r:id="rId6"/>
    <p:sldLayoutId id="2147485287" r:id="rId7"/>
    <p:sldLayoutId id="2147485288" r:id="rId8"/>
    <p:sldLayoutId id="2147485289" r:id="rId9"/>
    <p:sldLayoutId id="2147485290" r:id="rId10"/>
    <p:sldLayoutId id="21474852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131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131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131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5F8EB418-62AE-4225-B7DB-1A20A58422E2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3" r:id="rId1"/>
    <p:sldLayoutId id="2147485294" r:id="rId2"/>
    <p:sldLayoutId id="2147485295" r:id="rId3"/>
    <p:sldLayoutId id="2147485296" r:id="rId4"/>
    <p:sldLayoutId id="2147485297" r:id="rId5"/>
    <p:sldLayoutId id="2147485298" r:id="rId6"/>
    <p:sldLayoutId id="2147485299" r:id="rId7"/>
    <p:sldLayoutId id="2147485300" r:id="rId8"/>
    <p:sldLayoutId id="2147485301" r:id="rId9"/>
    <p:sldLayoutId id="2147485302" r:id="rId10"/>
    <p:sldLayoutId id="21474853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234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2342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2343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73B5605F-1C8A-4BDD-968A-E685173A114C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5" r:id="rId1"/>
    <p:sldLayoutId id="2147485306" r:id="rId2"/>
    <p:sldLayoutId id="2147485307" r:id="rId3"/>
    <p:sldLayoutId id="2147485308" r:id="rId4"/>
    <p:sldLayoutId id="2147485309" r:id="rId5"/>
    <p:sldLayoutId id="2147485310" r:id="rId6"/>
    <p:sldLayoutId id="2147485311" r:id="rId7"/>
    <p:sldLayoutId id="2147485312" r:id="rId8"/>
    <p:sldLayoutId id="2147485313" r:id="rId9"/>
    <p:sldLayoutId id="2147485314" r:id="rId10"/>
    <p:sldLayoutId id="21474853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34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34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34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89248FCC-B083-4C55-A79B-5BA49422538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6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3365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3366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3367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3BCCF56D-22ED-4C50-B631-24C5FE92C99D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7" r:id="rId1"/>
    <p:sldLayoutId id="2147485318" r:id="rId2"/>
    <p:sldLayoutId id="2147485319" r:id="rId3"/>
    <p:sldLayoutId id="2147485320" r:id="rId4"/>
    <p:sldLayoutId id="2147485321" r:id="rId5"/>
    <p:sldLayoutId id="2147485322" r:id="rId6"/>
    <p:sldLayoutId id="2147485323" r:id="rId7"/>
    <p:sldLayoutId id="2147485324" r:id="rId8"/>
    <p:sldLayoutId id="2147485325" r:id="rId9"/>
    <p:sldLayoutId id="2147485326" r:id="rId10"/>
    <p:sldLayoutId id="21474853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8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4389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4390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4391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44C67C68-B800-4B1C-A58D-EC68961BA857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9" r:id="rId1"/>
    <p:sldLayoutId id="2147485330" r:id="rId2"/>
    <p:sldLayoutId id="2147485331" r:id="rId3"/>
    <p:sldLayoutId id="2147485332" r:id="rId4"/>
    <p:sldLayoutId id="2147485333" r:id="rId5"/>
    <p:sldLayoutId id="2147485334" r:id="rId6"/>
    <p:sldLayoutId id="2147485335" r:id="rId7"/>
    <p:sldLayoutId id="2147485336" r:id="rId8"/>
    <p:sldLayoutId id="2147485337" r:id="rId9"/>
    <p:sldLayoutId id="2147485338" r:id="rId10"/>
    <p:sldLayoutId id="21474853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4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5413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5414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5415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4B1DCCE5-094E-408B-9447-081ACF511915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1" r:id="rId1"/>
    <p:sldLayoutId id="2147485342" r:id="rId2"/>
    <p:sldLayoutId id="2147485343" r:id="rId3"/>
    <p:sldLayoutId id="2147485344" r:id="rId4"/>
    <p:sldLayoutId id="2147485345" r:id="rId5"/>
    <p:sldLayoutId id="2147485346" r:id="rId6"/>
    <p:sldLayoutId id="2147485347" r:id="rId7"/>
    <p:sldLayoutId id="2147485348" r:id="rId8"/>
    <p:sldLayoutId id="2147485349" r:id="rId9"/>
    <p:sldLayoutId id="2147485350" r:id="rId10"/>
    <p:sldLayoutId id="21474853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3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643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643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643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0185C598-1EA1-468A-BA7E-74D248EE3224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3" r:id="rId1"/>
    <p:sldLayoutId id="2147485354" r:id="rId2"/>
    <p:sldLayoutId id="2147485355" r:id="rId3"/>
    <p:sldLayoutId id="2147485356" r:id="rId4"/>
    <p:sldLayoutId id="2147485357" r:id="rId5"/>
    <p:sldLayoutId id="2147485358" r:id="rId6"/>
    <p:sldLayoutId id="2147485359" r:id="rId7"/>
    <p:sldLayoutId id="2147485360" r:id="rId8"/>
    <p:sldLayoutId id="2147485361" r:id="rId9"/>
    <p:sldLayoutId id="2147485362" r:id="rId10"/>
    <p:sldLayoutId id="21474853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4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746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7462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7463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97AA0429-89E2-4455-A37B-BD6C57D13FF9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5" r:id="rId1"/>
    <p:sldLayoutId id="2147485366" r:id="rId2"/>
    <p:sldLayoutId id="2147485367" r:id="rId3"/>
    <p:sldLayoutId id="2147485368" r:id="rId4"/>
    <p:sldLayoutId id="2147485369" r:id="rId5"/>
    <p:sldLayoutId id="2147485370" r:id="rId6"/>
    <p:sldLayoutId id="2147485371" r:id="rId7"/>
    <p:sldLayoutId id="2147485372" r:id="rId8"/>
    <p:sldLayoutId id="2147485373" r:id="rId9"/>
    <p:sldLayoutId id="2147485374" r:id="rId10"/>
    <p:sldLayoutId id="21474853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848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848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848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20604E10-DB55-408C-AC3D-7341B6D99BD0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4950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951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951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4F5D375B-B7DD-432A-9431-F2E26FFF21F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9" r:id="rId1"/>
    <p:sldLayoutId id="2147485390" r:id="rId2"/>
    <p:sldLayoutId id="2147485391" r:id="rId3"/>
    <p:sldLayoutId id="2147485392" r:id="rId4"/>
    <p:sldLayoutId id="2147485393" r:id="rId5"/>
    <p:sldLayoutId id="2147485394" r:id="rId6"/>
    <p:sldLayoutId id="2147485395" r:id="rId7"/>
    <p:sldLayoutId id="2147485396" r:id="rId8"/>
    <p:sldLayoutId id="2147485397" r:id="rId9"/>
    <p:sldLayoutId id="2147485398" r:id="rId10"/>
    <p:sldLayoutId id="21474853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07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2457335-24F2-41B7-85B6-34C63C70BE25}" type="slidenum">
              <a:rPr lang="zh-CN" altLang="en-US"/>
            </a:fld>
            <a:endParaRPr lang="en-US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1" r:id="rId1"/>
    <p:sldLayoutId id="2147485402" r:id="rId2"/>
    <p:sldLayoutId id="2147485403" r:id="rId3"/>
    <p:sldLayoutId id="2147485404" r:id="rId4"/>
    <p:sldLayoutId id="2147485405" r:id="rId5"/>
    <p:sldLayoutId id="2147485406" r:id="rId6"/>
    <p:sldLayoutId id="2147485407" r:id="rId7"/>
    <p:sldLayoutId id="2147485408" r:id="rId8"/>
    <p:sldLayoutId id="2147485409" r:id="rId9"/>
    <p:sldLayoutId id="2147485410" r:id="rId10"/>
    <p:sldLayoutId id="21474854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536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536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536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2DEA4FB5-EED3-4C4B-84B4-B0EFF8FB93FA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6389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6390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6391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35F87771-D07A-4CED-BD61-E0546C5A5E2F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7413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7414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7415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24072A34-CEBC-4E09-9932-800BD5D48946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843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843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843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A3C58640-5AE7-45F0-B2FA-00D160C1B397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9461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946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9463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E29AC701-D97E-4E99-957E-B50F0C1CB8C4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05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46F9C071-F88B-47BD-8286-D0404B2FCC79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0485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486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487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E647454F-E722-4C6F-97F3-40A26089CB05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1509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1510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1511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458B6CFE-E83D-4F9E-BE35-BA74197DDB13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253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253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253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47DB52E7-F895-4E5B-BF95-DD61066A8531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355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355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355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27A886E3-C441-4F30-B338-2DCACAFC50BB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79838" y="4581525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458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458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458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74FE41EE-AB0F-4D8D-A526-3354756B15F2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560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560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560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44B9D296-954F-45C9-9C22-BABE876E9A5C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66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66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66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9DE5463F-AA3F-478E-A956-ACE148129DED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765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765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765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25EB3983-B116-4A2C-9F26-CF70093D79B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86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86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86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532CE7F0-2DB1-4548-8ED1-794BA6E37E97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2970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970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970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1030CB1C-027B-49AC-9E9C-2D5DF8BA652B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07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04F0CFEE-381A-4A1F-831D-DE433BC293E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072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2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2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563958F9-D962-42F9-A42E-F5AD4E890DE1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174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175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175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671C9FEB-8E5D-4A10-8E65-1C74E94DE400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277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277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277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95CBA151-FBBB-4525-A2BE-09EC03FE4431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379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379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379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99B267A5-8837-45D0-8C61-7C008C0D5D31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482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482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482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D59841F1-4673-4824-868F-DC5FC43FC36A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584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584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584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B5D36FD5-50C3-408F-9D46-C24E3A7479D5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686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687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687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139857E6-5DD2-47F4-841F-F3B330A10F12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789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789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789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649B458D-8C9F-435D-81F4-E87D85160B17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891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891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891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6F148255-2435-4A0B-A367-33BB1E410D51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3994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994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994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FDA04CF6-CBB1-4D00-A8AF-A2A28A09525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10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0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0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2353BD06-E243-42E9-8BFF-1C1221698413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0965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0966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0967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DAFA62CE-DAD0-4F0F-9846-842D60EDB9F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1989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990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1991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3793175E-1D90-4961-943B-1A01B2663A70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3013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3014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3015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E18BE8D3-9255-4FE6-A0EA-B5ED8E79884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4037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403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4039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BC2812A6-8738-49AB-969C-6B80199ECFC5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506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5062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5063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FE3C353A-885E-4C2B-8FC6-765B1AB12747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6085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6086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6087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811282DA-F199-4E5D-B26C-540A691F45F7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710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711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711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7DDDE6AA-D4D0-4B28-A3CB-C9A29DD470FF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813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813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813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901E451B-05C7-4B4A-981A-7DB364A5D7D2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4915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915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915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84C3EB0A-E851-48EF-9B46-2B593FDC1BDD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018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018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018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6BA8B55E-7D10-476A-B577-B30E57C8733A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125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46A90E1E-80FF-498C-9D88-367A93BCB197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120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120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120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66BD8517-BB7A-48A4-8A1C-6392D885D9A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2229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2230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2231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07BD3789-A768-4C85-BFB9-439CC34714FF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3253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3254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3255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9C0FF98A-671B-4E07-8D2A-F7976CDAF304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4277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4278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4279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68A147F1-8ABC-43AB-BB49-492D7A85D753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5301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530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5303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F25DFE2B-EF78-4E25-BCC0-20D7060D6527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6325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6326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6327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D51A5A8E-9ED1-478B-80F5-073B484B9C61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7349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7350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7351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089B7B0F-CF3A-4B69-BCBE-CEAE2D762444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837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837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837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C052F084-4864-4FF2-A6BB-0E5F0322C2E5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5939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939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939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4A936DB4-20D2-450C-8E78-137E30949042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042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042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042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7387456E-D020-4164-B22F-D118A4A5AF06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149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150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151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4710FB0B-CA38-433A-AA80-BFF5E8D27D84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144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144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144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07515CBE-9044-47A8-9DFD-7768B7A4591A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246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247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247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4C7EA3F8-6023-4EC4-A0BE-A7BDCBE56224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349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349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349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4645FE67-3F2E-40F1-B2EC-7D443959F9BA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4517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4518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4519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A76FCEFA-FAF4-4BBC-971E-275D89FF30E1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5541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5542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5543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F7595759-D03A-4C3A-B4ED-FC66E908F52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656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656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656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11BE74E9-9EFF-42B1-BC1E-3F0FC51372C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7589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7590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7591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EE604D72-10C1-4DD8-8122-304C72F6AE4D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861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861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861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DD8ACDF2-41C7-4E75-899C-183680E5EC8A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6963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963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963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8834BB6C-6F51-4418-BF2B-AAC0C6CE2D35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066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066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066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0750581C-4D90-4131-B6C8-F83AF31A1C25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173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174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175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3A543B93-C051-498E-8863-EBD1C8937AC7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168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168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168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6728766B-D572-42E4-A181-FB3585C9F47D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270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271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271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251F159D-363A-483B-9225-6397D7EA8B3B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373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373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373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D0868AE4-CCF7-42D2-ABCE-4256679EA0B5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475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475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475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ADA7A9B6-FA90-4528-AEA5-3A5C56AD4EE5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8" r:id="rId6"/>
    <p:sldLayoutId id="2147484519" r:id="rId7"/>
    <p:sldLayoutId id="2147484520" r:id="rId8"/>
    <p:sldLayoutId id="2147484521" r:id="rId9"/>
    <p:sldLayoutId id="2147484522" r:id="rId10"/>
    <p:sldLayoutId id="21474845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578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578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578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7E6FCE42-DE8A-41CB-943B-3FD16BC5D65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27" r:id="rId3"/>
    <p:sldLayoutId id="2147484528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4" r:id="rId10"/>
    <p:sldLayoutId id="21474845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680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680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680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402BE632-E78B-4759-81C5-800D88BB3CB5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782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783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783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BA659CAF-9024-4C53-97E4-9D5688C9A216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885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885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885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392AB9E2-1AD9-499D-B7E0-316BEC0A44F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7987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987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987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5F5FBB5D-B559-4655-9BE4-97504F1DD08F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74" r:id="rId2"/>
    <p:sldLayoutId id="2147484575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  <p:sldLayoutId id="2147484582" r:id="rId10"/>
    <p:sldLayoutId id="21474845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090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090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090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CC86B87D-F1BC-4C05-95D7-B0EBAF9D4FA5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197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19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199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896A0913-379B-4807-86B6-2A031F429C5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192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192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192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9D93938A-FE30-48C0-BFB0-7AECC6A986FB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294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295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295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C1B3869B-4180-4D22-B532-8B2E0C69D70D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610" r:id="rId2"/>
    <p:sldLayoutId id="2147484611" r:id="rId3"/>
    <p:sldLayoutId id="2147484612" r:id="rId4"/>
    <p:sldLayoutId id="2147484613" r:id="rId5"/>
    <p:sldLayoutId id="2147484614" r:id="rId6"/>
    <p:sldLayoutId id="2147484615" r:id="rId7"/>
    <p:sldLayoutId id="2147484616" r:id="rId8"/>
    <p:sldLayoutId id="2147484617" r:id="rId9"/>
    <p:sldLayoutId id="2147484618" r:id="rId10"/>
    <p:sldLayoutId id="21474846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397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397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397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BF3CD9EB-0B6F-489A-B886-249EE2A5B6AB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1" r:id="rId1"/>
    <p:sldLayoutId id="2147484622" r:id="rId2"/>
    <p:sldLayoutId id="2147484623" r:id="rId3"/>
    <p:sldLayoutId id="2147484624" r:id="rId4"/>
    <p:sldLayoutId id="2147484625" r:id="rId5"/>
    <p:sldLayoutId id="2147484626" r:id="rId6"/>
    <p:sldLayoutId id="2147484627" r:id="rId7"/>
    <p:sldLayoutId id="2147484628" r:id="rId8"/>
    <p:sldLayoutId id="2147484629" r:id="rId9"/>
    <p:sldLayoutId id="2147484630" r:id="rId10"/>
    <p:sldLayoutId id="21474846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499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499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499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387CBFA2-DD82-4EC4-A26E-46E8F3E3219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3" r:id="rId1"/>
    <p:sldLayoutId id="2147484634" r:id="rId2"/>
    <p:sldLayoutId id="2147484635" r:id="rId3"/>
    <p:sldLayoutId id="2147484636" r:id="rId4"/>
    <p:sldLayoutId id="2147484637" r:id="rId5"/>
    <p:sldLayoutId id="2147484638" r:id="rId6"/>
    <p:sldLayoutId id="2147484639" r:id="rId7"/>
    <p:sldLayoutId id="2147484640" r:id="rId8"/>
    <p:sldLayoutId id="2147484641" r:id="rId9"/>
    <p:sldLayoutId id="2147484642" r:id="rId10"/>
    <p:sldLayoutId id="21474846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602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6022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6023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10BB994F-C53E-4EE1-B63A-F12BBE8A9BFF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5" r:id="rId1"/>
    <p:sldLayoutId id="2147484646" r:id="rId2"/>
    <p:sldLayoutId id="2147484647" r:id="rId3"/>
    <p:sldLayoutId id="2147484648" r:id="rId4"/>
    <p:sldLayoutId id="2147484649" r:id="rId5"/>
    <p:sldLayoutId id="2147484650" r:id="rId6"/>
    <p:sldLayoutId id="2147484651" r:id="rId7"/>
    <p:sldLayoutId id="2147484652" r:id="rId8"/>
    <p:sldLayoutId id="2147484653" r:id="rId9"/>
    <p:sldLayoutId id="2147484654" r:id="rId10"/>
    <p:sldLayoutId id="21474846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7045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7046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7047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4DB16561-9F66-479C-87F4-ADCFEAE54799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7" r:id="rId1"/>
    <p:sldLayoutId id="2147484658" r:id="rId2"/>
    <p:sldLayoutId id="2147484659" r:id="rId3"/>
    <p:sldLayoutId id="2147484660" r:id="rId4"/>
    <p:sldLayoutId id="2147484661" r:id="rId5"/>
    <p:sldLayoutId id="2147484662" r:id="rId6"/>
    <p:sldLayoutId id="2147484663" r:id="rId7"/>
    <p:sldLayoutId id="2147484664" r:id="rId8"/>
    <p:sldLayoutId id="2147484665" r:id="rId9"/>
    <p:sldLayoutId id="2147484666" r:id="rId10"/>
    <p:sldLayoutId id="21474846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8069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8070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8071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D1018525-19F0-422F-8FF1-D123F6A0FF1C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9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89093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9094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9095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803D484D-A8D5-49E3-80E9-F4B32DEDCE6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82" r:id="rId2"/>
    <p:sldLayoutId id="2147484683" r:id="rId3"/>
    <p:sldLayoutId id="2147484684" r:id="rId4"/>
    <p:sldLayoutId id="2147484685" r:id="rId5"/>
    <p:sldLayoutId id="2147484686" r:id="rId6"/>
    <p:sldLayoutId id="2147484687" r:id="rId7"/>
    <p:sldLayoutId id="2147484688" r:id="rId8"/>
    <p:sldLayoutId id="2147484689" r:id="rId9"/>
    <p:sldLayoutId id="2147484690" r:id="rId10"/>
    <p:sldLayoutId id="21474846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011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011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011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D90A1C7C-60A3-456B-B6AD-76BAD465D748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3" r:id="rId1"/>
    <p:sldLayoutId id="2147484694" r:id="rId2"/>
    <p:sldLayoutId id="2147484695" r:id="rId3"/>
    <p:sldLayoutId id="2147484696" r:id="rId4"/>
    <p:sldLayoutId id="2147484697" r:id="rId5"/>
    <p:sldLayoutId id="2147484698" r:id="rId6"/>
    <p:sldLayoutId id="2147484699" r:id="rId7"/>
    <p:sldLayoutId id="2147484700" r:id="rId8"/>
    <p:sldLayoutId id="2147484701" r:id="rId9"/>
    <p:sldLayoutId id="2147484702" r:id="rId10"/>
    <p:sldLayoutId id="2147484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114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1142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1143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9E60E817-DFC3-4DEC-B05A-5993126A2AFC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22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22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23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83524449-DBBB-4311-869A-C7B2CF237764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216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16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16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E8CC1BB6-D4F8-4CB7-8CA3-96D1774363C3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318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319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319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31200640-7297-4870-B14A-626B48D2C9A0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421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421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421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0406B967-2903-46BE-B530-590DC31C2F39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1" r:id="rId1"/>
    <p:sldLayoutId id="2147484742" r:id="rId2"/>
    <p:sldLayoutId id="2147484743" r:id="rId3"/>
    <p:sldLayoutId id="2147484744" r:id="rId4"/>
    <p:sldLayoutId id="2147484745" r:id="rId5"/>
    <p:sldLayoutId id="2147484746" r:id="rId6"/>
    <p:sldLayoutId id="2147484747" r:id="rId7"/>
    <p:sldLayoutId id="2147484748" r:id="rId8"/>
    <p:sldLayoutId id="2147484749" r:id="rId9"/>
    <p:sldLayoutId id="2147484750" r:id="rId10"/>
    <p:sldLayoutId id="21474847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523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523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523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71417470-9CED-4C18-89FB-69CFDAEDD113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3" r:id="rId1"/>
    <p:sldLayoutId id="2147484754" r:id="rId2"/>
    <p:sldLayoutId id="2147484755" r:id="rId3"/>
    <p:sldLayoutId id="2147484756" r:id="rId4"/>
    <p:sldLayoutId id="2147484757" r:id="rId5"/>
    <p:sldLayoutId id="2147484758" r:id="rId6"/>
    <p:sldLayoutId id="2147484759" r:id="rId7"/>
    <p:sldLayoutId id="2147484760" r:id="rId8"/>
    <p:sldLayoutId id="2147484761" r:id="rId9"/>
    <p:sldLayoutId id="2147484762" r:id="rId10"/>
    <p:sldLayoutId id="21474847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626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626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626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C5894092-AE92-4FB3-A3E6-9C4B43C11923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5" r:id="rId1"/>
    <p:sldLayoutId id="2147484766" r:id="rId2"/>
    <p:sldLayoutId id="2147484767" r:id="rId3"/>
    <p:sldLayoutId id="2147484768" r:id="rId4"/>
    <p:sldLayoutId id="2147484769" r:id="rId5"/>
    <p:sldLayoutId id="2147484770" r:id="rId6"/>
    <p:sldLayoutId id="2147484771" r:id="rId7"/>
    <p:sldLayoutId id="2147484772" r:id="rId8"/>
    <p:sldLayoutId id="2147484773" r:id="rId9"/>
    <p:sldLayoutId id="2147484774" r:id="rId10"/>
    <p:sldLayoutId id="21474847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7285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7286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7287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8BA1B1A7-79EA-4E2A-BAD8-6FE79F4C391F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8309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8310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8311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0092B65F-9F3C-4077-9B6A-2D255B9F9DAC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99333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9334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9335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2A7ABB19-7D53-4E20-9AA0-F3B0F61DDE1A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802" r:id="rId2"/>
    <p:sldLayoutId id="2147484803" r:id="rId3"/>
    <p:sldLayoutId id="2147484804" r:id="rId4"/>
    <p:sldLayoutId id="2147484805" r:id="rId5"/>
    <p:sldLayoutId id="2147484806" r:id="rId6"/>
    <p:sldLayoutId id="2147484807" r:id="rId7"/>
    <p:sldLayoutId id="2147484808" r:id="rId8"/>
    <p:sldLayoutId id="2147484809" r:id="rId9"/>
    <p:sldLayoutId id="2147484810" r:id="rId10"/>
    <p:sldLayoutId id="21474848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0357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035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0359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37DA97FB-AC12-4714-93A4-5DDD28392D5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3" r:id="rId1"/>
    <p:sldLayoutId id="2147484814" r:id="rId2"/>
    <p:sldLayoutId id="2147484815" r:id="rId3"/>
    <p:sldLayoutId id="2147484816" r:id="rId4"/>
    <p:sldLayoutId id="2147484817" r:id="rId5"/>
    <p:sldLayoutId id="2147484818" r:id="rId6"/>
    <p:sldLayoutId id="2147484819" r:id="rId7"/>
    <p:sldLayoutId id="2147484820" r:id="rId8"/>
    <p:sldLayoutId id="2147484821" r:id="rId9"/>
    <p:sldLayoutId id="2147484822" r:id="rId10"/>
    <p:sldLayoutId id="21474848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7" descr="图片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498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7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2"/>
            <a:r>
              <a:rPr lang="zh-CN" altLang="en-US" smtClean="0">
                <a:sym typeface="Arial" panose="020B0604020202020204" pitchFamily="34" charset="0"/>
              </a:rPr>
              <a:t>第三级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3"/>
            <a:r>
              <a:rPr lang="zh-CN" altLang="en-US" smtClean="0">
                <a:sym typeface="Arial" panose="020B0604020202020204" pitchFamily="34" charset="0"/>
              </a:rPr>
              <a:t>第四级</a:t>
            </a:r>
            <a:endParaRPr lang="zh-CN" altLang="en-US" smtClean="0">
              <a:sym typeface="Arial" panose="020B0604020202020204" pitchFamily="34" charset="0"/>
            </a:endParaRPr>
          </a:p>
          <a:p>
            <a:pPr lvl="4"/>
            <a:r>
              <a:rPr lang="zh-CN" altLang="en-US" smtClean="0">
                <a:sym typeface="Arial" panose="020B0604020202020204" pitchFamily="34" charset="0"/>
              </a:rPr>
              <a:t>第五级</a:t>
            </a:r>
            <a:endParaRPr lang="zh-CN" altLang="en-US" smtClean="0">
              <a:sym typeface="Arial" panose="020B0604020202020204" pitchFamily="34" charset="0"/>
            </a:endParaRPr>
          </a:p>
        </p:txBody>
      </p:sp>
      <p:sp>
        <p:nvSpPr>
          <p:cNvPr id="10138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1382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1383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+mn-ea"/>
                <a:sym typeface="Arial" panose="020B0604020202020204" pitchFamily="34" charset="0"/>
              </a:defRPr>
            </a:lvl1pPr>
          </a:lstStyle>
          <a:p>
            <a:fld id="{487EFE65-1A6F-41B6-A266-FA25243F80FF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5" r:id="rId1"/>
    <p:sldLayoutId id="2147484826" r:id="rId2"/>
    <p:sldLayoutId id="2147484827" r:id="rId3"/>
    <p:sldLayoutId id="2147484828" r:id="rId4"/>
    <p:sldLayoutId id="2147484829" r:id="rId5"/>
    <p:sldLayoutId id="2147484830" r:id="rId6"/>
    <p:sldLayoutId id="2147484831" r:id="rId7"/>
    <p:sldLayoutId id="2147484832" r:id="rId8"/>
    <p:sldLayoutId id="2147484833" r:id="rId9"/>
    <p:sldLayoutId id="2147484834" r:id="rId10"/>
    <p:sldLayoutId id="21474848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4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0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1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07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07.xml"/><Relationship Id="rId1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0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0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571500" y="2571750"/>
            <a:ext cx="8072438" cy="171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教学质量部周例会</a:t>
            </a:r>
            <a:endParaRPr lang="zh-CN" altLang="en-US" sz="4000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2018.4.2-2018.4.6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贺苗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738" y="-25437"/>
            <a:ext cx="5065718" cy="57148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ea typeface="微软雅黑" panose="020B0503020204020204" pitchFamily="34" charset="-122"/>
                <a:sym typeface="微软雅黑" panose="020B0503020204020204" pitchFamily="34" charset="-122"/>
              </a:rPr>
              <a:t>本周工作</a:t>
            </a:r>
            <a:r>
              <a:rPr lang="zh-CN" altLang="en-US" sz="4000" dirty="0" smtClean="0">
                <a:ea typeface="微软雅黑" panose="020B0503020204020204" pitchFamily="34" charset="-122"/>
                <a:sym typeface="微软雅黑" panose="020B0503020204020204" pitchFamily="34" charset="-122"/>
              </a:rPr>
              <a:t>重点</a:t>
            </a:r>
            <a:endParaRPr lang="zh-CN" altLang="en-US" dirty="0"/>
          </a:p>
        </p:txBody>
      </p:sp>
      <p:sp>
        <p:nvSpPr>
          <p:cNvPr id="162821" name="矩形 6"/>
          <p:cNvSpPr>
            <a:spLocks noChangeArrowheads="1"/>
          </p:cNvSpPr>
          <p:nvPr/>
        </p:nvSpPr>
        <p:spPr bwMode="auto">
          <a:xfrm>
            <a:off x="1368425" y="0"/>
            <a:ext cx="7775575" cy="6778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rgbClr val="3333CC"/>
              </a:buClr>
            </a:pP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2822" name="TextBox 6"/>
          <p:cNvSpPr>
            <a:spLocks noChangeArrowheads="1"/>
          </p:cNvSpPr>
          <p:nvPr/>
        </p:nvSpPr>
        <p:spPr bwMode="auto">
          <a:xfrm>
            <a:off x="1619672" y="571480"/>
            <a:ext cx="7786742" cy="52622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</a:rPr>
              <a:t>东校区</a:t>
            </a:r>
            <a:r>
              <a:rPr lang="zh-CN" altLang="en-US" sz="1600" b="1" dirty="0" smtClean="0">
                <a:latin typeface="微软雅黑" panose="020B0503020204020204" pitchFamily="34" charset="-122"/>
              </a:rPr>
              <a:t>：</a:t>
            </a:r>
            <a:endParaRPr sz="1600" dirty="0"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1600" dirty="0">
                <a:latin typeface="微软雅黑" panose="020B0503020204020204" pitchFamily="34" charset="-122"/>
              </a:rPr>
              <a:t>J158</a:t>
            </a:r>
            <a:r>
              <a:rPr sz="1600" dirty="0">
                <a:latin typeface="微软雅黑" panose="020B0503020204020204" pitchFamily="34" charset="-122"/>
                <a:sym typeface="+mn-ea"/>
              </a:rPr>
              <a:t>：</a:t>
            </a:r>
            <a:r>
              <a:rPr sz="1600" dirty="0">
                <a:latin typeface="微软雅黑" panose="020B0503020204020204" pitchFamily="34" charset="-122"/>
              </a:rPr>
              <a:t>周一开始上预科，张欣老师</a:t>
            </a:r>
            <a:endParaRPr sz="1600" dirty="0"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1600" dirty="0">
                <a:latin typeface="微软雅黑" panose="020B0503020204020204" pitchFamily="34" charset="-122"/>
              </a:rPr>
              <a:t>PG37/PG39：周一开始知识拓展，陈冬老师，周日开始就业课，肖继潮老师</a:t>
            </a:r>
            <a:endParaRPr sz="1600" dirty="0"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1600" dirty="0">
                <a:latin typeface="微软雅黑" panose="020B0503020204020204" pitchFamily="34" charset="-122"/>
              </a:rPr>
              <a:t>UG40/UG41：周日开始模拟面试，谢杰老师和沈文靖老师</a:t>
            </a:r>
            <a:endParaRPr sz="1600" dirty="0"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1600" dirty="0">
                <a:latin typeface="微软雅黑" panose="020B0503020204020204" pitchFamily="34" charset="-122"/>
              </a:rPr>
              <a:t>JG43：周日项目答辩，徐盟书老师</a:t>
            </a:r>
            <a:endParaRPr sz="16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b="1" dirty="0">
                <a:latin typeface="微软雅黑" panose="020B0503020204020204" pitchFamily="34" charset="-122"/>
              </a:rPr>
              <a:t>西校区：</a:t>
            </a:r>
            <a:endParaRPr sz="1600" b="1" dirty="0"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1600" dirty="0">
                <a:latin typeface="微软雅黑" panose="020B0503020204020204" pitchFamily="34" charset="-122"/>
              </a:rPr>
              <a:t>J153：周日JAVAWEB考试</a:t>
            </a:r>
            <a:r>
              <a:rPr lang="zh-CN" sz="1600" dirty="0">
                <a:latin typeface="微软雅黑" panose="020B0503020204020204" pitchFamily="34" charset="-122"/>
              </a:rPr>
              <a:t>，</a:t>
            </a:r>
            <a:r>
              <a:rPr sz="1600" dirty="0">
                <a:latin typeface="微软雅黑" panose="020B0503020204020204" pitchFamily="34" charset="-122"/>
                <a:sym typeface="+mn-ea"/>
              </a:rPr>
              <a:t>贺苗老师</a:t>
            </a:r>
            <a:endParaRPr lang="zh-CN" sz="1600" dirty="0"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1600" dirty="0">
                <a:latin typeface="微软雅黑" panose="020B0503020204020204" pitchFamily="34" charset="-122"/>
              </a:rPr>
              <a:t>J154：周二客户端考试，</a:t>
            </a:r>
            <a:r>
              <a:rPr sz="1600" dirty="0">
                <a:latin typeface="微软雅黑" panose="020B0503020204020204" pitchFamily="34" charset="-122"/>
                <a:sym typeface="+mn-ea"/>
              </a:rPr>
              <a:t>何茹巍老师</a:t>
            </a:r>
            <a:r>
              <a:rPr lang="zh-CN" sz="1600" dirty="0">
                <a:latin typeface="微软雅黑" panose="020B0503020204020204" pitchFamily="34" charset="-122"/>
                <a:sym typeface="+mn-ea"/>
              </a:rPr>
              <a:t>，</a:t>
            </a:r>
            <a:r>
              <a:rPr sz="1600" dirty="0">
                <a:latin typeface="微软雅黑" panose="020B0503020204020204" pitchFamily="34" charset="-122"/>
              </a:rPr>
              <a:t>周三开始JAVAWEB，钟杨涛老师 </a:t>
            </a:r>
            <a:endParaRPr sz="1600" dirty="0"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1600" dirty="0">
                <a:latin typeface="微软雅黑" panose="020B0503020204020204" pitchFamily="34" charset="-122"/>
              </a:rPr>
              <a:t>F45：周一上就业课，肖继潮老师</a:t>
            </a:r>
            <a:endParaRPr sz="1600" dirty="0"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1600" dirty="0">
                <a:latin typeface="微软雅黑" panose="020B0503020204020204" pitchFamily="34" charset="-122"/>
              </a:rPr>
              <a:t>F48：周三上客户端进阶，汤湉湉老师</a:t>
            </a:r>
            <a:endParaRPr sz="16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sz="16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dirty="0">
                <a:latin typeface="微软雅黑" panose="020B0503020204020204" pitchFamily="34" charset="-122"/>
              </a:rPr>
              <a:t>清明放假：4月5日至4月7日（周四周五周六），4月8日（周日）正常上课</a:t>
            </a:r>
            <a:endParaRPr sz="16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dirty="0">
                <a:latin typeface="微软雅黑" panose="020B0503020204020204" pitchFamily="34" charset="-122"/>
              </a:rPr>
              <a:t>JG42和JG43上下午对换</a:t>
            </a:r>
            <a:r>
              <a:rPr lang="zh-CN" altLang="en-US" sz="1600" dirty="0" smtClean="0">
                <a:latin typeface="微软雅黑" panose="020B0503020204020204" pitchFamily="34" charset="-122"/>
              </a:rPr>
              <a:t>师</a:t>
            </a:r>
            <a:endParaRPr lang="zh-CN" altLang="en-US" sz="1600" dirty="0">
              <a:latin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75" y="785813"/>
            <a:ext cx="2603500" cy="706437"/>
          </a:xfrm>
        </p:spPr>
        <p:txBody>
          <a:bodyPr/>
          <a:lstStyle/>
          <a:p>
            <a:pPr eaLnBrk="1" hangingPunct="1"/>
            <a:r>
              <a:rPr lang="zh-CN" altLang="en-US" sz="5400">
                <a:ea typeface="微软雅黑" panose="020B0503020204020204" pitchFamily="34" charset="-122"/>
                <a:sym typeface="微软雅黑" panose="020B0503020204020204" pitchFamily="34" charset="-122"/>
              </a:rPr>
              <a:t>早迎接</a:t>
            </a:r>
            <a:endParaRPr lang="zh-CN" altLang="en-US"/>
          </a:p>
        </p:txBody>
      </p:sp>
      <p:sp>
        <p:nvSpPr>
          <p:cNvPr id="163844" name="Text Box 4"/>
          <p:cNvSpPr>
            <a:spLocks noChangeArrowheads="1"/>
          </p:cNvSpPr>
          <p:nvPr/>
        </p:nvSpPr>
        <p:spPr bwMode="auto">
          <a:xfrm>
            <a:off x="719138" y="2708920"/>
            <a:ext cx="8424862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00000"/>
                </a:solidFill>
                <a:sym typeface="微软雅黑" panose="020B0503020204020204" pitchFamily="34" charset="-122"/>
              </a:rPr>
              <a:t>付航老师    </a:t>
            </a:r>
            <a:r>
              <a:rPr lang="en-US" altLang="zh-CN" sz="4400" dirty="0" smtClean="0">
                <a:solidFill>
                  <a:srgbClr val="000000"/>
                </a:solidFill>
                <a:sym typeface="微软雅黑" panose="020B0503020204020204" pitchFamily="34" charset="-122"/>
              </a:rPr>
              <a:t>UG40</a:t>
            </a:r>
            <a:endParaRPr lang="en-US" altLang="zh-CN" sz="4400" dirty="0" smtClean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灯片编号占位符 5"/>
          <p:cNvSpPr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59113" y="1773238"/>
            <a:ext cx="4897437" cy="18002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9600" dirty="0">
                <a:ea typeface="微软雅黑" panose="020B0503020204020204" pitchFamily="34" charset="-122"/>
                <a:sym typeface="微软雅黑" panose="020B0503020204020204" pitchFamily="34" charset="-122"/>
              </a:rPr>
              <a:t>谢 谢</a:t>
            </a:r>
            <a:r>
              <a:rPr lang="en-US" sz="9600" dirty="0">
                <a:ea typeface="微软雅黑" panose="020B0503020204020204" pitchFamily="34" charset="-122"/>
                <a:sym typeface="微软雅黑" panose="020B0503020204020204" pitchFamily="34" charset="-122"/>
              </a:rPr>
              <a:t>!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81" name="Rectangle 2"/>
          <p:cNvSpPr>
            <a:spLocks noChangeArrowheads="1"/>
          </p:cNvSpPr>
          <p:nvPr/>
        </p:nvSpPr>
        <p:spPr bwMode="auto">
          <a:xfrm>
            <a:off x="3429000" y="500063"/>
            <a:ext cx="3357563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en-US" altLang="zh-CN" sz="4000" dirty="0" smtClean="0">
              <a:solidFill>
                <a:schemeClr val="tx2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000" dirty="0" smtClean="0">
                <a:solidFill>
                  <a:schemeClr val="tx2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寝室</a:t>
            </a:r>
            <a:r>
              <a:rPr lang="zh-CN" altLang="en-US" sz="4000" dirty="0">
                <a:solidFill>
                  <a:schemeClr val="tx2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情况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7554" y="3933056"/>
            <a:ext cx="43924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本周入住</a:t>
            </a:r>
            <a:r>
              <a:rPr lang="en-US" altLang="zh-CN" dirty="0" smtClean="0"/>
              <a:t>7</a:t>
            </a:r>
            <a:r>
              <a:rPr lang="zh-CN" altLang="en-US" dirty="0" smtClean="0"/>
              <a:t>人，退宿</a:t>
            </a:r>
            <a:r>
              <a:rPr lang="en-US" altLang="zh-CN" dirty="0" smtClean="0"/>
              <a:t>19</a:t>
            </a:r>
            <a:r>
              <a:rPr lang="zh-CN" altLang="en-US" dirty="0" smtClean="0"/>
              <a:t>人。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07451" y="195054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地址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住宿班级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入住人数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近水楼台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1-5-2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F49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近水楼台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3-6-5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F49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凯悦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J158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altLang="en-US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81" name="Rectangle 2"/>
          <p:cNvSpPr>
            <a:spLocks noChangeArrowheads="1"/>
          </p:cNvSpPr>
          <p:nvPr/>
        </p:nvSpPr>
        <p:spPr bwMode="auto">
          <a:xfrm>
            <a:off x="3429000" y="500063"/>
            <a:ext cx="3357563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en-US" altLang="zh-CN" sz="4000" dirty="0" smtClean="0">
              <a:solidFill>
                <a:schemeClr val="tx2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000" dirty="0">
                <a:solidFill>
                  <a:schemeClr val="tx2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新班情况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1965" y="1684020"/>
            <a:ext cx="6975475" cy="333057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751965" y="1694815"/>
            <a:ext cx="6996430" cy="57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>
          <a:xfrm>
            <a:off x="8728075" y="1693545"/>
            <a:ext cx="0" cy="3312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81" name="Rectangle 2"/>
          <p:cNvSpPr>
            <a:spLocks noChangeArrowheads="1"/>
          </p:cNvSpPr>
          <p:nvPr/>
        </p:nvSpPr>
        <p:spPr bwMode="auto">
          <a:xfrm>
            <a:off x="3429000" y="500063"/>
            <a:ext cx="3357563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en-US" altLang="zh-CN" sz="4000" dirty="0" smtClean="0">
              <a:solidFill>
                <a:schemeClr val="tx2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4000" dirty="0">
                <a:solidFill>
                  <a:schemeClr val="tx2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三天访谈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1621790" y="1531620"/>
          <a:ext cx="6905625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85"/>
                <a:gridCol w="235230"/>
                <a:gridCol w="741680"/>
                <a:gridCol w="1298575"/>
                <a:gridCol w="1290955"/>
                <a:gridCol w="1259840"/>
                <a:gridCol w="724031"/>
                <a:gridCol w="523035"/>
              </a:tblGrid>
              <a:tr h="60452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调查班级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JG42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调查日期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2018.3.30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项目经理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袁帅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775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姓名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                    </a:t>
                      </a: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调查内容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学生程度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胡平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 spc="100"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    </a:t>
                      </a:r>
                      <a:r>
                        <a:rPr lang="zh-CN" altLang="en-US" sz="1400" b="0" spc="100"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老师讲的都能听懂，自己上课之前有预习过，看的网上的视频，视频讲的比较仔细，不过袁老师讲的也很好，上课氛围很好，比较活跃，老师讲课听的懂。建议袁老师上课留点时间敲代码，课堂上把例子写一遍要好一点。</a:t>
                      </a:r>
                      <a:endParaRPr lang="zh-CN" altLang="en-US" sz="1400" b="0" spc="100"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9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简帮松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 spc="100"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    </a:t>
                      </a:r>
                      <a:r>
                        <a:rPr lang="zh-CN" altLang="en-US" sz="1400" b="0" spc="100"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老师讲的都听懂</a:t>
                      </a:r>
                      <a:r>
                        <a:rPr lang="en-US" altLang="zh-CN" sz="1400" b="0" spc="100"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70%-80%</a:t>
                      </a:r>
                      <a:r>
                        <a:rPr lang="zh-CN" altLang="en-US" sz="1400" b="0" spc="100"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，知识点有些难以理解的，感觉比较饶，老师讲课比较幽默，能接受。对老师比较满意，无建议或者意见。上学期跟着胡平混，必须要有胡平的帮助才能学得懂，现在想要独立，锻炼自己的思维，自己学。</a:t>
                      </a:r>
                      <a:endParaRPr lang="zh-CN" altLang="en-US" sz="1400" b="0" spc="100"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良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90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代畅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 spc="100"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    </a:t>
                      </a:r>
                      <a:r>
                        <a:rPr lang="zh-CN" altLang="en-US" sz="1400" b="0" spc="100"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基本都听得懂，作业也完成得很好，作为组长也比较负责，会关注到每一个学生，组内的刘湘表现很差，代畅讲题给她听，还要凶代畅。对老师很满意，感觉进度合适，有快有慢，无任何意见。</a:t>
                      </a:r>
                      <a:endParaRPr lang="zh-CN" altLang="en-US" sz="1400" b="0" spc="100"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刘锐琪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400" b="0" spc="100"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    </a:t>
                      </a:r>
                      <a:r>
                        <a:rPr lang="zh-CN" altLang="en-US" sz="1400" b="0" spc="100"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上课都听得懂，作业不一定会做，不会做就等冷鑫给她讲，冷鑫不会的话就等她去问别人，回了再回来给她讲。主观上还是想学前端或者</a:t>
                      </a:r>
                      <a:r>
                        <a:rPr lang="en-US" altLang="zh-CN" sz="1400" b="0" spc="100"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UI</a:t>
                      </a:r>
                      <a:r>
                        <a:rPr lang="zh-CN" altLang="en-US" sz="1400" b="0" spc="100"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，觉得</a:t>
                      </a:r>
                      <a:r>
                        <a:rPr lang="en-US" altLang="zh-CN" sz="1400" b="0" spc="100"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400" b="0" spc="100">
                          <a:solidFill>
                            <a:srgbClr val="000000"/>
                          </a:solidFill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太难了。对袁老师很满意。</a:t>
                      </a:r>
                      <a:endParaRPr lang="zh-CN" altLang="en-US" sz="1400" b="0" spc="100">
                        <a:solidFill>
                          <a:srgbClr val="000000"/>
                        </a:solidFill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良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265" name="Rectangle 2"/>
          <p:cNvSpPr>
            <a:spLocks noChangeArrowheads="1"/>
          </p:cNvSpPr>
          <p:nvPr/>
        </p:nvSpPr>
        <p:spPr bwMode="auto">
          <a:xfrm>
            <a:off x="1547813" y="28575"/>
            <a:ext cx="7488237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内部测试情况（笔试）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800273" name="Group 81"/>
          <p:cNvGraphicFramePr>
            <a:graphicFrameLocks noGrp="1"/>
          </p:cNvGraphicFramePr>
          <p:nvPr/>
        </p:nvGraphicFramePr>
        <p:xfrm>
          <a:off x="1571255" y="785794"/>
          <a:ext cx="7532186" cy="3625128"/>
        </p:xfrm>
        <a:graphic>
          <a:graphicData uri="http://schemas.openxmlformats.org/drawingml/2006/table">
            <a:tbl>
              <a:tblPr/>
              <a:tblGrid>
                <a:gridCol w="357222"/>
                <a:gridCol w="339520"/>
                <a:gridCol w="535940"/>
                <a:gridCol w="459105"/>
                <a:gridCol w="565826"/>
                <a:gridCol w="455295"/>
                <a:gridCol w="576122"/>
                <a:gridCol w="487045"/>
                <a:gridCol w="520700"/>
                <a:gridCol w="504423"/>
                <a:gridCol w="504056"/>
                <a:gridCol w="360045"/>
                <a:gridCol w="504051"/>
                <a:gridCol w="432048"/>
                <a:gridCol w="502163"/>
                <a:gridCol w="428625"/>
              </a:tblGrid>
              <a:tr h="293968"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考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试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时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间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考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试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科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目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考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试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班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级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成绩段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项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目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经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理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971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分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以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上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占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比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-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占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比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-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占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比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-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占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比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-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占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比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分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以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下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占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比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74015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sym typeface="Arial" panose="020B0604020202020204" pitchFamily="34" charset="0"/>
                        </a:rPr>
                        <a:t>2018. 3</a:t>
                      </a: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sym typeface="Arial" panose="020B0604020202020204" pitchFamily="34" charset="0"/>
                        </a:rPr>
                        <a:t>JAVA</a:t>
                      </a:r>
                      <a:r>
                        <a:rPr kumimoji="0" lang="zh-CN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sym typeface="Arial" panose="020B0604020202020204" pitchFamily="34" charset="0"/>
                        </a:rPr>
                        <a:t>基础</a:t>
                      </a:r>
                      <a:endParaRPr kumimoji="0" lang="zh-CN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J156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4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13%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12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40%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17%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20%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7%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3%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张成峰</a:t>
                      </a:r>
                      <a:endParaRPr kumimoji="0" lang="zh-CN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J155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10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40%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14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56%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4%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0%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阎虹志</a:t>
                      </a:r>
                      <a:endParaRPr kumimoji="0" lang="zh-CN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sym typeface="Arial" panose="020B0604020202020204" pitchFamily="34" charset="0"/>
                        </a:rPr>
                        <a:t>2018.3</a:t>
                      </a: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2" name="图表 1"/>
          <p:cNvGraphicFramePr/>
          <p:nvPr/>
        </p:nvGraphicFramePr>
        <p:xfrm>
          <a:off x="2699792" y="4697760"/>
          <a:ext cx="542411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265" name="Rectangle 2"/>
          <p:cNvSpPr>
            <a:spLocks noChangeArrowheads="1"/>
          </p:cNvSpPr>
          <p:nvPr/>
        </p:nvSpPr>
        <p:spPr bwMode="auto">
          <a:xfrm>
            <a:off x="1547813" y="28575"/>
            <a:ext cx="7488237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内部测试情况（机试）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800273" name="Group 81"/>
          <p:cNvGraphicFramePr>
            <a:graphicFrameLocks noGrp="1"/>
          </p:cNvGraphicFramePr>
          <p:nvPr/>
        </p:nvGraphicFramePr>
        <p:xfrm>
          <a:off x="1571255" y="785794"/>
          <a:ext cx="7532370" cy="5061585"/>
        </p:xfrm>
        <a:graphic>
          <a:graphicData uri="http://schemas.openxmlformats.org/drawingml/2006/table">
            <a:tbl>
              <a:tblPr/>
              <a:tblGrid>
                <a:gridCol w="428977"/>
                <a:gridCol w="267765"/>
                <a:gridCol w="535940"/>
                <a:gridCol w="459105"/>
                <a:gridCol w="565826"/>
                <a:gridCol w="455295"/>
                <a:gridCol w="576122"/>
                <a:gridCol w="487045"/>
                <a:gridCol w="520700"/>
                <a:gridCol w="504423"/>
                <a:gridCol w="504056"/>
                <a:gridCol w="360045"/>
                <a:gridCol w="504051"/>
                <a:gridCol w="432048"/>
                <a:gridCol w="502163"/>
                <a:gridCol w="428625"/>
              </a:tblGrid>
              <a:tr h="293968"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考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试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时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间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考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试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科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目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考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试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班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级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成绩段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项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目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经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理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971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分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以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上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占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比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-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占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比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-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占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比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-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占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比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-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占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比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分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以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下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占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比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74015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sym typeface="Arial" panose="020B0604020202020204" pitchFamily="34" charset="0"/>
                        </a:rPr>
                        <a:t>2018. 3</a:t>
                      </a: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sym typeface="Arial" panose="020B0604020202020204" pitchFamily="34" charset="0"/>
                        </a:rPr>
                        <a:t>JAVA</a:t>
                      </a:r>
                      <a:r>
                        <a:rPr kumimoji="0" lang="zh-CN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sym typeface="Arial" panose="020B0604020202020204" pitchFamily="34" charset="0"/>
                        </a:rPr>
                        <a:t>基础</a:t>
                      </a:r>
                      <a:endParaRPr kumimoji="0" lang="zh-CN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J156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14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47%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23%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6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20%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7%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3%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0%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张成峰</a:t>
                      </a:r>
                      <a:endParaRPr kumimoji="0" lang="zh-CN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J155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4%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9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36%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12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44%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16%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0%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0%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Arial" panose="020B0604020202020204" pitchFamily="34" charset="0"/>
                        </a:rPr>
                        <a:t>阎虹志</a:t>
                      </a:r>
                      <a:endParaRPr kumimoji="0" lang="zh-CN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  <a:sym typeface="Arial" panose="020B0604020202020204" pitchFamily="34" charset="0"/>
                        </a:rPr>
                        <a:t>2018.3</a:t>
                      </a:r>
                      <a:endParaRPr kumimoji="0" 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58098" marR="58098" marT="38732" marB="387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2699792" y="4697760"/>
          <a:ext cx="542411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44"/>
          <p:cNvGraphicFramePr>
            <a:graphicFrameLocks noGrp="1"/>
          </p:cNvGraphicFramePr>
          <p:nvPr/>
        </p:nvGraphicFramePr>
        <p:xfrm>
          <a:off x="1691680" y="953850"/>
          <a:ext cx="7272808" cy="5270716"/>
        </p:xfrm>
        <a:graphic>
          <a:graphicData uri="http://schemas.openxmlformats.org/drawingml/2006/table">
            <a:tbl>
              <a:tblPr/>
              <a:tblGrid>
                <a:gridCol w="830354"/>
                <a:gridCol w="790575"/>
                <a:gridCol w="3693339"/>
                <a:gridCol w="1079462"/>
                <a:gridCol w="879078"/>
              </a:tblGrid>
              <a:tr h="43116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项目部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姓名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入职公司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试用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薪资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转正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薪资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J150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张文斐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成都软通动力股份有限公司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J150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王晓 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四川星瑞健康产业集团有限公司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27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J150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周涛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深圳市海博智业管理咨询有限公司成都分公司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J150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吴耀虎 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成都德心数字科技有限公司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J150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雷燮 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中电九天智能科技有限公司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J150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杨开鑫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成都夭夭科技有限公司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J150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李茂杰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成都凯思联创科技有限公司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</a:tr>
              <a:tr h="36075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J149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翟一波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成都信新数码科技有限公司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6000+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</a:tr>
              <a:tr h="36075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J149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尹诗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凯思联创软件技术有限公司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</a:tr>
              <a:tr h="36075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J149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吴雪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南京泉尊电子科技有限公司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</a:tr>
              <a:tr h="36075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J149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刘顺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科蓝软件系统股份有限公司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</a:tr>
              <a:tr h="36075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J149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朱小宝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中软国际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5760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</a:tr>
              <a:tr h="36075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J146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钟国耀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四川思迈尔网络科技有限公司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 anchorCtr="0"/>
                </a:tc>
              </a:tr>
            </a:tbl>
          </a:graphicData>
        </a:graphic>
      </p:graphicFrame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411760" y="332656"/>
            <a:ext cx="5000625" cy="57148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4000" kern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上周</a:t>
            </a:r>
            <a:r>
              <a:rPr lang="zh-CN" altLang="en-US" sz="4000" kern="120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就业</a:t>
            </a:r>
            <a:r>
              <a:rPr lang="zh-CN" altLang="en-US" sz="4000" kern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情况</a:t>
            </a:r>
            <a:endParaRPr lang="zh-CN" altLang="en-US" sz="4000" kern="1200" dirty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44"/>
          <p:cNvGraphicFramePr>
            <a:graphicFrameLocks noGrp="1"/>
          </p:cNvGraphicFramePr>
          <p:nvPr/>
        </p:nvGraphicFramePr>
        <p:xfrm>
          <a:off x="1691680" y="953850"/>
          <a:ext cx="7272808" cy="2744895"/>
        </p:xfrm>
        <a:graphic>
          <a:graphicData uri="http://schemas.openxmlformats.org/drawingml/2006/table">
            <a:tbl>
              <a:tblPr/>
              <a:tblGrid>
                <a:gridCol w="830354"/>
                <a:gridCol w="790575"/>
                <a:gridCol w="3693339"/>
                <a:gridCol w="1079462"/>
                <a:gridCol w="879078"/>
              </a:tblGrid>
              <a:tr h="43116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项目部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姓名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入职公司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试用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薪资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转正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薪资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F44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肖文骏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中软国际科技服务有限公司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F44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周茂强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北京联龙博通电子商务技术有限公司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27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F44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敬堂明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陌云科技有限公司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4480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F44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杨逍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北京联龙博通电子商务技术有限公司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F44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管露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中清科华云联科技有限公司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6500</a:t>
                      </a:r>
                      <a:endParaRPr lang="zh-CN" altLang="en-US" sz="1400" b="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411760" y="332656"/>
            <a:ext cx="5000625" cy="57148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4000" kern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上周</a:t>
            </a:r>
            <a:r>
              <a:rPr lang="zh-CN" altLang="en-US" sz="4000" kern="1200" dirty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就业</a:t>
            </a:r>
            <a:r>
              <a:rPr lang="zh-CN" altLang="en-US" sz="4000" kern="1200" dirty="0" smtClean="0"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情况</a:t>
            </a:r>
            <a:endParaRPr lang="zh-CN" altLang="en-US" sz="4000" kern="1200" dirty="0"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0" name="Group 144"/>
          <p:cNvGraphicFramePr>
            <a:graphicFrameLocks noGrp="1"/>
          </p:cNvGraphicFramePr>
          <p:nvPr/>
        </p:nvGraphicFramePr>
        <p:xfrm>
          <a:off x="1691680" y="3323332"/>
          <a:ext cx="7259955" cy="1944216"/>
        </p:xfrm>
        <a:graphic>
          <a:graphicData uri="http://schemas.openxmlformats.org/drawingml/2006/table">
            <a:tbl>
              <a:tblPr/>
              <a:tblGrid>
                <a:gridCol w="1612265"/>
                <a:gridCol w="1556611"/>
                <a:gridCol w="2124710"/>
                <a:gridCol w="1966369"/>
              </a:tblGrid>
              <a:tr h="5572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专      业    </a:t>
                      </a: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1" i="0" u="none" strike="noStrike" kern="12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</a:t>
                      </a:r>
                      <a:endParaRPr lang="en-US" altLang="zh-CN" sz="1800" b="1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en-US" altLang="zh-CN" sz="1800" b="1" i="0" u="none" strike="noStrik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endParaRPr lang="en-US" altLang="zh-CN" sz="1800" b="1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800" b="1" i="0" u="none" strike="noStrike" kern="12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其他</a:t>
                      </a:r>
                      <a:endParaRPr lang="zh-CN" altLang="en-US" sz="1800" b="1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1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人      数</a:t>
                      </a: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baseline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0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试用薪资</a:t>
                      </a: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5471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6176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5600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5749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转正薪资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6302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7420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7000</a:t>
                      </a:r>
                      <a:endParaRPr lang="en-US" altLang="zh-CN" sz="1600" b="0" i="0" u="none" strike="noStrike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483768" y="332656"/>
            <a:ext cx="5544616" cy="854075"/>
          </a:xfrm>
        </p:spPr>
        <p:txBody>
          <a:bodyPr/>
          <a:lstStyle/>
          <a:p>
            <a:pPr eaLnBrk="1" hangingPunct="1"/>
            <a:br>
              <a:rPr lang="en-US" altLang="zh-CN" dirty="0" smtClean="0">
                <a:ea typeface="微软雅黑" panose="020B0503020204020204" pitchFamily="34" charset="-122"/>
              </a:rPr>
            </a:br>
            <a:r>
              <a:rPr lang="en-US" altLang="zh-CN" dirty="0" smtClean="0">
                <a:ea typeface="微软雅黑" panose="020B0503020204020204" pitchFamily="34" charset="-122"/>
              </a:rPr>
              <a:t>三</a:t>
            </a:r>
            <a:r>
              <a:rPr lang="zh-CN" altLang="en-US" dirty="0" smtClean="0">
                <a:ea typeface="微软雅黑" panose="020B0503020204020204" pitchFamily="34" charset="-122"/>
              </a:rPr>
              <a:t>月就业人员情况</a:t>
            </a:r>
            <a:endParaRPr lang="zh-CN" altLang="en-US" sz="4800" dirty="0"/>
          </a:p>
        </p:txBody>
      </p:sp>
      <p:graphicFrame>
        <p:nvGraphicFramePr>
          <p:cNvPr id="161795" name="Group 3"/>
          <p:cNvGraphicFramePr>
            <a:graphicFrameLocks noGrp="1"/>
          </p:cNvGraphicFramePr>
          <p:nvPr/>
        </p:nvGraphicFramePr>
        <p:xfrm>
          <a:off x="1835785" y="1484630"/>
          <a:ext cx="6731635" cy="4269371"/>
        </p:xfrm>
        <a:graphic>
          <a:graphicData uri="http://schemas.openxmlformats.org/drawingml/2006/table">
            <a:tbl>
              <a:tblPr/>
              <a:tblGrid>
                <a:gridCol w="2090508"/>
                <a:gridCol w="1656098"/>
                <a:gridCol w="1492515"/>
                <a:gridCol w="1492514"/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总毕业人数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87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人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应就业人数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142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人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已就业人数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87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人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4372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成功推荐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就业人数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4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人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专业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WEB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前端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JAVA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其他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就业人数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24</a:t>
                      </a: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53</a:t>
                      </a: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 panose="020B0604020202020204" pitchFamily="34" charset="0"/>
                        </a:rPr>
                        <a:t>10</a:t>
                      </a:r>
                      <a:endParaRPr kumimoji="0" lang="en-US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试用平均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5340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4487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3340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转正平均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6925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5500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3857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0.xml><?xml version="1.0" encoding="utf-8"?>
<a:theme xmlns:a="http://schemas.openxmlformats.org/drawingml/2006/main" name="98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8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1.xml><?xml version="1.0" encoding="utf-8"?>
<a:theme xmlns:a="http://schemas.openxmlformats.org/drawingml/2006/main" name="99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9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2.xml><?xml version="1.0" encoding="utf-8"?>
<a:theme xmlns:a="http://schemas.openxmlformats.org/drawingml/2006/main" name="100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0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3.xml><?xml version="1.0" encoding="utf-8"?>
<a:theme xmlns:a="http://schemas.openxmlformats.org/drawingml/2006/main" name="10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4.xml><?xml version="1.0" encoding="utf-8"?>
<a:theme xmlns:a="http://schemas.openxmlformats.org/drawingml/2006/main" name="10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5.xml><?xml version="1.0" encoding="utf-8"?>
<a:theme xmlns:a="http://schemas.openxmlformats.org/drawingml/2006/main" name="103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6.xml><?xml version="1.0" encoding="utf-8"?>
<a:theme xmlns:a="http://schemas.openxmlformats.org/drawingml/2006/main" name="104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7.xml><?xml version="1.0" encoding="utf-8"?>
<a:theme xmlns:a="http://schemas.openxmlformats.org/drawingml/2006/main" name="105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8.xml><?xml version="1.0" encoding="utf-8"?>
<a:theme xmlns:a="http://schemas.openxmlformats.org/drawingml/2006/main" name="106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6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9.xml><?xml version="1.0" encoding="utf-8"?>
<a:theme xmlns:a="http://schemas.openxmlformats.org/drawingml/2006/main" name="107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7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0.xml><?xml version="1.0" encoding="utf-8"?>
<a:theme xmlns:a="http://schemas.openxmlformats.org/drawingml/2006/main" name="108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8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1.xml><?xml version="1.0" encoding="utf-8"?>
<a:theme xmlns:a="http://schemas.openxmlformats.org/drawingml/2006/main" name="109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9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2.xml><?xml version="1.0" encoding="utf-8"?>
<a:theme xmlns:a="http://schemas.openxmlformats.org/drawingml/2006/main" name="110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0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3.xml><?xml version="1.0" encoding="utf-8"?>
<a:theme xmlns:a="http://schemas.openxmlformats.org/drawingml/2006/main" name="11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4.xml><?xml version="1.0" encoding="utf-8"?>
<a:theme xmlns:a="http://schemas.openxmlformats.org/drawingml/2006/main" name="11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5.xml><?xml version="1.0" encoding="utf-8"?>
<a:theme xmlns:a="http://schemas.openxmlformats.org/drawingml/2006/main" name="113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6.xml><?xml version="1.0" encoding="utf-8"?>
<a:theme xmlns:a="http://schemas.openxmlformats.org/drawingml/2006/main" name="114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7.xml><?xml version="1.0" encoding="utf-8"?>
<a:theme xmlns:a="http://schemas.openxmlformats.org/drawingml/2006/main" name="115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8.xml><?xml version="1.0" encoding="utf-8"?>
<a:theme xmlns:a="http://schemas.openxmlformats.org/drawingml/2006/main" name="116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6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9.xml><?xml version="1.0" encoding="utf-8"?>
<a:theme xmlns:a="http://schemas.openxmlformats.org/drawingml/2006/main" name="117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7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0.xml><?xml version="1.0" encoding="utf-8"?>
<a:theme xmlns:a="http://schemas.openxmlformats.org/drawingml/2006/main" name="118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8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1.xml><?xml version="1.0" encoding="utf-8"?>
<a:theme xmlns:a="http://schemas.openxmlformats.org/drawingml/2006/main" name="119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9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2.xml><?xml version="1.0" encoding="utf-8"?>
<a:theme xmlns:a="http://schemas.openxmlformats.org/drawingml/2006/main" name="120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0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3.xml><?xml version="1.0" encoding="utf-8"?>
<a:theme xmlns:a="http://schemas.openxmlformats.org/drawingml/2006/main" name="12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4.xml><?xml version="1.0" encoding="utf-8"?>
<a:theme xmlns:a="http://schemas.openxmlformats.org/drawingml/2006/main" name="12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5.xml><?xml version="1.0" encoding="utf-8"?>
<a:theme xmlns:a="http://schemas.openxmlformats.org/drawingml/2006/main" name="123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6.xml><?xml version="1.0" encoding="utf-8"?>
<a:theme xmlns:a="http://schemas.openxmlformats.org/drawingml/2006/main" name="124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7.xml><?xml version="1.0" encoding="utf-8"?>
<a:theme xmlns:a="http://schemas.openxmlformats.org/drawingml/2006/main" name="125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8.xml><?xml version="1.0" encoding="utf-8"?>
<a:theme xmlns:a="http://schemas.openxmlformats.org/drawingml/2006/main" name="126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6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9.xml><?xml version="1.0" encoding="utf-8"?>
<a:theme xmlns:a="http://schemas.openxmlformats.org/drawingml/2006/main" name="127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7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0.xml><?xml version="1.0" encoding="utf-8"?>
<a:theme xmlns:a="http://schemas.openxmlformats.org/drawingml/2006/main" name="128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8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1.xml><?xml version="1.0" encoding="utf-8"?>
<a:theme xmlns:a="http://schemas.openxmlformats.org/drawingml/2006/main" name="129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29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2.xml><?xml version="1.0" encoding="utf-8"?>
<a:theme xmlns:a="http://schemas.openxmlformats.org/drawingml/2006/main" name="130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0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3.xml><?xml version="1.0" encoding="utf-8"?>
<a:theme xmlns:a="http://schemas.openxmlformats.org/drawingml/2006/main" name="13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4.xml><?xml version="1.0" encoding="utf-8"?>
<a:theme xmlns:a="http://schemas.openxmlformats.org/drawingml/2006/main" name="13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5.xml><?xml version="1.0" encoding="utf-8"?>
<a:theme xmlns:a="http://schemas.openxmlformats.org/drawingml/2006/main" name="133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6.xml><?xml version="1.0" encoding="utf-8"?>
<a:theme xmlns:a="http://schemas.openxmlformats.org/drawingml/2006/main" name="134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7.xml><?xml version="1.0" encoding="utf-8"?>
<a:theme xmlns:a="http://schemas.openxmlformats.org/drawingml/2006/main" name="135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8.xml><?xml version="1.0" encoding="utf-8"?>
<a:theme xmlns:a="http://schemas.openxmlformats.org/drawingml/2006/main" name="136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6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9.xml><?xml version="1.0" encoding="utf-8"?>
<a:theme xmlns:a="http://schemas.openxmlformats.org/drawingml/2006/main" name="137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7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0.xml><?xml version="1.0" encoding="utf-8"?>
<a:theme xmlns:a="http://schemas.openxmlformats.org/drawingml/2006/main" name="138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8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1.xml><?xml version="1.0" encoding="utf-8"?>
<a:theme xmlns:a="http://schemas.openxmlformats.org/drawingml/2006/main" name="139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39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2.xml><?xml version="1.0" encoding="utf-8"?>
<a:theme xmlns:a="http://schemas.openxmlformats.org/drawingml/2006/main" name="140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0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3.xml><?xml version="1.0" encoding="utf-8"?>
<a:theme xmlns:a="http://schemas.openxmlformats.org/drawingml/2006/main" name="14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4.xml><?xml version="1.0" encoding="utf-8"?>
<a:theme xmlns:a="http://schemas.openxmlformats.org/drawingml/2006/main" name="14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5.xml><?xml version="1.0" encoding="utf-8"?>
<a:theme xmlns:a="http://schemas.openxmlformats.org/drawingml/2006/main" name="143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6.xml><?xml version="1.0" encoding="utf-8"?>
<a:theme xmlns:a="http://schemas.openxmlformats.org/drawingml/2006/main" name="144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7.xml><?xml version="1.0" encoding="utf-8"?>
<a:theme xmlns:a="http://schemas.openxmlformats.org/drawingml/2006/main" name="14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6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9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3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4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5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6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6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7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7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8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8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9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9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0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0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3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4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5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6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6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7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7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8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39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9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40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0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4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4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43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44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45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46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6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47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7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48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8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49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9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50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0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5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5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53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54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55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56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6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57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7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58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8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59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9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60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0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6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6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63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6.xml><?xml version="1.0" encoding="utf-8"?>
<a:theme xmlns:a="http://schemas.openxmlformats.org/drawingml/2006/main" name="64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7.xml><?xml version="1.0" encoding="utf-8"?>
<a:theme xmlns:a="http://schemas.openxmlformats.org/drawingml/2006/main" name="65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8.xml><?xml version="1.0" encoding="utf-8"?>
<a:theme xmlns:a="http://schemas.openxmlformats.org/drawingml/2006/main" name="66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6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9.xml><?xml version="1.0" encoding="utf-8"?>
<a:theme xmlns:a="http://schemas.openxmlformats.org/drawingml/2006/main" name="67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7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0.xml><?xml version="1.0" encoding="utf-8"?>
<a:theme xmlns:a="http://schemas.openxmlformats.org/drawingml/2006/main" name="68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8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1.xml><?xml version="1.0" encoding="utf-8"?>
<a:theme xmlns:a="http://schemas.openxmlformats.org/drawingml/2006/main" name="69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9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2.xml><?xml version="1.0" encoding="utf-8"?>
<a:theme xmlns:a="http://schemas.openxmlformats.org/drawingml/2006/main" name="70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0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3.xml><?xml version="1.0" encoding="utf-8"?>
<a:theme xmlns:a="http://schemas.openxmlformats.org/drawingml/2006/main" name="7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4.xml><?xml version="1.0" encoding="utf-8"?>
<a:theme xmlns:a="http://schemas.openxmlformats.org/drawingml/2006/main" name="7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5.xml><?xml version="1.0" encoding="utf-8"?>
<a:theme xmlns:a="http://schemas.openxmlformats.org/drawingml/2006/main" name="73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6.xml><?xml version="1.0" encoding="utf-8"?>
<a:theme xmlns:a="http://schemas.openxmlformats.org/drawingml/2006/main" name="74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7.xml><?xml version="1.0" encoding="utf-8"?>
<a:theme xmlns:a="http://schemas.openxmlformats.org/drawingml/2006/main" name="75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8.xml><?xml version="1.0" encoding="utf-8"?>
<a:theme xmlns:a="http://schemas.openxmlformats.org/drawingml/2006/main" name="76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6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9.xml><?xml version="1.0" encoding="utf-8"?>
<a:theme xmlns:a="http://schemas.openxmlformats.org/drawingml/2006/main" name="77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7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0.xml><?xml version="1.0" encoding="utf-8"?>
<a:theme xmlns:a="http://schemas.openxmlformats.org/drawingml/2006/main" name="78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8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1.xml><?xml version="1.0" encoding="utf-8"?>
<a:theme xmlns:a="http://schemas.openxmlformats.org/drawingml/2006/main" name="79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9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2.xml><?xml version="1.0" encoding="utf-8"?>
<a:theme xmlns:a="http://schemas.openxmlformats.org/drawingml/2006/main" name="80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0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3.xml><?xml version="1.0" encoding="utf-8"?>
<a:theme xmlns:a="http://schemas.openxmlformats.org/drawingml/2006/main" name="8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4.xml><?xml version="1.0" encoding="utf-8"?>
<a:theme xmlns:a="http://schemas.openxmlformats.org/drawingml/2006/main" name="8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5.xml><?xml version="1.0" encoding="utf-8"?>
<a:theme xmlns:a="http://schemas.openxmlformats.org/drawingml/2006/main" name="83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6.xml><?xml version="1.0" encoding="utf-8"?>
<a:theme xmlns:a="http://schemas.openxmlformats.org/drawingml/2006/main" name="84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7.xml><?xml version="1.0" encoding="utf-8"?>
<a:theme xmlns:a="http://schemas.openxmlformats.org/drawingml/2006/main" name="85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8.xml><?xml version="1.0" encoding="utf-8"?>
<a:theme xmlns:a="http://schemas.openxmlformats.org/drawingml/2006/main" name="86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6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9.xml><?xml version="1.0" encoding="utf-8"?>
<a:theme xmlns:a="http://schemas.openxmlformats.org/drawingml/2006/main" name="87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7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0.xml><?xml version="1.0" encoding="utf-8"?>
<a:theme xmlns:a="http://schemas.openxmlformats.org/drawingml/2006/main" name="88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8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1.xml><?xml version="1.0" encoding="utf-8"?>
<a:theme xmlns:a="http://schemas.openxmlformats.org/drawingml/2006/main" name="89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9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2.xml><?xml version="1.0" encoding="utf-8"?>
<a:theme xmlns:a="http://schemas.openxmlformats.org/drawingml/2006/main" name="90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0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3.xml><?xml version="1.0" encoding="utf-8"?>
<a:theme xmlns:a="http://schemas.openxmlformats.org/drawingml/2006/main" name="9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4.xml><?xml version="1.0" encoding="utf-8"?>
<a:theme xmlns:a="http://schemas.openxmlformats.org/drawingml/2006/main" name="9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5.xml><?xml version="1.0" encoding="utf-8"?>
<a:theme xmlns:a="http://schemas.openxmlformats.org/drawingml/2006/main" name="93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6.xml><?xml version="1.0" encoding="utf-8"?>
<a:theme xmlns:a="http://schemas.openxmlformats.org/drawingml/2006/main" name="94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7.xml><?xml version="1.0" encoding="utf-8"?>
<a:theme xmlns:a="http://schemas.openxmlformats.org/drawingml/2006/main" name="95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8.xml><?xml version="1.0" encoding="utf-8"?>
<a:theme xmlns:a="http://schemas.openxmlformats.org/drawingml/2006/main" name="96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6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9.xml><?xml version="1.0" encoding="utf-8"?>
<a:theme xmlns:a="http://schemas.openxmlformats.org/drawingml/2006/main" name="97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7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4215</Words>
  <Application>WPS 演示</Application>
  <PresentationFormat>全屏显示(4:3)</PresentationFormat>
  <Paragraphs>894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147</vt:i4>
      </vt:variant>
      <vt:variant>
        <vt:lpstr>幻灯片标题</vt:lpstr>
      </vt:variant>
      <vt:variant>
        <vt:i4>12</vt:i4>
      </vt:variant>
    </vt:vector>
  </HeadingPairs>
  <TitlesOfParts>
    <vt:vector size="164" baseType="lpstr">
      <vt:lpstr>Arial</vt:lpstr>
      <vt:lpstr>宋体</vt:lpstr>
      <vt:lpstr>Wingdings</vt:lpstr>
      <vt:lpstr>微软雅黑</vt:lpstr>
      <vt:lpstr>Arial Unicode MS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22_自定义设计方案</vt:lpstr>
      <vt:lpstr>2_默认设计模板</vt:lpstr>
      <vt:lpstr>23_自定义设计方案</vt:lpstr>
      <vt:lpstr>24_自定义设计方案</vt:lpstr>
      <vt:lpstr>25_自定义设计方案</vt:lpstr>
      <vt:lpstr>26_自定义设计方案</vt:lpstr>
      <vt:lpstr>27_自定义设计方案</vt:lpstr>
      <vt:lpstr>28_自定义设计方案</vt:lpstr>
      <vt:lpstr>29_自定义设计方案</vt:lpstr>
      <vt:lpstr>30_自定义设计方案</vt:lpstr>
      <vt:lpstr>31_自定义设计方案</vt:lpstr>
      <vt:lpstr>32_自定义设计方案</vt:lpstr>
      <vt:lpstr>33_自定义设计方案</vt:lpstr>
      <vt:lpstr>34_自定义设计方案</vt:lpstr>
      <vt:lpstr>35_自定义设计方案</vt:lpstr>
      <vt:lpstr>36_自定义设计方案</vt:lpstr>
      <vt:lpstr>37_自定义设计方案</vt:lpstr>
      <vt:lpstr>38_自定义设计方案</vt:lpstr>
      <vt:lpstr>39_自定义设计方案</vt:lpstr>
      <vt:lpstr>40_自定义设计方案</vt:lpstr>
      <vt:lpstr>41_自定义设计方案</vt:lpstr>
      <vt:lpstr>42_自定义设计方案</vt:lpstr>
      <vt:lpstr>43_自定义设计方案</vt:lpstr>
      <vt:lpstr>44_自定义设计方案</vt:lpstr>
      <vt:lpstr>45_自定义设计方案</vt:lpstr>
      <vt:lpstr>46_自定义设计方案</vt:lpstr>
      <vt:lpstr>47_自定义设计方案</vt:lpstr>
      <vt:lpstr>48_自定义设计方案</vt:lpstr>
      <vt:lpstr>49_自定义设计方案</vt:lpstr>
      <vt:lpstr>50_自定义设计方案</vt:lpstr>
      <vt:lpstr>51_自定义设计方案</vt:lpstr>
      <vt:lpstr>52_自定义设计方案</vt:lpstr>
      <vt:lpstr>53_自定义设计方案</vt:lpstr>
      <vt:lpstr>54_自定义设计方案</vt:lpstr>
      <vt:lpstr>55_自定义设计方案</vt:lpstr>
      <vt:lpstr>56_自定义设计方案</vt:lpstr>
      <vt:lpstr>57_自定义设计方案</vt:lpstr>
      <vt:lpstr>58_自定义设计方案</vt:lpstr>
      <vt:lpstr>59_自定义设计方案</vt:lpstr>
      <vt:lpstr>60_自定义设计方案</vt:lpstr>
      <vt:lpstr>61_自定义设计方案</vt:lpstr>
      <vt:lpstr>62_自定义设计方案</vt:lpstr>
      <vt:lpstr>63_自定义设计方案</vt:lpstr>
      <vt:lpstr>64_自定义设计方案</vt:lpstr>
      <vt:lpstr>65_自定义设计方案</vt:lpstr>
      <vt:lpstr>66_自定义设计方案</vt:lpstr>
      <vt:lpstr>67_自定义设计方案</vt:lpstr>
      <vt:lpstr>68_自定义设计方案</vt:lpstr>
      <vt:lpstr>69_自定义设计方案</vt:lpstr>
      <vt:lpstr>70_自定义设计方案</vt:lpstr>
      <vt:lpstr>71_自定义设计方案</vt:lpstr>
      <vt:lpstr>72_自定义设计方案</vt:lpstr>
      <vt:lpstr>73_自定义设计方案</vt:lpstr>
      <vt:lpstr>74_自定义设计方案</vt:lpstr>
      <vt:lpstr>75_自定义设计方案</vt:lpstr>
      <vt:lpstr>76_自定义设计方案</vt:lpstr>
      <vt:lpstr>77_自定义设计方案</vt:lpstr>
      <vt:lpstr>78_自定义设计方案</vt:lpstr>
      <vt:lpstr>79_自定义设计方案</vt:lpstr>
      <vt:lpstr>80_自定义设计方案</vt:lpstr>
      <vt:lpstr>81_自定义设计方案</vt:lpstr>
      <vt:lpstr>82_自定义设计方案</vt:lpstr>
      <vt:lpstr>83_自定义设计方案</vt:lpstr>
      <vt:lpstr>84_自定义设计方案</vt:lpstr>
      <vt:lpstr>85_自定义设计方案</vt:lpstr>
      <vt:lpstr>86_自定义设计方案</vt:lpstr>
      <vt:lpstr>87_自定义设计方案</vt:lpstr>
      <vt:lpstr>88_自定义设计方案</vt:lpstr>
      <vt:lpstr>89_自定义设计方案</vt:lpstr>
      <vt:lpstr>90_自定义设计方案</vt:lpstr>
      <vt:lpstr>91_自定义设计方案</vt:lpstr>
      <vt:lpstr>92_自定义设计方案</vt:lpstr>
      <vt:lpstr>93_自定义设计方案</vt:lpstr>
      <vt:lpstr>94_自定义设计方案</vt:lpstr>
      <vt:lpstr>95_自定义设计方案</vt:lpstr>
      <vt:lpstr>96_自定义设计方案</vt:lpstr>
      <vt:lpstr>97_自定义设计方案</vt:lpstr>
      <vt:lpstr>98_自定义设计方案</vt:lpstr>
      <vt:lpstr>99_自定义设计方案</vt:lpstr>
      <vt:lpstr>100_自定义设计方案</vt:lpstr>
      <vt:lpstr>101_自定义设计方案</vt:lpstr>
      <vt:lpstr>102_自定义设计方案</vt:lpstr>
      <vt:lpstr>103_自定义设计方案</vt:lpstr>
      <vt:lpstr>104_自定义设计方案</vt:lpstr>
      <vt:lpstr>105_自定义设计方案</vt:lpstr>
      <vt:lpstr>106_自定义设计方案</vt:lpstr>
      <vt:lpstr>107_自定义设计方案</vt:lpstr>
      <vt:lpstr>108_自定义设计方案</vt:lpstr>
      <vt:lpstr>109_自定义设计方案</vt:lpstr>
      <vt:lpstr>110_自定义设计方案</vt:lpstr>
      <vt:lpstr>111_自定义设计方案</vt:lpstr>
      <vt:lpstr>112_自定义设计方案</vt:lpstr>
      <vt:lpstr>113_自定义设计方案</vt:lpstr>
      <vt:lpstr>114_自定义设计方案</vt:lpstr>
      <vt:lpstr>115_自定义设计方案</vt:lpstr>
      <vt:lpstr>116_自定义设计方案</vt:lpstr>
      <vt:lpstr>117_自定义设计方案</vt:lpstr>
      <vt:lpstr>118_自定义设计方案</vt:lpstr>
      <vt:lpstr>119_自定义设计方案</vt:lpstr>
      <vt:lpstr>120_自定义设计方案</vt:lpstr>
      <vt:lpstr>121_自定义设计方案</vt:lpstr>
      <vt:lpstr>122_自定义设计方案</vt:lpstr>
      <vt:lpstr>123_自定义设计方案</vt:lpstr>
      <vt:lpstr>124_自定义设计方案</vt:lpstr>
      <vt:lpstr>125_自定义设计方案</vt:lpstr>
      <vt:lpstr>126_自定义设计方案</vt:lpstr>
      <vt:lpstr>127_自定义设计方案</vt:lpstr>
      <vt:lpstr>128_自定义设计方案</vt:lpstr>
      <vt:lpstr>129_自定义设计方案</vt:lpstr>
      <vt:lpstr>130_自定义设计方案</vt:lpstr>
      <vt:lpstr>131_自定义设计方案</vt:lpstr>
      <vt:lpstr>132_自定义设计方案</vt:lpstr>
      <vt:lpstr>133_自定义设计方案</vt:lpstr>
      <vt:lpstr>134_自定义设计方案</vt:lpstr>
      <vt:lpstr>135_自定义设计方案</vt:lpstr>
      <vt:lpstr>136_自定义设计方案</vt:lpstr>
      <vt:lpstr>137_自定义设计方案</vt:lpstr>
      <vt:lpstr>138_自定义设计方案</vt:lpstr>
      <vt:lpstr>139_自定义设计方案</vt:lpstr>
      <vt:lpstr>140_自定义设计方案</vt:lpstr>
      <vt:lpstr>141_自定义设计方案</vt:lpstr>
      <vt:lpstr>142_自定义设计方案</vt:lpstr>
      <vt:lpstr>143_自定义设计方案</vt:lpstr>
      <vt:lpstr>144_自定义设计方案</vt:lpstr>
      <vt:lpstr>145_自定义设计方案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上周就业情况</vt:lpstr>
      <vt:lpstr>上周就业情况</vt:lpstr>
      <vt:lpstr> 三月就业人员情况</vt:lpstr>
      <vt:lpstr>本周工作重点</vt:lpstr>
      <vt:lpstr>早迎接</vt:lpstr>
      <vt:lpstr>PowerPoint 演示文稿</vt:lpstr>
    </vt:vector>
  </TitlesOfParts>
  <Company>BeiJing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YAOYUAN</dc:creator>
  <cp:lastModifiedBy>Administrator</cp:lastModifiedBy>
  <cp:revision>3512</cp:revision>
  <dcterms:created xsi:type="dcterms:W3CDTF">2005-06-21T14:00:00Z</dcterms:created>
  <dcterms:modified xsi:type="dcterms:W3CDTF">2018-04-02T09:27:57Z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  <property fmtid="{D5CDD505-2E9C-101B-9397-08002B2CF9AE}" pid="3" name="KSORubyTemplateID">
    <vt:lpwstr>2</vt:lpwstr>
  </property>
</Properties>
</file>