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>
        <p:scale>
          <a:sx n="50" d="100"/>
          <a:sy n="50" d="100"/>
        </p:scale>
        <p:origin x="101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4DAA-8D75-46EA-8F27-412F95CEB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3F38E-7FA8-4E58-A045-57E2850AD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33390-3A0D-43F9-AFE0-273D0F81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1C2B-1824-4160-81F5-28989A99F57D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E681A-F807-413F-9460-15947FED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17424-5B28-4FBA-902B-443F8D6C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AC7E-3DE6-4058-B6A7-B07B8EB87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B54A-0ED6-4C58-B82A-49C09C2B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E06F7-3D87-4A78-9277-AB8D6ECF9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88309-2502-4C62-8B45-BD19D956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1C2B-1824-4160-81F5-28989A99F57D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728DD-D3A0-4BEE-848B-AAF4190C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656DE-A674-40F4-8F28-1111A408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AC7E-3DE6-4058-B6A7-B07B8EB87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9F3925-C131-4637-8DAE-F41B6B6D0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13C0D-3AED-4155-8F43-1AD32251D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EF9F5-ABA1-4A0F-BC81-0A78F881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1C2B-1824-4160-81F5-28989A99F57D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74E8C-361D-435B-B54C-5C474A04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8AC8F-DE87-4484-AEED-14BB44B5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AC7E-3DE6-4058-B6A7-B07B8EB87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7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A7FB-A31B-4494-9116-9A7DC895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7DF29-6F8A-4624-8CC4-EC72FFA9E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81068-335F-4E03-A182-B14075A4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1C2B-1824-4160-81F5-28989A99F57D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048A7-9788-4FBD-B7AE-34CE8405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2B8FA-FF4E-41F4-B7C1-366DE999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AC7E-3DE6-4058-B6A7-B07B8EB87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7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5ECA-BB5D-4AAE-83D1-C2BCB944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F527D-9D42-46FE-88EE-6AF22ABA4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1C31C-945C-48CA-8C72-DEB0F53F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1C2B-1824-4160-81F5-28989A99F57D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51D5C-6F7A-429E-BD16-EED1D567E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06AC3-84DC-41CE-AED0-0E9CBF4D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AC7E-3DE6-4058-B6A7-B07B8EB87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0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712E-4AF6-4A94-8558-3DDA567A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7EC3E-240B-428F-B174-ECA0249A2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AA15C-EC79-4DFF-B0ED-1AC0B6E3E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69371-32CF-49ED-A0E7-19BDC876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1C2B-1824-4160-81F5-28989A99F57D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FAC02-A93A-4A67-84ED-14610FB0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C2E33-B1A4-4071-836A-DE6209A5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AC7E-3DE6-4058-B6A7-B07B8EB87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2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2AE2-F257-4A7B-95D8-CA5A9953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9CEAD-0D84-4FBA-9FA2-E970648CC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E9CC8-696F-48AF-8276-B6CA5D2CA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B73C1-4CAE-475F-AB80-231496882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4AC43-432B-4EF5-B873-F4CD48904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FF08CF-71CD-468B-92FE-461CBE42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1C2B-1824-4160-81F5-28989A99F57D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61153-7F19-434C-95D4-8B3F50A9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DAA51-8DD1-4694-B454-EB165340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AC7E-3DE6-4058-B6A7-B07B8EB87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7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BE5B-547F-49CE-A85C-F8FBF56F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231CB-9ED6-431E-83B5-6BC10B0D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1C2B-1824-4160-81F5-28989A99F57D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F1217-E7FD-4285-B5C3-4CB88866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3A058-51C9-47ED-BFFA-0D1BFE72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AC7E-3DE6-4058-B6A7-B07B8EB87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0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706E6-FB0F-4C07-A854-2C675ADC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1C2B-1824-4160-81F5-28989A99F57D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DE3EBB-DDCC-4C19-801B-734DDA45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F8448-553D-4141-8231-B6DFD724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AC7E-3DE6-4058-B6A7-B07B8EB87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0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D26C-2426-48C8-8501-CA8772C83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FB6BE-3F69-442F-88B4-2E38C3949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DABC0-113C-4E7A-9984-A91638FAF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66AD9-37B0-4CD3-9597-85763F428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1C2B-1824-4160-81F5-28989A99F57D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C739A-FC45-4147-BE3E-A6157F1C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4FDC1-71FD-464C-BEBE-D03BF48E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AC7E-3DE6-4058-B6A7-B07B8EB87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2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69FB3-F801-4C9D-997B-82A9ADA8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D80F76-7793-4F8E-9257-015E50D51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0A651-3F30-4E6A-9CCC-251F7201A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3709D-9200-4426-B6C0-4B08CFDF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1C2B-1824-4160-81F5-28989A99F57D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57657-3BD7-4692-99FD-085293E2A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38CE-270C-485D-B4A0-9272045E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AC7E-3DE6-4058-B6A7-B07B8EB87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122747-B433-4E45-870F-01C36202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B9B1B-CEA1-4CD2-8F5F-4BB973B33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DD4E-9288-4398-85C2-E81148DBE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01C2B-1824-4160-81F5-28989A99F57D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E2E58-ADD4-4E96-8A6B-194B051E0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F43AC-5BFD-49B8-B0DE-03E09EBBA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DAC7E-3DE6-4058-B6A7-B07B8EB87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3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038BCF-EC18-4985-81F9-ED829468E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982" y="3886199"/>
            <a:ext cx="2078567" cy="2078567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211499B-6B1B-46DF-ABDC-2DBFA2F76244}"/>
              </a:ext>
            </a:extLst>
          </p:cNvPr>
          <p:cNvSpPr/>
          <p:nvPr/>
        </p:nvSpPr>
        <p:spPr>
          <a:xfrm>
            <a:off x="3488266" y="702733"/>
            <a:ext cx="3953933" cy="3446989"/>
          </a:xfrm>
          <a:custGeom>
            <a:avLst/>
            <a:gdLst>
              <a:gd name="connsiteX0" fmla="*/ 0 w 3953933"/>
              <a:gd name="connsiteY0" fmla="*/ 419108 h 2514600"/>
              <a:gd name="connsiteX1" fmla="*/ 419108 w 3953933"/>
              <a:gd name="connsiteY1" fmla="*/ 0 h 2514600"/>
              <a:gd name="connsiteX2" fmla="*/ 658989 w 3953933"/>
              <a:gd name="connsiteY2" fmla="*/ 0 h 2514600"/>
              <a:gd name="connsiteX3" fmla="*/ 658989 w 3953933"/>
              <a:gd name="connsiteY3" fmla="*/ 0 h 2514600"/>
              <a:gd name="connsiteX4" fmla="*/ 1647472 w 3953933"/>
              <a:gd name="connsiteY4" fmla="*/ 0 h 2514600"/>
              <a:gd name="connsiteX5" fmla="*/ 3534825 w 3953933"/>
              <a:gd name="connsiteY5" fmla="*/ 0 h 2514600"/>
              <a:gd name="connsiteX6" fmla="*/ 3953933 w 3953933"/>
              <a:gd name="connsiteY6" fmla="*/ 419108 h 2514600"/>
              <a:gd name="connsiteX7" fmla="*/ 3953933 w 3953933"/>
              <a:gd name="connsiteY7" fmla="*/ 1466850 h 2514600"/>
              <a:gd name="connsiteX8" fmla="*/ 3953933 w 3953933"/>
              <a:gd name="connsiteY8" fmla="*/ 1466850 h 2514600"/>
              <a:gd name="connsiteX9" fmla="*/ 3953933 w 3953933"/>
              <a:gd name="connsiteY9" fmla="*/ 2095500 h 2514600"/>
              <a:gd name="connsiteX10" fmla="*/ 3953933 w 3953933"/>
              <a:gd name="connsiteY10" fmla="*/ 2095492 h 2514600"/>
              <a:gd name="connsiteX11" fmla="*/ 3534825 w 3953933"/>
              <a:gd name="connsiteY11" fmla="*/ 2514600 h 2514600"/>
              <a:gd name="connsiteX12" fmla="*/ 1647472 w 3953933"/>
              <a:gd name="connsiteY12" fmla="*/ 2514600 h 2514600"/>
              <a:gd name="connsiteX13" fmla="*/ 687589 w 3953933"/>
              <a:gd name="connsiteY13" fmla="*/ 3446989 h 2514600"/>
              <a:gd name="connsiteX14" fmla="*/ 658989 w 3953933"/>
              <a:gd name="connsiteY14" fmla="*/ 2514600 h 2514600"/>
              <a:gd name="connsiteX15" fmla="*/ 419108 w 3953933"/>
              <a:gd name="connsiteY15" fmla="*/ 2514600 h 2514600"/>
              <a:gd name="connsiteX16" fmla="*/ 0 w 3953933"/>
              <a:gd name="connsiteY16" fmla="*/ 2095492 h 2514600"/>
              <a:gd name="connsiteX17" fmla="*/ 0 w 3953933"/>
              <a:gd name="connsiteY17" fmla="*/ 2095500 h 2514600"/>
              <a:gd name="connsiteX18" fmla="*/ 0 w 3953933"/>
              <a:gd name="connsiteY18" fmla="*/ 1466850 h 2514600"/>
              <a:gd name="connsiteX19" fmla="*/ 0 w 3953933"/>
              <a:gd name="connsiteY19" fmla="*/ 1466850 h 2514600"/>
              <a:gd name="connsiteX20" fmla="*/ 0 w 3953933"/>
              <a:gd name="connsiteY20" fmla="*/ 419108 h 2514600"/>
              <a:gd name="connsiteX0" fmla="*/ 0 w 3953933"/>
              <a:gd name="connsiteY0" fmla="*/ 419108 h 3446989"/>
              <a:gd name="connsiteX1" fmla="*/ 419108 w 3953933"/>
              <a:gd name="connsiteY1" fmla="*/ 0 h 3446989"/>
              <a:gd name="connsiteX2" fmla="*/ 658989 w 3953933"/>
              <a:gd name="connsiteY2" fmla="*/ 0 h 3446989"/>
              <a:gd name="connsiteX3" fmla="*/ 658989 w 3953933"/>
              <a:gd name="connsiteY3" fmla="*/ 0 h 3446989"/>
              <a:gd name="connsiteX4" fmla="*/ 1647472 w 3953933"/>
              <a:gd name="connsiteY4" fmla="*/ 0 h 3446989"/>
              <a:gd name="connsiteX5" fmla="*/ 3534825 w 3953933"/>
              <a:gd name="connsiteY5" fmla="*/ 0 h 3446989"/>
              <a:gd name="connsiteX6" fmla="*/ 3953933 w 3953933"/>
              <a:gd name="connsiteY6" fmla="*/ 419108 h 3446989"/>
              <a:gd name="connsiteX7" fmla="*/ 3953933 w 3953933"/>
              <a:gd name="connsiteY7" fmla="*/ 1466850 h 3446989"/>
              <a:gd name="connsiteX8" fmla="*/ 3953933 w 3953933"/>
              <a:gd name="connsiteY8" fmla="*/ 1466850 h 3446989"/>
              <a:gd name="connsiteX9" fmla="*/ 3953933 w 3953933"/>
              <a:gd name="connsiteY9" fmla="*/ 2095500 h 3446989"/>
              <a:gd name="connsiteX10" fmla="*/ 3953933 w 3953933"/>
              <a:gd name="connsiteY10" fmla="*/ 2095492 h 3446989"/>
              <a:gd name="connsiteX11" fmla="*/ 3534825 w 3953933"/>
              <a:gd name="connsiteY11" fmla="*/ 2514600 h 3446989"/>
              <a:gd name="connsiteX12" fmla="*/ 851605 w 3953933"/>
              <a:gd name="connsiteY12" fmla="*/ 2514600 h 3446989"/>
              <a:gd name="connsiteX13" fmla="*/ 687589 w 3953933"/>
              <a:gd name="connsiteY13" fmla="*/ 3446989 h 3446989"/>
              <a:gd name="connsiteX14" fmla="*/ 658989 w 3953933"/>
              <a:gd name="connsiteY14" fmla="*/ 2514600 h 3446989"/>
              <a:gd name="connsiteX15" fmla="*/ 419108 w 3953933"/>
              <a:gd name="connsiteY15" fmla="*/ 2514600 h 3446989"/>
              <a:gd name="connsiteX16" fmla="*/ 0 w 3953933"/>
              <a:gd name="connsiteY16" fmla="*/ 2095492 h 3446989"/>
              <a:gd name="connsiteX17" fmla="*/ 0 w 3953933"/>
              <a:gd name="connsiteY17" fmla="*/ 2095500 h 3446989"/>
              <a:gd name="connsiteX18" fmla="*/ 0 w 3953933"/>
              <a:gd name="connsiteY18" fmla="*/ 1466850 h 3446989"/>
              <a:gd name="connsiteX19" fmla="*/ 0 w 3953933"/>
              <a:gd name="connsiteY19" fmla="*/ 1466850 h 3446989"/>
              <a:gd name="connsiteX20" fmla="*/ 0 w 3953933"/>
              <a:gd name="connsiteY20" fmla="*/ 419108 h 344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53933" h="3446989">
                <a:moveTo>
                  <a:pt x="0" y="419108"/>
                </a:moveTo>
                <a:cubicBezTo>
                  <a:pt x="0" y="187641"/>
                  <a:pt x="187641" y="0"/>
                  <a:pt x="419108" y="0"/>
                </a:cubicBezTo>
                <a:lnTo>
                  <a:pt x="658989" y="0"/>
                </a:lnTo>
                <a:lnTo>
                  <a:pt x="658989" y="0"/>
                </a:lnTo>
                <a:lnTo>
                  <a:pt x="1647472" y="0"/>
                </a:lnTo>
                <a:lnTo>
                  <a:pt x="3534825" y="0"/>
                </a:lnTo>
                <a:cubicBezTo>
                  <a:pt x="3766292" y="0"/>
                  <a:pt x="3953933" y="187641"/>
                  <a:pt x="3953933" y="419108"/>
                </a:cubicBezTo>
                <a:lnTo>
                  <a:pt x="3953933" y="1466850"/>
                </a:lnTo>
                <a:lnTo>
                  <a:pt x="3953933" y="1466850"/>
                </a:lnTo>
                <a:lnTo>
                  <a:pt x="3953933" y="2095500"/>
                </a:lnTo>
                <a:lnTo>
                  <a:pt x="3953933" y="2095492"/>
                </a:lnTo>
                <a:cubicBezTo>
                  <a:pt x="3953933" y="2326959"/>
                  <a:pt x="3766292" y="2514600"/>
                  <a:pt x="3534825" y="2514600"/>
                </a:cubicBezTo>
                <a:lnTo>
                  <a:pt x="851605" y="2514600"/>
                </a:lnTo>
                <a:lnTo>
                  <a:pt x="687589" y="3446989"/>
                </a:lnTo>
                <a:lnTo>
                  <a:pt x="658989" y="2514600"/>
                </a:lnTo>
                <a:lnTo>
                  <a:pt x="419108" y="2514600"/>
                </a:lnTo>
                <a:cubicBezTo>
                  <a:pt x="187641" y="2514600"/>
                  <a:pt x="0" y="2326959"/>
                  <a:pt x="0" y="2095492"/>
                </a:cubicBezTo>
                <a:lnTo>
                  <a:pt x="0" y="2095500"/>
                </a:lnTo>
                <a:lnTo>
                  <a:pt x="0" y="1466850"/>
                </a:lnTo>
                <a:lnTo>
                  <a:pt x="0" y="1466850"/>
                </a:lnTo>
                <a:lnTo>
                  <a:pt x="0" y="419108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1DEF2-90CC-468B-93B6-5FFB3F300519}"/>
              </a:ext>
            </a:extLst>
          </p:cNvPr>
          <p:cNvSpPr txBox="1"/>
          <p:nvPr/>
        </p:nvSpPr>
        <p:spPr>
          <a:xfrm>
            <a:off x="3674531" y="973667"/>
            <a:ext cx="39539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iss Smarty Pants Skinny" panose="02000603000000000000" pitchFamily="2" charset="0"/>
                <a:ea typeface="Miss Smarty Pants Skinny" panose="02000603000000000000" pitchFamily="2" charset="0"/>
              </a:rPr>
              <a:t>That’s a nice bird picture you’ve got. Can I have it?</a:t>
            </a:r>
          </a:p>
        </p:txBody>
      </p:sp>
    </p:spTree>
    <p:extLst>
      <p:ext uri="{BB962C8B-B14F-4D97-AF65-F5344CB8AC3E}">
        <p14:creationId xmlns:p14="http://schemas.microsoft.com/office/powerpoint/2010/main" val="1661397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Miss Smarty Pants Skinny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Jarod</dc:creator>
  <cp:lastModifiedBy>Jarod</cp:lastModifiedBy>
  <cp:revision>4</cp:revision>
  <dcterms:created xsi:type="dcterms:W3CDTF">2019-04-28T13:39:04Z</dcterms:created>
  <dcterms:modified xsi:type="dcterms:W3CDTF">2019-04-28T14:54:42Z</dcterms:modified>
</cp:coreProperties>
</file>