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59" r:id="rId5"/>
    <p:sldId id="265" r:id="rId6"/>
    <p:sldId id="266" r:id="rId7"/>
    <p:sldId id="260" r:id="rId8"/>
    <p:sldId id="262" r:id="rId9"/>
    <p:sldId id="261" r:id="rId10"/>
    <p:sldId id="267" r:id="rId11"/>
    <p:sldId id="269" r:id="rId12"/>
    <p:sldId id="270" r:id="rId13"/>
    <p:sldId id="271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11FD-81ED-0F42-BCC3-D91857196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DA4FA-7D9D-5A49-BD9E-C3FAF9C31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674F-BDD3-124E-81B7-6BB56A2A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F9AF-CCFB-4448-8B1C-414F1E39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DFA9-E4B0-0243-85E4-05D87B9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7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DA27-3FFB-9E44-B64A-86B2677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BF9B-7AAF-9F47-AED2-F128AF149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5A73-DCF3-7342-91AE-8E1E973D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276F-30F2-CC47-8986-CDF13CEC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2EAB-D78E-B74A-AC0E-D291CE46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96FE4-9F4F-7143-BBFC-558765687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E00FB-596C-B844-8C0C-BB7016844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D366-0BBC-C94D-96D5-DA2EB818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CD6-6083-B545-8444-9C07F560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F6B8-620E-AD46-A813-F04C52B0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BBE4-2E44-ED43-8110-54559AC3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E95B-8FC5-6D41-9AD7-31255B8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7481-3C69-3443-AA10-41280D93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AC8C-7F6A-C545-82A5-CFAD38F1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12EF-108B-664F-B2B3-E324948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BDF4-5EBE-1245-A709-1EFC18F9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A6B96-2AE1-E145-BBB0-C33B4EEB3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CD24-9E5C-0947-8A2D-E2EFD804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CF7D-FC42-D84E-AF69-30600763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9ABD-97C1-144E-8184-EB7ADE22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433B-2F2A-8546-82DC-826992E1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7943-0BE1-B24C-A783-521795E7A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9B2F0-FBFE-5144-8241-99B283956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554CA-88A1-8B4A-A71B-4B8A4FC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01DB9-86F2-104B-B7AC-401238CE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C66CF-0F05-054D-8024-AD53107D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068A-A61A-5741-934E-937080A2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50282-5D88-E340-9179-CDF04F69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B9F27-FE53-3C43-A85A-14FDF236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E7897-D5BE-264D-945C-F0AEE4B62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C9BE-2A9F-CD42-A7D5-C48B2F463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CA9B2-6464-2346-AD73-E3857C51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6C365-2C9E-B648-97E8-FBD65F70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FCC61-71EE-4A4C-9D58-195A16F2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328F-C782-BF4E-AE94-7299A508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DF514-73E7-0140-B83C-2FAEC86E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A159C-6703-B941-8E33-C51658CE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6D2C5-117B-8B40-8211-DB63E8A2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5E548-AF01-5544-9A54-9C794A3B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F3699-DFE8-F646-88E3-A2B21B22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1E806-7357-164A-99C0-495E32B3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13BF-6FB3-8F46-AB6D-F29F9304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7DA4-AC77-9E40-B7C3-C4B730D9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A4D16-9BC0-2F4D-933C-8C15A24F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A81F9-3907-5944-88C4-F78A9961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48CDC-1F57-B44B-840E-A90379DB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5E0E8-42F2-A341-ACD0-8C91BC84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D390-D689-7847-8F4B-6E0D9460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25CE9-7919-5C41-AE14-DF382572A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EE4AC-7A5B-DE40-9C4C-F1C4D0F7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9D29-1B6B-1944-9E89-21E545E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88FC-F980-E643-A1E0-97742D9B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E9F00-00C8-1740-A420-3E336638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A2BF2-2FA7-164F-A856-C888DA8D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1CA3A-B31B-324D-BDA9-013A593B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7804-B114-1349-B10F-48B95F3CC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CF96-F1FF-1349-B0C4-E432143F7BB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82358-E026-BB4E-92A7-270E03C0A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5CE2-BF6B-6D4E-BFEF-EE201D53A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B2AA-EB10-AC45-A66C-845FA4B27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71" y="920296"/>
            <a:ext cx="8066314" cy="1325563"/>
          </a:xfrm>
        </p:spPr>
        <p:txBody>
          <a:bodyPr/>
          <a:lstStyle/>
          <a:p>
            <a:r>
              <a:rPr lang="en-US" dirty="0"/>
              <a:t>Where do you want to go?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3AA40-B38A-AF46-94EE-3BA080C6110E}"/>
              </a:ext>
            </a:extLst>
          </p:cNvPr>
          <p:cNvSpPr txBox="1"/>
          <p:nvPr/>
        </p:nvSpPr>
        <p:spPr>
          <a:xfrm>
            <a:off x="827316" y="2644289"/>
            <a:ext cx="4974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for User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(visitor MVP+)</a:t>
            </a:r>
          </a:p>
          <a:p>
            <a:r>
              <a:rPr lang="en-US" dirty="0"/>
              <a:t>Select Location Drop down: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State/Province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Places (City, Park,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 to 5 recommendation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lvl="2"/>
            <a:r>
              <a:rPr lang="en-US" dirty="0"/>
              <a:t>Button - Enter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55D81-AC27-7A4A-8F09-ADFE004F530A}"/>
              </a:ext>
            </a:extLst>
          </p:cNvPr>
          <p:cNvSpPr txBox="1"/>
          <p:nvPr/>
        </p:nvSpPr>
        <p:spPr>
          <a:xfrm>
            <a:off x="6683828" y="2782789"/>
            <a:ext cx="4974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Username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Box</a:t>
            </a:r>
          </a:p>
          <a:p>
            <a:r>
              <a:rPr lang="en-US" dirty="0"/>
              <a:t>Button -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User 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Signup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4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18AE-F783-7341-810A-08022BB8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184" y="337830"/>
            <a:ext cx="6235890" cy="1325563"/>
          </a:xfrm>
        </p:spPr>
        <p:txBody>
          <a:bodyPr/>
          <a:lstStyle/>
          <a:p>
            <a:pPr algn="ctr"/>
            <a:r>
              <a:rPr lang="en-US" dirty="0" err="1"/>
              <a:t>Travelpedia</a:t>
            </a:r>
            <a:r>
              <a:rPr lang="en-US" dirty="0"/>
              <a:t>??</a:t>
            </a:r>
            <a:br>
              <a:rPr lang="en-US" dirty="0"/>
            </a:br>
            <a:r>
              <a:rPr lang="en-US" sz="2000" dirty="0"/>
              <a:t>Travelers helping Travelers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9B9720-3C40-7C46-99FF-1674B7CD1B47}"/>
              </a:ext>
            </a:extLst>
          </p:cNvPr>
          <p:cNvSpPr/>
          <p:nvPr/>
        </p:nvSpPr>
        <p:spPr>
          <a:xfrm>
            <a:off x="838200" y="2497540"/>
            <a:ext cx="2423615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D9411-3144-B84D-8B8A-59C499A6D5BF}"/>
              </a:ext>
            </a:extLst>
          </p:cNvPr>
          <p:cNvSpPr txBox="1"/>
          <p:nvPr/>
        </p:nvSpPr>
        <p:spPr>
          <a:xfrm>
            <a:off x="4587922" y="6007536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Facebook, Instagram, Twitter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79898-1A4A-C54F-828B-696F71E58775}"/>
              </a:ext>
            </a:extLst>
          </p:cNvPr>
          <p:cNvSpPr/>
          <p:nvPr/>
        </p:nvSpPr>
        <p:spPr>
          <a:xfrm>
            <a:off x="608462" y="385597"/>
            <a:ext cx="5997054" cy="12777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Nice Scenery for background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F5E6C-96B4-2C4A-9E76-143318ABED17}"/>
              </a:ext>
            </a:extLst>
          </p:cNvPr>
          <p:cNvSpPr/>
          <p:nvPr/>
        </p:nvSpPr>
        <p:spPr>
          <a:xfrm>
            <a:off x="1374443" y="2923712"/>
            <a:ext cx="2423615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State/Province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55A4E-0D7E-EB42-A7E0-D1D2CF5D32C7}"/>
              </a:ext>
            </a:extLst>
          </p:cNvPr>
          <p:cNvSpPr/>
          <p:nvPr/>
        </p:nvSpPr>
        <p:spPr>
          <a:xfrm>
            <a:off x="1934570" y="3349884"/>
            <a:ext cx="2653352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Travel Destination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615F3-18D9-E344-A6DD-A9898D9A8DCC}"/>
              </a:ext>
            </a:extLst>
          </p:cNvPr>
          <p:cNvSpPr/>
          <p:nvPr/>
        </p:nvSpPr>
        <p:spPr>
          <a:xfrm>
            <a:off x="8646425" y="2770174"/>
            <a:ext cx="2423615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FC536-2C00-C841-AF0A-96D23FD1F8CA}"/>
              </a:ext>
            </a:extLst>
          </p:cNvPr>
          <p:cNvSpPr/>
          <p:nvPr/>
        </p:nvSpPr>
        <p:spPr>
          <a:xfrm>
            <a:off x="8646425" y="3325680"/>
            <a:ext cx="2423615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920B5-34B2-4C46-A68D-70B4CA9B7199}"/>
              </a:ext>
            </a:extLst>
          </p:cNvPr>
          <p:cNvSpPr txBox="1"/>
          <p:nvPr/>
        </p:nvSpPr>
        <p:spPr>
          <a:xfrm>
            <a:off x="8079475" y="2251881"/>
            <a:ext cx="20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Travelers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69057-6FC4-9142-A2CD-AE2BAA3CA25C}"/>
              </a:ext>
            </a:extLst>
          </p:cNvPr>
          <p:cNvSpPr/>
          <p:nvPr/>
        </p:nvSpPr>
        <p:spPr>
          <a:xfrm>
            <a:off x="3562066" y="3952555"/>
            <a:ext cx="1025856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57C510-C084-E44C-A04E-6EA668632FB5}"/>
              </a:ext>
            </a:extLst>
          </p:cNvPr>
          <p:cNvSpPr/>
          <p:nvPr/>
        </p:nvSpPr>
        <p:spPr>
          <a:xfrm>
            <a:off x="10388219" y="3896362"/>
            <a:ext cx="738686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28320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18AE-F783-7341-810A-08022BB8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184" y="337830"/>
            <a:ext cx="6235890" cy="1325563"/>
          </a:xfrm>
        </p:spPr>
        <p:txBody>
          <a:bodyPr/>
          <a:lstStyle/>
          <a:p>
            <a:pPr algn="ctr"/>
            <a:r>
              <a:rPr lang="en-US" dirty="0" err="1"/>
              <a:t>Travelpedia</a:t>
            </a:r>
            <a:r>
              <a:rPr lang="en-US" dirty="0"/>
              <a:t>??</a:t>
            </a:r>
            <a:br>
              <a:rPr lang="en-US" dirty="0"/>
            </a:br>
            <a:r>
              <a:rPr lang="en-US" sz="2000" dirty="0"/>
              <a:t>Travelers helping Travelers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D9411-3144-B84D-8B8A-59C499A6D5BF}"/>
              </a:ext>
            </a:extLst>
          </p:cNvPr>
          <p:cNvSpPr txBox="1"/>
          <p:nvPr/>
        </p:nvSpPr>
        <p:spPr>
          <a:xfrm>
            <a:off x="4587922" y="6007536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Facebook, Instagram, Twitter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79898-1A4A-C54F-828B-696F71E58775}"/>
              </a:ext>
            </a:extLst>
          </p:cNvPr>
          <p:cNvSpPr/>
          <p:nvPr/>
        </p:nvSpPr>
        <p:spPr>
          <a:xfrm>
            <a:off x="608462" y="385597"/>
            <a:ext cx="5997054" cy="12777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Nice Scenery for background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615F3-18D9-E344-A6DD-A9898D9A8DCC}"/>
              </a:ext>
            </a:extLst>
          </p:cNvPr>
          <p:cNvSpPr/>
          <p:nvPr/>
        </p:nvSpPr>
        <p:spPr>
          <a:xfrm>
            <a:off x="1918649" y="4264832"/>
            <a:ext cx="1238535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FC536-2C00-C841-AF0A-96D23FD1F8CA}"/>
              </a:ext>
            </a:extLst>
          </p:cNvPr>
          <p:cNvSpPr/>
          <p:nvPr/>
        </p:nvSpPr>
        <p:spPr>
          <a:xfrm>
            <a:off x="3645659" y="4263990"/>
            <a:ext cx="12385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69057-6FC4-9142-A2CD-AE2BAA3CA25C}"/>
              </a:ext>
            </a:extLst>
          </p:cNvPr>
          <p:cNvSpPr/>
          <p:nvPr/>
        </p:nvSpPr>
        <p:spPr>
          <a:xfrm>
            <a:off x="7100246" y="2093751"/>
            <a:ext cx="1786720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Travel Entry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C66EB-BC2B-ED44-A437-9B8D83B25335}"/>
              </a:ext>
            </a:extLst>
          </p:cNvPr>
          <p:cNvSpPr txBox="1"/>
          <p:nvPr/>
        </p:nvSpPr>
        <p:spPr>
          <a:xfrm>
            <a:off x="941696" y="2047164"/>
            <a:ext cx="599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Back &lt;user&gt;, been anywhere new?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A57F1-ED27-6A4B-854A-31882CB9FAF0}"/>
              </a:ext>
            </a:extLst>
          </p:cNvPr>
          <p:cNvSpPr txBox="1"/>
          <p:nvPr/>
        </p:nvSpPr>
        <p:spPr>
          <a:xfrm>
            <a:off x="941696" y="3010994"/>
            <a:ext cx="483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Travel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Yyy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1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18AE-F783-7341-810A-08022BB8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184" y="337830"/>
            <a:ext cx="6235890" cy="1325563"/>
          </a:xfrm>
        </p:spPr>
        <p:txBody>
          <a:bodyPr/>
          <a:lstStyle/>
          <a:p>
            <a:pPr algn="ctr"/>
            <a:r>
              <a:rPr lang="en-US" dirty="0" err="1"/>
              <a:t>Travelpedia</a:t>
            </a:r>
            <a:r>
              <a:rPr lang="en-US" dirty="0"/>
              <a:t>??</a:t>
            </a:r>
            <a:br>
              <a:rPr lang="en-US" dirty="0"/>
            </a:br>
            <a:r>
              <a:rPr lang="en-US" sz="2000" dirty="0"/>
              <a:t>Travelers helping Travelers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D9411-3144-B84D-8B8A-59C499A6D5BF}"/>
              </a:ext>
            </a:extLst>
          </p:cNvPr>
          <p:cNvSpPr txBox="1"/>
          <p:nvPr/>
        </p:nvSpPr>
        <p:spPr>
          <a:xfrm>
            <a:off x="4587922" y="6007536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Facebook, Instagram, Twitter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79898-1A4A-C54F-828B-696F71E58775}"/>
              </a:ext>
            </a:extLst>
          </p:cNvPr>
          <p:cNvSpPr/>
          <p:nvPr/>
        </p:nvSpPr>
        <p:spPr>
          <a:xfrm>
            <a:off x="608462" y="385597"/>
            <a:ext cx="5997054" cy="12777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Nice Scenery for background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615F3-18D9-E344-A6DD-A9898D9A8DCC}"/>
              </a:ext>
            </a:extLst>
          </p:cNvPr>
          <p:cNvSpPr/>
          <p:nvPr/>
        </p:nvSpPr>
        <p:spPr>
          <a:xfrm>
            <a:off x="1918649" y="4264832"/>
            <a:ext cx="1238535" cy="368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FC536-2C00-C841-AF0A-96D23FD1F8CA}"/>
              </a:ext>
            </a:extLst>
          </p:cNvPr>
          <p:cNvSpPr/>
          <p:nvPr/>
        </p:nvSpPr>
        <p:spPr>
          <a:xfrm>
            <a:off x="3645659" y="4263990"/>
            <a:ext cx="12385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C66EB-BC2B-ED44-A437-9B8D83B25335}"/>
              </a:ext>
            </a:extLst>
          </p:cNvPr>
          <p:cNvSpPr txBox="1"/>
          <p:nvPr/>
        </p:nvSpPr>
        <p:spPr>
          <a:xfrm>
            <a:off x="941696" y="2047164"/>
            <a:ext cx="599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 or Delete Destinations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A57F1-ED27-6A4B-854A-31882CB9FAF0}"/>
              </a:ext>
            </a:extLst>
          </p:cNvPr>
          <p:cNvSpPr txBox="1"/>
          <p:nvPr/>
        </p:nvSpPr>
        <p:spPr>
          <a:xfrm>
            <a:off x="941696" y="2682714"/>
            <a:ext cx="483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Travel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Yyy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1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18AE-F783-7341-810A-08022BB8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184" y="337830"/>
            <a:ext cx="6235890" cy="1325563"/>
          </a:xfrm>
        </p:spPr>
        <p:txBody>
          <a:bodyPr/>
          <a:lstStyle/>
          <a:p>
            <a:pPr algn="ctr"/>
            <a:r>
              <a:rPr lang="en-US" dirty="0" err="1"/>
              <a:t>Travelpedia</a:t>
            </a:r>
            <a:r>
              <a:rPr lang="en-US" dirty="0"/>
              <a:t>??</a:t>
            </a:r>
            <a:br>
              <a:rPr lang="en-US" dirty="0"/>
            </a:br>
            <a:r>
              <a:rPr lang="en-US" sz="2000" dirty="0"/>
              <a:t>Travelers helping Travelers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D9411-3144-B84D-8B8A-59C499A6D5BF}"/>
              </a:ext>
            </a:extLst>
          </p:cNvPr>
          <p:cNvSpPr txBox="1"/>
          <p:nvPr/>
        </p:nvSpPr>
        <p:spPr>
          <a:xfrm>
            <a:off x="4587922" y="6007536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Facebook, Instagram, Twitter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79898-1A4A-C54F-828B-696F71E58775}"/>
              </a:ext>
            </a:extLst>
          </p:cNvPr>
          <p:cNvSpPr/>
          <p:nvPr/>
        </p:nvSpPr>
        <p:spPr>
          <a:xfrm>
            <a:off x="608462" y="385597"/>
            <a:ext cx="5997054" cy="12777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Nice Scenery for background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FC536-2C00-C841-AF0A-96D23FD1F8CA}"/>
              </a:ext>
            </a:extLst>
          </p:cNvPr>
          <p:cNvSpPr/>
          <p:nvPr/>
        </p:nvSpPr>
        <p:spPr>
          <a:xfrm>
            <a:off x="3940223" y="4714874"/>
            <a:ext cx="12385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C66EB-BC2B-ED44-A437-9B8D83B25335}"/>
              </a:ext>
            </a:extLst>
          </p:cNvPr>
          <p:cNvSpPr txBox="1"/>
          <p:nvPr/>
        </p:nvSpPr>
        <p:spPr>
          <a:xfrm>
            <a:off x="941696" y="2047164"/>
            <a:ext cx="599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Destination Entry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A57F1-ED27-6A4B-854A-31882CB9FAF0}"/>
              </a:ext>
            </a:extLst>
          </p:cNvPr>
          <p:cNvSpPr txBox="1"/>
          <p:nvPr/>
        </p:nvSpPr>
        <p:spPr>
          <a:xfrm>
            <a:off x="941696" y="2503856"/>
            <a:ext cx="4831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State/Province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Places (City, Park,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 - 1 to 5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– </a:t>
            </a:r>
          </a:p>
        </p:txBody>
      </p:sp>
    </p:spTree>
    <p:extLst>
      <p:ext uri="{BB962C8B-B14F-4D97-AF65-F5344CB8AC3E}">
        <p14:creationId xmlns:p14="http://schemas.microsoft.com/office/powerpoint/2010/main" val="414335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56" y="343353"/>
            <a:ext cx="5736772" cy="1325563"/>
          </a:xfrm>
        </p:spPr>
        <p:txBody>
          <a:bodyPr/>
          <a:lstStyle/>
          <a:p>
            <a:r>
              <a:rPr lang="en-US" dirty="0"/>
              <a:t>User Travel Profile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F8C379-3007-2240-A25A-66A2C133056F}"/>
              </a:ext>
            </a:extLst>
          </p:cNvPr>
          <p:cNvSpPr/>
          <p:nvPr/>
        </p:nvSpPr>
        <p:spPr>
          <a:xfrm>
            <a:off x="225189" y="1477370"/>
            <a:ext cx="2961564" cy="195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Users</a:t>
            </a:r>
          </a:p>
          <a:p>
            <a:pPr algn="ctr"/>
            <a:r>
              <a:rPr lang="en-US" dirty="0"/>
              <a:t>Serial Key </a:t>
            </a:r>
            <a:r>
              <a:rPr lang="en-US" dirty="0" err="1"/>
              <a:t>userid</a:t>
            </a:r>
            <a:endParaRPr lang="en-US" dirty="0"/>
          </a:p>
          <a:p>
            <a:pPr algn="ctr"/>
            <a:r>
              <a:rPr lang="en-US" dirty="0"/>
              <a:t>name, username, 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90BB1-886F-6646-8A5D-2234A5675B23}"/>
              </a:ext>
            </a:extLst>
          </p:cNvPr>
          <p:cNvSpPr/>
          <p:nvPr/>
        </p:nvSpPr>
        <p:spPr>
          <a:xfrm>
            <a:off x="6096000" y="1477370"/>
            <a:ext cx="2961564" cy="195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Destinations</a:t>
            </a:r>
          </a:p>
          <a:p>
            <a:pPr algn="ctr"/>
            <a:r>
              <a:rPr lang="en-US" dirty="0"/>
              <a:t>Serial Key </a:t>
            </a:r>
            <a:r>
              <a:rPr lang="en-US" dirty="0" err="1"/>
              <a:t>destId</a:t>
            </a:r>
            <a:r>
              <a:rPr lang="en-US" dirty="0"/>
              <a:t>, </a:t>
            </a:r>
          </a:p>
          <a:p>
            <a:pPr algn="ctr"/>
            <a:r>
              <a:rPr lang="en-US" dirty="0" err="1"/>
              <a:t>stateId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destination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9C546-3254-3849-BD68-DEC390E205A5}"/>
              </a:ext>
            </a:extLst>
          </p:cNvPr>
          <p:cNvSpPr/>
          <p:nvPr/>
        </p:nvSpPr>
        <p:spPr>
          <a:xfrm>
            <a:off x="3011607" y="4086367"/>
            <a:ext cx="2961564" cy="195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</a:t>
            </a:r>
          </a:p>
          <a:p>
            <a:pPr algn="ctr"/>
            <a:r>
              <a:rPr lang="en-US" dirty="0"/>
              <a:t>Serial Key - </a:t>
            </a:r>
            <a:r>
              <a:rPr lang="en-US" dirty="0" err="1"/>
              <a:t>recommendId</a:t>
            </a:r>
            <a:endParaRPr lang="en-US" dirty="0"/>
          </a:p>
          <a:p>
            <a:pPr algn="ctr"/>
            <a:r>
              <a:rPr lang="en-US" dirty="0"/>
              <a:t>Foreign Key – </a:t>
            </a:r>
            <a:r>
              <a:rPr lang="en-US" dirty="0" err="1"/>
              <a:t>userId</a:t>
            </a:r>
            <a:endParaRPr lang="en-US" dirty="0"/>
          </a:p>
          <a:p>
            <a:pPr algn="ctr"/>
            <a:r>
              <a:rPr lang="en-US" dirty="0" err="1"/>
              <a:t>destinationId</a:t>
            </a:r>
            <a:endParaRPr lang="en-US" dirty="0"/>
          </a:p>
          <a:p>
            <a:pPr algn="ctr"/>
            <a:r>
              <a:rPr lang="en-US" dirty="0"/>
              <a:t>rating – INT 1-5</a:t>
            </a:r>
          </a:p>
          <a:p>
            <a:pPr algn="ctr"/>
            <a:r>
              <a:rPr lang="en-US" dirty="0"/>
              <a:t>Summary - text 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0CEDFF4-167D-DC43-890B-414860E6A29A}"/>
              </a:ext>
            </a:extLst>
          </p:cNvPr>
          <p:cNvCxnSpPr>
            <a:stCxn id="3" idx="2"/>
            <a:endCxn id="7" idx="1"/>
          </p:cNvCxnSpPr>
          <p:nvPr/>
        </p:nvCxnSpPr>
        <p:spPr>
          <a:xfrm rot="16200000" flipH="1">
            <a:off x="1542198" y="3592773"/>
            <a:ext cx="1633182" cy="13056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BCD96FA-2642-A548-9927-CA3EE218B01A}"/>
              </a:ext>
            </a:extLst>
          </p:cNvPr>
          <p:cNvCxnSpPr>
            <a:cxnSpLocks/>
            <a:stCxn id="5" idx="2"/>
            <a:endCxn id="31" idx="1"/>
          </p:cNvCxnSpPr>
          <p:nvPr/>
        </p:nvCxnSpPr>
        <p:spPr>
          <a:xfrm rot="16200000" flipH="1">
            <a:off x="8150432" y="2855350"/>
            <a:ext cx="994101" cy="2141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029768-7C52-FC4E-931B-06A317D4133E}"/>
              </a:ext>
            </a:extLst>
          </p:cNvPr>
          <p:cNvCxnSpPr/>
          <p:nvPr/>
        </p:nvCxnSpPr>
        <p:spPr>
          <a:xfrm flipV="1">
            <a:off x="2750025" y="4943901"/>
            <a:ext cx="261582" cy="11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5B5E0C-AA62-7448-AA2B-2DBB97A88170}"/>
              </a:ext>
            </a:extLst>
          </p:cNvPr>
          <p:cNvCxnSpPr>
            <a:cxnSpLocks/>
          </p:cNvCxnSpPr>
          <p:nvPr/>
        </p:nvCxnSpPr>
        <p:spPr>
          <a:xfrm>
            <a:off x="2750025" y="5062182"/>
            <a:ext cx="261581" cy="13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BA767-559B-E243-80F2-53AC365D2482}"/>
              </a:ext>
            </a:extLst>
          </p:cNvPr>
          <p:cNvCxnSpPr>
            <a:cxnSpLocks/>
          </p:cNvCxnSpPr>
          <p:nvPr/>
        </p:nvCxnSpPr>
        <p:spPr>
          <a:xfrm>
            <a:off x="1530824" y="3438143"/>
            <a:ext cx="175145" cy="19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3B2C9-77C8-FD4C-88C6-82A3A2801400}"/>
              </a:ext>
            </a:extLst>
          </p:cNvPr>
          <p:cNvCxnSpPr>
            <a:cxnSpLocks/>
          </p:cNvCxnSpPr>
          <p:nvPr/>
        </p:nvCxnSpPr>
        <p:spPr>
          <a:xfrm flipV="1">
            <a:off x="4423251" y="3926050"/>
            <a:ext cx="122827" cy="160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42EF10-3288-7C4D-AD39-AD8DD3F451F5}"/>
              </a:ext>
            </a:extLst>
          </p:cNvPr>
          <p:cNvCxnSpPr>
            <a:cxnSpLocks/>
          </p:cNvCxnSpPr>
          <p:nvPr/>
        </p:nvCxnSpPr>
        <p:spPr>
          <a:xfrm flipV="1">
            <a:off x="5955237" y="2263736"/>
            <a:ext cx="132881" cy="18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15C105-AE83-AF4D-A92C-CC55941EAEB3}"/>
              </a:ext>
            </a:extLst>
          </p:cNvPr>
          <p:cNvCxnSpPr>
            <a:cxnSpLocks/>
          </p:cNvCxnSpPr>
          <p:nvPr/>
        </p:nvCxnSpPr>
        <p:spPr>
          <a:xfrm flipH="1" flipV="1">
            <a:off x="5935718" y="2446932"/>
            <a:ext cx="155735" cy="19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A48FB1C-B6D4-054C-AEA1-AB69774BAAAB}"/>
              </a:ext>
            </a:extLst>
          </p:cNvPr>
          <p:cNvSpPr/>
          <p:nvPr/>
        </p:nvSpPr>
        <p:spPr>
          <a:xfrm>
            <a:off x="9718182" y="1666734"/>
            <a:ext cx="2172591" cy="157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  <a:p>
            <a:pPr algn="ctr"/>
            <a:r>
              <a:rPr lang="en-US" dirty="0"/>
              <a:t>Serial Key </a:t>
            </a:r>
            <a:r>
              <a:rPr lang="en-US" dirty="0" err="1"/>
              <a:t>countryId</a:t>
            </a:r>
            <a:r>
              <a:rPr lang="en-US" dirty="0"/>
              <a:t>, </a:t>
            </a:r>
            <a:r>
              <a:rPr lang="en-US" dirty="0" err="1"/>
              <a:t>countryName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A2DDC6-957A-3C4C-A378-AE0144E310C7}"/>
              </a:ext>
            </a:extLst>
          </p:cNvPr>
          <p:cNvSpPr/>
          <p:nvPr/>
        </p:nvSpPr>
        <p:spPr>
          <a:xfrm>
            <a:off x="9718182" y="3636650"/>
            <a:ext cx="2172591" cy="157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StateProvince</a:t>
            </a:r>
            <a:endParaRPr lang="en-US" dirty="0"/>
          </a:p>
          <a:p>
            <a:pPr algn="ctr"/>
            <a:r>
              <a:rPr lang="en-US" dirty="0"/>
              <a:t>Serial Key </a:t>
            </a:r>
            <a:r>
              <a:rPr lang="en-US" dirty="0" err="1"/>
              <a:t>stateId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countryId</a:t>
            </a:r>
            <a:r>
              <a:rPr lang="en-US" dirty="0"/>
              <a:t>, </a:t>
            </a:r>
            <a:r>
              <a:rPr lang="en-US" dirty="0" err="1"/>
              <a:t>stateName</a:t>
            </a:r>
            <a:endParaRPr lang="en-US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67BCFA9-8788-A144-A365-03BC6E59E537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4504447" y="2494819"/>
            <a:ext cx="1633186" cy="15499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370DD3-C0A3-524E-B9AB-75D5BFB3A482}"/>
              </a:ext>
            </a:extLst>
          </p:cNvPr>
          <p:cNvCxnSpPr>
            <a:cxnSpLocks/>
          </p:cNvCxnSpPr>
          <p:nvPr/>
        </p:nvCxnSpPr>
        <p:spPr>
          <a:xfrm flipV="1">
            <a:off x="7439166" y="3618362"/>
            <a:ext cx="2604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BAA1F9-A7D5-504A-BCA0-8393D03BF11F}"/>
              </a:ext>
            </a:extLst>
          </p:cNvPr>
          <p:cNvCxnSpPr>
            <a:cxnSpLocks/>
          </p:cNvCxnSpPr>
          <p:nvPr/>
        </p:nvCxnSpPr>
        <p:spPr>
          <a:xfrm>
            <a:off x="9579428" y="4308233"/>
            <a:ext cx="0" cy="26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76DEB9-D94C-0747-8B19-0DCDD8DF8203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10804478" y="3239636"/>
            <a:ext cx="0" cy="39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5932C3-4990-ED47-89CC-103FA56314FB}"/>
              </a:ext>
            </a:extLst>
          </p:cNvPr>
          <p:cNvCxnSpPr>
            <a:cxnSpLocks/>
          </p:cNvCxnSpPr>
          <p:nvPr/>
        </p:nvCxnSpPr>
        <p:spPr>
          <a:xfrm flipV="1">
            <a:off x="10661176" y="3507762"/>
            <a:ext cx="143302" cy="12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E14C66-4D48-AC48-9A67-0EC0CF97B0C6}"/>
              </a:ext>
            </a:extLst>
          </p:cNvPr>
          <p:cNvCxnSpPr>
            <a:cxnSpLocks/>
          </p:cNvCxnSpPr>
          <p:nvPr/>
        </p:nvCxnSpPr>
        <p:spPr>
          <a:xfrm>
            <a:off x="10804477" y="3507761"/>
            <a:ext cx="130792" cy="12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FFEB2F-0452-2947-A65A-0828D3BACD01}"/>
              </a:ext>
            </a:extLst>
          </p:cNvPr>
          <p:cNvCxnSpPr>
            <a:cxnSpLocks/>
          </p:cNvCxnSpPr>
          <p:nvPr/>
        </p:nvCxnSpPr>
        <p:spPr>
          <a:xfrm flipH="1" flipV="1">
            <a:off x="4546079" y="3918000"/>
            <a:ext cx="104352" cy="16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7C1E2C-24FC-1445-9F61-68D7EAF0618D}"/>
              </a:ext>
            </a:extLst>
          </p:cNvPr>
          <p:cNvCxnSpPr>
            <a:cxnSpLocks/>
          </p:cNvCxnSpPr>
          <p:nvPr/>
        </p:nvCxnSpPr>
        <p:spPr>
          <a:xfrm flipV="1">
            <a:off x="1705969" y="3438143"/>
            <a:ext cx="137616" cy="18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8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56" y="343353"/>
            <a:ext cx="5736772" cy="1325563"/>
          </a:xfrm>
        </p:spPr>
        <p:txBody>
          <a:bodyPr/>
          <a:lstStyle/>
          <a:p>
            <a:r>
              <a:rPr lang="en-US" dirty="0"/>
              <a:t>User Travel Profile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F8C379-3007-2240-A25A-66A2C133056F}"/>
              </a:ext>
            </a:extLst>
          </p:cNvPr>
          <p:cNvSpPr/>
          <p:nvPr/>
        </p:nvSpPr>
        <p:spPr>
          <a:xfrm>
            <a:off x="225189" y="1477370"/>
            <a:ext cx="2961564" cy="195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Users</a:t>
            </a:r>
          </a:p>
          <a:p>
            <a:pPr algn="ctr"/>
            <a:r>
              <a:rPr lang="en-US" dirty="0"/>
              <a:t>Serial Key </a:t>
            </a:r>
            <a:r>
              <a:rPr lang="en-US" dirty="0" err="1"/>
              <a:t>userid</a:t>
            </a:r>
            <a:endParaRPr lang="en-US" dirty="0"/>
          </a:p>
          <a:p>
            <a:pPr algn="ctr"/>
            <a:r>
              <a:rPr lang="en-US" dirty="0"/>
              <a:t>name, username, 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90BB1-886F-6646-8A5D-2234A5675B23}"/>
              </a:ext>
            </a:extLst>
          </p:cNvPr>
          <p:cNvSpPr/>
          <p:nvPr/>
        </p:nvSpPr>
        <p:spPr>
          <a:xfrm>
            <a:off x="6096000" y="1477370"/>
            <a:ext cx="2961564" cy="195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Destinations</a:t>
            </a:r>
          </a:p>
          <a:p>
            <a:pPr algn="ctr"/>
            <a:r>
              <a:rPr lang="en-US" dirty="0"/>
              <a:t>Serial Key </a:t>
            </a:r>
            <a:r>
              <a:rPr lang="en-US" dirty="0" err="1"/>
              <a:t>destId</a:t>
            </a:r>
            <a:r>
              <a:rPr lang="en-US" dirty="0"/>
              <a:t>, </a:t>
            </a:r>
          </a:p>
          <a:p>
            <a:pPr algn="ctr"/>
            <a:r>
              <a:rPr lang="en-US" dirty="0" err="1"/>
              <a:t>stateId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destination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9C546-3254-3849-BD68-DEC390E205A5}"/>
              </a:ext>
            </a:extLst>
          </p:cNvPr>
          <p:cNvSpPr/>
          <p:nvPr/>
        </p:nvSpPr>
        <p:spPr>
          <a:xfrm>
            <a:off x="3011607" y="4086367"/>
            <a:ext cx="2961564" cy="195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</a:t>
            </a:r>
          </a:p>
          <a:p>
            <a:pPr algn="ctr"/>
            <a:r>
              <a:rPr lang="en-US" dirty="0"/>
              <a:t>Serial Key - </a:t>
            </a:r>
            <a:r>
              <a:rPr lang="en-US" dirty="0" err="1"/>
              <a:t>recommendId</a:t>
            </a:r>
            <a:endParaRPr lang="en-US" dirty="0"/>
          </a:p>
          <a:p>
            <a:pPr algn="ctr"/>
            <a:r>
              <a:rPr lang="en-US" dirty="0"/>
              <a:t>Foreign Key – </a:t>
            </a:r>
            <a:r>
              <a:rPr lang="en-US" dirty="0" err="1"/>
              <a:t>userId</a:t>
            </a:r>
            <a:endParaRPr lang="en-US" dirty="0"/>
          </a:p>
          <a:p>
            <a:pPr algn="ctr"/>
            <a:r>
              <a:rPr lang="en-US" dirty="0"/>
              <a:t>destination,</a:t>
            </a:r>
          </a:p>
          <a:p>
            <a:pPr algn="ctr"/>
            <a:r>
              <a:rPr lang="en-US"/>
              <a:t>stateid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rating – INT 1-5</a:t>
            </a:r>
          </a:p>
          <a:p>
            <a:pPr algn="ctr"/>
            <a:r>
              <a:rPr lang="en-US" dirty="0"/>
              <a:t>Summary - text 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0CEDFF4-167D-DC43-890B-414860E6A29A}"/>
              </a:ext>
            </a:extLst>
          </p:cNvPr>
          <p:cNvCxnSpPr>
            <a:stCxn id="3" idx="2"/>
            <a:endCxn id="7" idx="1"/>
          </p:cNvCxnSpPr>
          <p:nvPr/>
        </p:nvCxnSpPr>
        <p:spPr>
          <a:xfrm rot="16200000" flipH="1">
            <a:off x="1542198" y="3592773"/>
            <a:ext cx="1633182" cy="13056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BCD96FA-2642-A548-9927-CA3EE218B01A}"/>
              </a:ext>
            </a:extLst>
          </p:cNvPr>
          <p:cNvCxnSpPr>
            <a:cxnSpLocks/>
            <a:stCxn id="5" idx="2"/>
            <a:endCxn id="31" idx="1"/>
          </p:cNvCxnSpPr>
          <p:nvPr/>
        </p:nvCxnSpPr>
        <p:spPr>
          <a:xfrm rot="16200000" flipH="1">
            <a:off x="8150432" y="2855350"/>
            <a:ext cx="994101" cy="2141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029768-7C52-FC4E-931B-06A317D4133E}"/>
              </a:ext>
            </a:extLst>
          </p:cNvPr>
          <p:cNvCxnSpPr/>
          <p:nvPr/>
        </p:nvCxnSpPr>
        <p:spPr>
          <a:xfrm flipV="1">
            <a:off x="2750025" y="4943901"/>
            <a:ext cx="261582" cy="11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5B5E0C-AA62-7448-AA2B-2DBB97A88170}"/>
              </a:ext>
            </a:extLst>
          </p:cNvPr>
          <p:cNvCxnSpPr>
            <a:cxnSpLocks/>
          </p:cNvCxnSpPr>
          <p:nvPr/>
        </p:nvCxnSpPr>
        <p:spPr>
          <a:xfrm>
            <a:off x="2750025" y="5062182"/>
            <a:ext cx="261581" cy="13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BA767-559B-E243-80F2-53AC365D2482}"/>
              </a:ext>
            </a:extLst>
          </p:cNvPr>
          <p:cNvCxnSpPr>
            <a:cxnSpLocks/>
          </p:cNvCxnSpPr>
          <p:nvPr/>
        </p:nvCxnSpPr>
        <p:spPr>
          <a:xfrm>
            <a:off x="1530824" y="3438143"/>
            <a:ext cx="175145" cy="19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3B2C9-77C8-FD4C-88C6-82A3A2801400}"/>
              </a:ext>
            </a:extLst>
          </p:cNvPr>
          <p:cNvCxnSpPr>
            <a:cxnSpLocks/>
          </p:cNvCxnSpPr>
          <p:nvPr/>
        </p:nvCxnSpPr>
        <p:spPr>
          <a:xfrm flipV="1">
            <a:off x="4423251" y="3926050"/>
            <a:ext cx="122827" cy="160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42EF10-3288-7C4D-AD39-AD8DD3F451F5}"/>
              </a:ext>
            </a:extLst>
          </p:cNvPr>
          <p:cNvCxnSpPr>
            <a:cxnSpLocks/>
          </p:cNvCxnSpPr>
          <p:nvPr/>
        </p:nvCxnSpPr>
        <p:spPr>
          <a:xfrm flipV="1">
            <a:off x="5955237" y="2263736"/>
            <a:ext cx="132881" cy="18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15C105-AE83-AF4D-A92C-CC55941EAEB3}"/>
              </a:ext>
            </a:extLst>
          </p:cNvPr>
          <p:cNvCxnSpPr>
            <a:cxnSpLocks/>
          </p:cNvCxnSpPr>
          <p:nvPr/>
        </p:nvCxnSpPr>
        <p:spPr>
          <a:xfrm flipH="1" flipV="1">
            <a:off x="5935718" y="2446932"/>
            <a:ext cx="155735" cy="19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A48FB1C-B6D4-054C-AEA1-AB69774BAAAB}"/>
              </a:ext>
            </a:extLst>
          </p:cNvPr>
          <p:cNvSpPr/>
          <p:nvPr/>
        </p:nvSpPr>
        <p:spPr>
          <a:xfrm>
            <a:off x="9718182" y="1666734"/>
            <a:ext cx="2172591" cy="157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  <a:p>
            <a:pPr algn="ctr"/>
            <a:r>
              <a:rPr lang="en-US" dirty="0"/>
              <a:t>Serial Key </a:t>
            </a:r>
            <a:r>
              <a:rPr lang="en-US" dirty="0" err="1"/>
              <a:t>countryId</a:t>
            </a:r>
            <a:r>
              <a:rPr lang="en-US" dirty="0"/>
              <a:t>, </a:t>
            </a:r>
            <a:r>
              <a:rPr lang="en-US" dirty="0" err="1"/>
              <a:t>countryName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A2DDC6-957A-3C4C-A378-AE0144E310C7}"/>
              </a:ext>
            </a:extLst>
          </p:cNvPr>
          <p:cNvSpPr/>
          <p:nvPr/>
        </p:nvSpPr>
        <p:spPr>
          <a:xfrm>
            <a:off x="9718182" y="3636650"/>
            <a:ext cx="2172591" cy="157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StateProvince</a:t>
            </a:r>
            <a:endParaRPr lang="en-US" dirty="0"/>
          </a:p>
          <a:p>
            <a:pPr algn="ctr"/>
            <a:r>
              <a:rPr lang="en-US" dirty="0"/>
              <a:t>Serial Key </a:t>
            </a:r>
            <a:r>
              <a:rPr lang="en-US" dirty="0" err="1"/>
              <a:t>stateId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country, </a:t>
            </a:r>
            <a:r>
              <a:rPr lang="en-US" dirty="0" err="1"/>
              <a:t>stateName</a:t>
            </a:r>
            <a:endParaRPr lang="en-US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67BCFA9-8788-A144-A365-03BC6E59E537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4504447" y="2494819"/>
            <a:ext cx="1633186" cy="15499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370DD3-C0A3-524E-B9AB-75D5BFB3A482}"/>
              </a:ext>
            </a:extLst>
          </p:cNvPr>
          <p:cNvCxnSpPr>
            <a:cxnSpLocks/>
          </p:cNvCxnSpPr>
          <p:nvPr/>
        </p:nvCxnSpPr>
        <p:spPr>
          <a:xfrm flipV="1">
            <a:off x="7439166" y="3618362"/>
            <a:ext cx="2604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BAA1F9-A7D5-504A-BCA0-8393D03BF11F}"/>
              </a:ext>
            </a:extLst>
          </p:cNvPr>
          <p:cNvCxnSpPr>
            <a:cxnSpLocks/>
          </p:cNvCxnSpPr>
          <p:nvPr/>
        </p:nvCxnSpPr>
        <p:spPr>
          <a:xfrm>
            <a:off x="9579428" y="4308233"/>
            <a:ext cx="0" cy="26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76DEB9-D94C-0747-8B19-0DCDD8DF8203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10804478" y="3239636"/>
            <a:ext cx="0" cy="39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5932C3-4990-ED47-89CC-103FA56314FB}"/>
              </a:ext>
            </a:extLst>
          </p:cNvPr>
          <p:cNvCxnSpPr>
            <a:cxnSpLocks/>
          </p:cNvCxnSpPr>
          <p:nvPr/>
        </p:nvCxnSpPr>
        <p:spPr>
          <a:xfrm flipV="1">
            <a:off x="10661176" y="3507762"/>
            <a:ext cx="143302" cy="12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E14C66-4D48-AC48-9A67-0EC0CF97B0C6}"/>
              </a:ext>
            </a:extLst>
          </p:cNvPr>
          <p:cNvCxnSpPr>
            <a:cxnSpLocks/>
          </p:cNvCxnSpPr>
          <p:nvPr/>
        </p:nvCxnSpPr>
        <p:spPr>
          <a:xfrm>
            <a:off x="10804477" y="3507761"/>
            <a:ext cx="130792" cy="12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FFEB2F-0452-2947-A65A-0828D3BACD01}"/>
              </a:ext>
            </a:extLst>
          </p:cNvPr>
          <p:cNvCxnSpPr>
            <a:cxnSpLocks/>
          </p:cNvCxnSpPr>
          <p:nvPr/>
        </p:nvCxnSpPr>
        <p:spPr>
          <a:xfrm flipH="1" flipV="1">
            <a:off x="4546079" y="3918000"/>
            <a:ext cx="104352" cy="16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7C1E2C-24FC-1445-9F61-68D7EAF0618D}"/>
              </a:ext>
            </a:extLst>
          </p:cNvPr>
          <p:cNvCxnSpPr>
            <a:cxnSpLocks/>
          </p:cNvCxnSpPr>
          <p:nvPr/>
        </p:nvCxnSpPr>
        <p:spPr>
          <a:xfrm flipV="1">
            <a:off x="1705969" y="3438143"/>
            <a:ext cx="137616" cy="18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&quot;No&quot; Symbol 3">
            <a:extLst>
              <a:ext uri="{FF2B5EF4-FFF2-40B4-BE49-F238E27FC236}">
                <a16:creationId xmlns:a16="http://schemas.microsoft.com/office/drawing/2014/main" id="{6BA4FAA6-062C-6649-9929-F390E5204B3B}"/>
              </a:ext>
            </a:extLst>
          </p:cNvPr>
          <p:cNvSpPr/>
          <p:nvPr/>
        </p:nvSpPr>
        <p:spPr>
          <a:xfrm>
            <a:off x="6232940" y="1162774"/>
            <a:ext cx="2723373" cy="26829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D7994EAA-0B1D-7A49-9A25-C8BE58376961}"/>
              </a:ext>
            </a:extLst>
          </p:cNvPr>
          <p:cNvSpPr/>
          <p:nvPr/>
        </p:nvSpPr>
        <p:spPr>
          <a:xfrm>
            <a:off x="9444032" y="889240"/>
            <a:ext cx="2723373" cy="26829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551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71" y="441325"/>
            <a:ext cx="8066314" cy="1325563"/>
          </a:xfrm>
        </p:spPr>
        <p:txBody>
          <a:bodyPr/>
          <a:lstStyle/>
          <a:p>
            <a:pPr algn="ctr"/>
            <a:r>
              <a:rPr lang="en-US" dirty="0"/>
              <a:t>Where do you want to go?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MPV +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90D2D8-5218-2C4E-B681-16907C4B41A0}"/>
              </a:ext>
            </a:extLst>
          </p:cNvPr>
          <p:cNvSpPr/>
          <p:nvPr/>
        </p:nvSpPr>
        <p:spPr>
          <a:xfrm>
            <a:off x="1077686" y="2079171"/>
            <a:ext cx="4582885" cy="4147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 for User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(visitor MVP+)</a:t>
            </a:r>
          </a:p>
          <a:p>
            <a:r>
              <a:rPr lang="en-US" dirty="0"/>
              <a:t>Select Location Click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State/Province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Places (City, Park,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 to 5 recommendation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lvl="2"/>
            <a:r>
              <a:rPr lang="en-US" dirty="0"/>
              <a:t>Button - Enter</a:t>
            </a: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9BF1C-58CB-4845-8C5E-2631850DF458}"/>
              </a:ext>
            </a:extLst>
          </p:cNvPr>
          <p:cNvSpPr txBox="1"/>
          <p:nvPr/>
        </p:nvSpPr>
        <p:spPr>
          <a:xfrm>
            <a:off x="6683828" y="2782789"/>
            <a:ext cx="4974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Username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Box</a:t>
            </a:r>
          </a:p>
          <a:p>
            <a:r>
              <a:rPr lang="en-US" dirty="0"/>
              <a:t>Button -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User 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Signup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71" y="441325"/>
            <a:ext cx="8066314" cy="1325563"/>
          </a:xfrm>
        </p:spPr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55D81-AC27-7A4A-8F09-ADFE004F530A}"/>
              </a:ext>
            </a:extLst>
          </p:cNvPr>
          <p:cNvSpPr txBox="1"/>
          <p:nvPr/>
        </p:nvSpPr>
        <p:spPr>
          <a:xfrm>
            <a:off x="1741714" y="1973052"/>
            <a:ext cx="4974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Username Box -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Box</a:t>
            </a:r>
          </a:p>
          <a:p>
            <a:r>
              <a:rPr lang="en-US" dirty="0"/>
              <a:t>Button – Entry</a:t>
            </a:r>
          </a:p>
          <a:p>
            <a:endParaRPr lang="en-US" dirty="0"/>
          </a:p>
          <a:p>
            <a:r>
              <a:rPr lang="en-US" dirty="0"/>
              <a:t>Redirect - User Travel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8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56" y="343353"/>
            <a:ext cx="5736772" cy="1325563"/>
          </a:xfrm>
        </p:spPr>
        <p:txBody>
          <a:bodyPr/>
          <a:lstStyle/>
          <a:p>
            <a:r>
              <a:rPr lang="en-US" dirty="0"/>
              <a:t>User Travel Profile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92C91-88DE-3440-B6D4-A96C2D884AAD}"/>
              </a:ext>
            </a:extLst>
          </p:cNvPr>
          <p:cNvSpPr txBox="1"/>
          <p:nvPr/>
        </p:nvSpPr>
        <p:spPr>
          <a:xfrm>
            <a:off x="1012372" y="1905626"/>
            <a:ext cx="5595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Greet User</a:t>
            </a:r>
          </a:p>
          <a:p>
            <a:endParaRPr lang="en-US" dirty="0"/>
          </a:p>
          <a:p>
            <a:r>
              <a:rPr lang="en-US" dirty="0"/>
              <a:t>List all User travel entries (recommendations)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List Images they have loaded (MVP+)</a:t>
            </a:r>
          </a:p>
          <a:p>
            <a:endParaRPr lang="en-US" dirty="0"/>
          </a:p>
          <a:p>
            <a:r>
              <a:rPr lang="en-US" dirty="0"/>
              <a:t>Button – New Entry - – </a:t>
            </a:r>
            <a:r>
              <a:rPr lang="en-US" i="1" dirty="0"/>
              <a:t>Destination Travel </a:t>
            </a:r>
            <a:r>
              <a:rPr lang="en-US" i="1" dirty="0" err="1"/>
              <a:t>EntryPage</a:t>
            </a:r>
            <a:endParaRPr lang="en-US" dirty="0"/>
          </a:p>
          <a:p>
            <a:r>
              <a:rPr lang="en-US" dirty="0"/>
              <a:t>Button – Edit – </a:t>
            </a:r>
            <a:r>
              <a:rPr lang="en-US" i="1" dirty="0"/>
              <a:t>Destination Travel Edit Page</a:t>
            </a:r>
            <a:endParaRPr lang="en-US" dirty="0"/>
          </a:p>
          <a:p>
            <a:r>
              <a:rPr lang="en-US" dirty="0"/>
              <a:t>Button – Delete – </a:t>
            </a:r>
            <a:r>
              <a:rPr lang="en-US" i="1" dirty="0"/>
              <a:t>Destination Travel Edit Page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71" y="343353"/>
            <a:ext cx="7119257" cy="1325563"/>
          </a:xfrm>
        </p:spPr>
        <p:txBody>
          <a:bodyPr/>
          <a:lstStyle/>
          <a:p>
            <a:r>
              <a:rPr lang="en-US" dirty="0"/>
              <a:t>Destination Travel Entry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92C91-88DE-3440-B6D4-A96C2D884AAD}"/>
              </a:ext>
            </a:extLst>
          </p:cNvPr>
          <p:cNvSpPr txBox="1"/>
          <p:nvPr/>
        </p:nvSpPr>
        <p:spPr>
          <a:xfrm>
            <a:off x="1012372" y="1905626"/>
            <a:ext cx="4974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Location text: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(drop down?)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State/Province (drop down?)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Places (City, Park,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 to 5 recommendation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lvl="2"/>
            <a:r>
              <a:rPr lang="en-US" dirty="0"/>
              <a:t>Button - Enter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3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71" y="343353"/>
            <a:ext cx="7119257" cy="1325563"/>
          </a:xfrm>
        </p:spPr>
        <p:txBody>
          <a:bodyPr/>
          <a:lstStyle/>
          <a:p>
            <a:r>
              <a:rPr lang="en-US" dirty="0"/>
              <a:t>Destination Travel Edit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92C91-88DE-3440-B6D4-A96C2D884AAD}"/>
              </a:ext>
            </a:extLst>
          </p:cNvPr>
          <p:cNvSpPr txBox="1"/>
          <p:nvPr/>
        </p:nvSpPr>
        <p:spPr>
          <a:xfrm>
            <a:off x="1012372" y="1905626"/>
            <a:ext cx="4974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Location Drop down: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State/Province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Places (City, Park,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 to 5 recommendation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lvl="2"/>
            <a:r>
              <a:rPr lang="en-US" dirty="0"/>
              <a:t>Button – Edit</a:t>
            </a:r>
          </a:p>
          <a:p>
            <a:pPr lvl="2"/>
            <a:r>
              <a:rPr lang="en-US" dirty="0"/>
              <a:t>Button -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4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4" y="343353"/>
            <a:ext cx="768531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Country Destination Travel Profile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(MVP+)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92C91-88DE-3440-B6D4-A96C2D884AAD}"/>
              </a:ext>
            </a:extLst>
          </p:cNvPr>
          <p:cNvSpPr txBox="1"/>
          <p:nvPr/>
        </p:nvSpPr>
        <p:spPr>
          <a:xfrm>
            <a:off x="1012372" y="1905626"/>
            <a:ext cx="4974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Greet User</a:t>
            </a:r>
          </a:p>
          <a:p>
            <a:endParaRPr lang="en-US" dirty="0"/>
          </a:p>
          <a:p>
            <a:r>
              <a:rPr lang="en-US" dirty="0"/>
              <a:t>List all User Entries to this Country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List Images for that location (MVP+)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1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3" y="343353"/>
            <a:ext cx="926374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State/Province Destination Travel Profile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(MVP+)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92C91-88DE-3440-B6D4-A96C2D884AAD}"/>
              </a:ext>
            </a:extLst>
          </p:cNvPr>
          <p:cNvSpPr txBox="1"/>
          <p:nvPr/>
        </p:nvSpPr>
        <p:spPr>
          <a:xfrm>
            <a:off x="1012372" y="1905626"/>
            <a:ext cx="4974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Greet User</a:t>
            </a:r>
          </a:p>
          <a:p>
            <a:endParaRPr lang="en-US" dirty="0"/>
          </a:p>
          <a:p>
            <a:r>
              <a:rPr lang="en-US" dirty="0"/>
              <a:t>List all User Entries to this State/Province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List Images for that location (MVP+)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3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7DA-ED06-8142-B22D-756FD7F1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742" y="343353"/>
            <a:ext cx="7043057" cy="1325563"/>
          </a:xfrm>
        </p:spPr>
        <p:txBody>
          <a:bodyPr/>
          <a:lstStyle/>
          <a:p>
            <a:r>
              <a:rPr lang="en-US" dirty="0"/>
              <a:t>Final Destination Travel Profile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92C91-88DE-3440-B6D4-A96C2D884AAD}"/>
              </a:ext>
            </a:extLst>
          </p:cNvPr>
          <p:cNvSpPr txBox="1"/>
          <p:nvPr/>
        </p:nvSpPr>
        <p:spPr>
          <a:xfrm>
            <a:off x="1012372" y="1905626"/>
            <a:ext cx="4974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Greet User</a:t>
            </a:r>
          </a:p>
          <a:p>
            <a:endParaRPr lang="en-US" dirty="0"/>
          </a:p>
          <a:p>
            <a:r>
              <a:rPr lang="en-US" dirty="0"/>
              <a:t>List all Users to this location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List Images for that location (MVP+)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0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Macintosh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Where do you want to go?</vt:lpstr>
      <vt:lpstr>Where do you want to go? MPV +</vt:lpstr>
      <vt:lpstr>Signup</vt:lpstr>
      <vt:lpstr>User Travel Profile </vt:lpstr>
      <vt:lpstr>Destination Travel Entry Page</vt:lpstr>
      <vt:lpstr>Destination Travel Edit Page</vt:lpstr>
      <vt:lpstr>Country Destination Travel Profile (MVP+)  </vt:lpstr>
      <vt:lpstr>State/Province Destination Travel Profile (MVP+)  </vt:lpstr>
      <vt:lpstr>Final Destination Travel Profile </vt:lpstr>
      <vt:lpstr>Travelpedia?? Travelers helping Travelers</vt:lpstr>
      <vt:lpstr>Travelpedia?? Travelers helping Travelers</vt:lpstr>
      <vt:lpstr>Travelpedia?? Travelers helping Travelers</vt:lpstr>
      <vt:lpstr>Travelpedia?? Travelers helping Travelers</vt:lpstr>
      <vt:lpstr>User Travel Profile </vt:lpstr>
      <vt:lpstr>User Travel Profile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do you want to go?</dc:title>
  <dc:creator>Elmore Jeffrey P</dc:creator>
  <cp:lastModifiedBy>Elmore Jeffrey P</cp:lastModifiedBy>
  <cp:revision>1</cp:revision>
  <dcterms:created xsi:type="dcterms:W3CDTF">2021-02-05T00:15:53Z</dcterms:created>
  <dcterms:modified xsi:type="dcterms:W3CDTF">2021-02-05T00:16:49Z</dcterms:modified>
</cp:coreProperties>
</file>