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851332" y="-3108940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69276" y="917815"/>
            <a:ext cx="8479580" cy="5489413"/>
          </a:xfrm>
          <a:custGeom>
            <a:avLst/>
            <a:gdLst/>
            <a:ahLst/>
            <a:cxnLst/>
            <a:rect r="r" b="b" t="t" l="l"/>
            <a:pathLst>
              <a:path h="5489413" w="8479580">
                <a:moveTo>
                  <a:pt x="0" y="0"/>
                </a:moveTo>
                <a:lnTo>
                  <a:pt x="8479580" y="0"/>
                </a:lnTo>
                <a:lnTo>
                  <a:pt x="8479580" y="5489412"/>
                </a:lnTo>
                <a:lnTo>
                  <a:pt x="0" y="5489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575" t="-3490" r="-1312" b="-430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58831" y="7343772"/>
            <a:ext cx="839002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00">
                <a:solidFill>
                  <a:srgbClr val="F4F6FC"/>
                </a:solidFill>
                <a:latin typeface="HK Grotesk Bold"/>
              </a:rPr>
              <a:t>Por Fernando Diaz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677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22253" y="762000"/>
            <a:ext cx="8583691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/>
                </a:solidFill>
                <a:latin typeface="HK Grotesk Bold"/>
              </a:rPr>
              <a:t>QUÉ ES?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684462" y="176116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269" y="44110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92408" y="64684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22253" y="2972765"/>
            <a:ext cx="8583691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 Medium"/>
              </a:rPr>
              <a:t>Math+ es un programa excepcionalmente diseñado en C++ que proporciona a los usuarios una amplia gama de funciones matemáticas. Este programa se destaca por su capacidad para brindar resultados instantáneos, lo que lo convierte en una herramienta altamente eficiente. Además, Math+ se enorgullece de su interfaz de usuario intuitiva, diseñada específicamente para que cualquier usuario pueda comprender y aprovechar al máximo todas sus funcionalidades matemáticas sin complicaciones.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52155" y="1548216"/>
            <a:ext cx="8583691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/>
                </a:solidFill>
                <a:latin typeface="HK Grotesk Bold"/>
              </a:rPr>
              <a:t>OBJETIVO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2155" y="3691427"/>
            <a:ext cx="8583691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Ofrecer a los usuarios un entorno amigable y altamente eficiente para lograr realizar una gran variedad de operaciones matemáticas con una amplia variedad de niveles de dificultat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32710" y="5143500"/>
            <a:ext cx="2515071" cy="2846274"/>
          </a:xfrm>
          <a:custGeom>
            <a:avLst/>
            <a:gdLst/>
            <a:ahLst/>
            <a:cxnLst/>
            <a:rect r="r" b="b" t="t" l="l"/>
            <a:pathLst>
              <a:path h="2846274" w="2515071">
                <a:moveTo>
                  <a:pt x="0" y="0"/>
                </a:moveTo>
                <a:lnTo>
                  <a:pt x="2515071" y="0"/>
                </a:lnTo>
                <a:lnTo>
                  <a:pt x="2515071" y="2846274"/>
                </a:lnTo>
                <a:lnTo>
                  <a:pt x="0" y="2846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6936" y="2386398"/>
            <a:ext cx="12654128" cy="209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sz="12200">
                <a:solidFill>
                  <a:srgbClr val="CAE8FF"/>
                </a:solidFill>
                <a:latin typeface="HK Grotesk Bold"/>
              </a:rPr>
              <a:t>DEMOSTRACION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60540" y="3364230"/>
            <a:ext cx="16230600" cy="396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GRACIAS POR SU ATENCION✌️</a:t>
            </a:r>
          </a:p>
          <a:p>
            <a:pPr algn="ctr">
              <a:lnSpc>
                <a:spcPts val="100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DAFy2ja431g</dc:identifier>
  <dcterms:modified xsi:type="dcterms:W3CDTF">2011-08-01T06:04:30Z</dcterms:modified>
  <cp:revision>1</cp:revision>
  <dc:title>1290</dc:title>
</cp:coreProperties>
</file>