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1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83270CE-F6B7-4AA9-9239-5BE5183F3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8EF18AD2-DB28-4AE1-B2D9-9CE01D8F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6D46C55-1EA9-46B0-971A-AA56E714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4D1E659-05F9-4F1A-86D6-436C7456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9282C0D-781A-42A0-BBDD-0A6CE98D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678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921549B-5662-476B-8CEF-B33DC2E5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F1B6DBFE-5673-4917-ABB6-AEFCA9101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2FBC157-03F1-4210-91F3-B04D0A4E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01D011-52BF-49E0-811F-C74C186A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08BBB88-82EC-4F67-BA91-0F79E4FD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31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18B58806-09BF-4B61-98CB-8F2B4A069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98A2C0B2-E953-4451-9F18-436C0A332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82CB7A-D4AA-49EB-A6EE-8084E6D0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6078299-29FF-4ADD-9E54-4D23823B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DAFEC31-2757-4EB0-9622-E8C6E40E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8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102521-F328-437F-9F89-4774F9FC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3911BB5-C075-4EB1-88CA-E824268E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1745576-D122-4103-9062-8AE690A2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C3026D9B-37D6-479B-9E45-F90A1823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E1F235A-D877-4D08-95D0-FCCDF60D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44BD69-0096-4F29-89DD-EE991734D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6DDA2BD5-20CB-4AEC-9B2C-CC8232C1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8898C8A-398A-49E7-8C9D-6FC394EF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60CA644-09C3-46A6-B3A2-19FAB5B4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3DFF3F1-10C2-4F14-A753-1BF0F7CA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18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35D497-7182-4A66-B18F-F744237E8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FFEB130-D715-4EDB-8852-CE2F69103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D6A24678-4B6D-4A98-9E8B-43531A6B5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2CE2E0F1-F80C-40EA-A441-D4BA5865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325030C5-7DCD-45FE-95ED-777BF64F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531BA48E-0EC0-4DA7-8B27-0A8165A4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6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EFD4BA-D24F-4579-B947-4FB1AE6BD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8C4D067-644B-4518-9413-F06C8300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88CCB4E8-E2F8-49A7-960E-246C0CA35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0523999C-00E6-4818-AC0C-7C52D7963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4E93DA3-0E24-4E52-B2ED-CCB744319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801F25CE-2DA0-48DD-81AB-ED8A3645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06510D2F-13E3-44D2-B398-17780945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B241A51-58D3-41B6-B446-3AA37F3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9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75A0BC3-F473-4CB2-90E5-83786F81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38DA31-B995-44CC-9FFF-3CF59B205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720C7B5-8EDD-4750-89EB-FC1DE93F1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E6F5D0F-4264-49E5-A7D2-AB4965F9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70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65CC2AA4-A850-4B11-9EDD-53137B78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4A77B86-0EF7-4FED-8FE1-6BA556C7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8A0CCB2-7985-4303-8D91-2412093E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8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C9276D7-2A95-45F7-865D-46B59941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C4CF1D-1DBC-4888-B6A5-9F822491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2CC50B88-9DC3-4FCF-80B7-101FE2D9A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4C9FAA-E136-4D5F-8EFA-7B5E2C81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8C911BA3-9207-4082-AFD2-1B78E84F8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B0C020F-C32A-4433-A494-E8FD5988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18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D3C701-4F88-449A-9CAF-F51C1B0AE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69158BD1-B44E-457E-8A69-BC506DD36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64C3754-A0DA-4E73-B4E2-C6DCBFB0B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14724C1-9B0B-4292-B733-41AD3521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3D76A45-0FCE-477C-B125-288395AB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8B4B7752-BD27-48EF-A8BD-55D1DABE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887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2D777D5A-016C-41B3-8725-4A8813C1B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15674A7-EA10-4F46-B233-7D6E3BCC6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B1F3822-3D20-455A-A5ED-1B055B39B7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C754E-B938-41FD-8ACF-0E89610D604E}" type="datetimeFigureOut">
              <a:rPr lang="zh-CN" altLang="en-US" smtClean="0"/>
              <a:t>2019/7/8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9062837-8D1D-4DC1-8256-24F53EA32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D6CA27C-A9BD-44AE-8A11-A5C1A18C6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BBCFC-94E0-41C9-8491-621867BEF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91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90113F-5DB9-414C-A486-4C1845220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5425" y="659167"/>
            <a:ext cx="9144000" cy="2013012"/>
          </a:xfrm>
        </p:spPr>
        <p:txBody>
          <a:bodyPr/>
          <a:lstStyle/>
          <a:p>
            <a:r>
              <a:rPr lang="en-US" altLang="zh-CN" dirty="0"/>
              <a:t>  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桥梁监测数据采集系统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1A3085E7-472D-47C6-BDB3-D265CEA67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616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i="1" dirty="0" smtClean="0">
                <a:latin typeface="FangSong" charset="-122"/>
                <a:ea typeface="FangSong" charset="-122"/>
                <a:cs typeface="FangSong" charset="-122"/>
              </a:rPr>
              <a:t>传感器信息增加</a:t>
            </a:r>
            <a:endParaRPr kumimoji="1" lang="zh-CN" altLang="en-US" b="1" i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174357" cy="1447662"/>
          </a:xfrm>
        </p:spPr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传感器的增加信息模块，考虑到展示相关信息是利用的表格，因此增加信息也是利用表格，在相应表格插入一行来记录新增传感器的相关信息。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626126" y="3408224"/>
            <a:ext cx="4598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 smtClean="0">
                <a:latin typeface="FangSong" charset="-122"/>
                <a:ea typeface="FangSong" charset="-122"/>
                <a:cs typeface="FangSong" charset="-122"/>
              </a:rPr>
              <a:t>传感器信息删除</a:t>
            </a:r>
            <a:endParaRPr kumimoji="1" lang="zh-CN" altLang="en-US" sz="4000" b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3806" y="4251047"/>
            <a:ext cx="9794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传感器的信息删除，也是利用表格这一性质，对表格进行相关的处理，删除之后进行文件的保存。</a:t>
            </a:r>
            <a:endParaRPr kumimoji="1" lang="zh-CN" altLang="en-US" sz="28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50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传感器信息的修改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418983" cy="877818"/>
          </a:xfrm>
        </p:spPr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传感器信息的修改，在表格上进行相关的修改，双击相关信息的单元格，选中修改的信息。修改完成后保存信息</a:t>
            </a:r>
            <a:r>
              <a:rPr kumimoji="1" lang="zh-CN" altLang="en-US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228022" y="3246783"/>
            <a:ext cx="6796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dirty="0" smtClean="0">
                <a:latin typeface="FangSong" charset="-122"/>
                <a:ea typeface="FangSong" charset="-122"/>
                <a:cs typeface="FangSong" charset="-122"/>
              </a:rPr>
              <a:t>文件处理</a:t>
            </a:r>
            <a:endParaRPr kumimoji="1" lang="zh-CN" altLang="en-US" sz="3200" b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8470" y="4121426"/>
            <a:ext cx="94885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由于所有的传感器信息的增加，删除，修改，都是基于表格进行处理，所以之后保存相关文件信息，也是对表格进行处理，遍历整个表格，对表格的各个单元格利用循环进行保存进相关文件，每次有相关信息的变动，都要保存信息。</a:t>
            </a:r>
            <a:endParaRPr kumimoji="1" lang="zh-CN" altLang="en-US" sz="28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7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监测点信息相关信息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1.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监测点信息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展示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2.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监测点信息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增加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3.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监测点信息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的删除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4</a:t>
            </a:r>
            <a:r>
              <a:rPr lang="en-US" altLang="zh-CN" dirty="0">
                <a:latin typeface="FangSong" charset="-122"/>
                <a:ea typeface="FangSong" charset="-122"/>
                <a:cs typeface="FangSong" charset="-122"/>
              </a:rPr>
              <a:t>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监测点信息</a:t>
            </a:r>
            <a:r>
              <a:rPr lang="zh-CN" altLang="en-US" dirty="0">
                <a:latin typeface="FangSong" charset="-122"/>
                <a:ea typeface="FangSong" charset="-122"/>
                <a:cs typeface="FangSong" charset="-122"/>
              </a:rPr>
              <a:t>的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修改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5.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传感器的设置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6.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监测曲线的显示</a:t>
            </a:r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616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3287" y="365125"/>
            <a:ext cx="980661" cy="5585101"/>
          </a:xfrm>
        </p:spPr>
        <p:txBody>
          <a:bodyPr/>
          <a:lstStyle/>
          <a:p>
            <a:r>
              <a:rPr kumimoji="1"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监测点相关界面</a:t>
            </a:r>
            <a:endParaRPr kumimoji="1" lang="zh-CN" altLang="en-US" b="1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808403" cy="6858000"/>
          </a:xfrm>
        </p:spPr>
      </p:pic>
    </p:spTree>
    <p:extLst>
      <p:ext uri="{BB962C8B-B14F-4D97-AF65-F5344CB8AC3E}">
        <p14:creationId xmlns:p14="http://schemas.microsoft.com/office/powerpoint/2010/main" val="7721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b="1" dirty="0" smtClean="0">
                <a:latin typeface="FangSong" charset="-122"/>
                <a:ea typeface="FangSong" charset="-122"/>
                <a:cs typeface="FangSong" charset="-122"/>
              </a:rPr>
              <a:t>监测点信息处理</a:t>
            </a:r>
            <a:endParaRPr kumimoji="1" lang="zh-CN" altLang="en-US" b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073426"/>
            <a:ext cx="10320131" cy="1775791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点信息的增加，删除，修改等相关功能的实现也是基于表格处理之上，跟传感器的信息处理相类似，对表格进行处理。不同的是，监测点的状态信息是默认的，不能进行修改处理。处理成功之后依然要保存相关文件，防止数据的丢失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6768" y="2797935"/>
            <a:ext cx="584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 i="1" dirty="0" smtClean="0">
                <a:latin typeface="FangSong" charset="-122"/>
                <a:ea typeface="FangSong" charset="-122"/>
                <a:cs typeface="FangSong" charset="-122"/>
              </a:rPr>
              <a:t>传感器的设置</a:t>
            </a:r>
            <a:endParaRPr kumimoji="1" lang="zh-CN" altLang="en-US" sz="3200" b="1" i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19200" y="3723862"/>
            <a:ext cx="98066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 smtClean="0">
                <a:latin typeface="FangSong" charset="-122"/>
                <a:ea typeface="FangSong" charset="-122"/>
                <a:cs typeface="FangSong" charset="-122"/>
              </a:rPr>
              <a:t>监测点对应传感器的设置，需要考虑到传感器与监测点的状态，当监测点传感器状态为为设置且传感器状态为空闲时，方可设置成功，否则提醒相关信息。这里就实现了监测点，传感器的信息查询，读入文件对文件信息遍历判断相关状态。</a:t>
            </a:r>
            <a:endParaRPr kumimoji="1" lang="zh-CN" altLang="en-US" sz="2800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75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10694503" y="569843"/>
            <a:ext cx="795131" cy="5446644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监测点数据历史曲线图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469217" cy="6843802"/>
          </a:xfrm>
        </p:spPr>
      </p:pic>
    </p:spTree>
    <p:extLst>
      <p:ext uri="{BB962C8B-B14F-4D97-AF65-F5344CB8AC3E}">
        <p14:creationId xmlns:p14="http://schemas.microsoft.com/office/powerpoint/2010/main" val="67280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CN" altLang="en-US" b="1" i="1" dirty="0" smtClean="0">
                <a:latin typeface="FangSong" charset="-122"/>
                <a:ea typeface="FangSong" charset="-122"/>
                <a:cs typeface="FangSong" charset="-122"/>
              </a:rPr>
              <a:t>桥梁监测信息的展示</a:t>
            </a:r>
            <a:endParaRPr kumimoji="1" lang="zh-CN" altLang="en-US" b="1" i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233452" cy="1699453"/>
          </a:xfrm>
        </p:spPr>
        <p:txBody>
          <a:bodyPr/>
          <a:lstStyle/>
          <a:p>
            <a:r>
              <a:rPr kumimoji="1" lang="zh-CN" altLang="en-US" dirty="0" smtClean="0"/>
              <a:t>桥梁监测信息的展示，位移监测点，挠度监测点，应变监测点的信息全部放在同一个界面，对相关的桥梁监测数据进行计算之后，利用表格进行展示。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flipH="1">
            <a:off x="10283687" y="-344557"/>
            <a:ext cx="702365" cy="6944140"/>
          </a:xfrm>
        </p:spPr>
        <p:txBody>
          <a:bodyPr>
            <a:normAutofit/>
          </a:bodyPr>
          <a:lstStyle/>
          <a:p>
            <a:r>
              <a:rPr kumimoji="1" lang="zh-CN" altLang="en-US" sz="3600" b="1" i="1" dirty="0" smtClean="0">
                <a:latin typeface="FangSong" charset="-122"/>
                <a:ea typeface="FangSong" charset="-122"/>
                <a:cs typeface="FangSong" charset="-122"/>
              </a:rPr>
              <a:t>监测数据计算结果显示</a:t>
            </a:r>
            <a:endParaRPr kumimoji="1" lang="zh-CN" altLang="en-US" sz="3600" b="1" i="1" dirty="0">
              <a:latin typeface="FangSong" charset="-122"/>
              <a:ea typeface="FangSong" charset="-122"/>
              <a:cs typeface="FangSong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431041" cy="6758609"/>
          </a:xfrm>
        </p:spPr>
      </p:pic>
    </p:spTree>
    <p:extLst>
      <p:ext uri="{BB962C8B-B14F-4D97-AF65-F5344CB8AC3E}">
        <p14:creationId xmlns:p14="http://schemas.microsoft.com/office/powerpoint/2010/main" val="212485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algn="ctr"/>
            <a:endParaRPr kumimoji="1" lang="en-US" altLang="zh-CN" dirty="0" smtClean="0"/>
          </a:p>
          <a:p>
            <a:pPr algn="ctr"/>
            <a:endParaRPr kumimoji="1" lang="en-US" altLang="zh-CN" dirty="0"/>
          </a:p>
          <a:p>
            <a:pPr algn="ctr"/>
            <a:endParaRPr kumimoji="1" lang="en-US" altLang="zh-CN" dirty="0" smtClean="0"/>
          </a:p>
          <a:p>
            <a:pPr algn="ctr"/>
            <a:r>
              <a:rPr kumimoji="1" lang="zh-CN" altLang="en-US" sz="4800" b="1" i="1" dirty="0" smtClean="0">
                <a:latin typeface="FangSong" charset="-122"/>
                <a:ea typeface="FangSong" charset="-122"/>
                <a:cs typeface="FangSong" charset="-122"/>
              </a:rPr>
              <a:t>谢谢观看！</a:t>
            </a:r>
            <a:endParaRPr kumimoji="1" lang="zh-CN" altLang="en-US" sz="4800" b="1" i="1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40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BB2B08-A41E-46CD-9199-A85E90B1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6F4E81-ED5F-4F91-A1D2-E354438EB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754603"/>
            <a:ext cx="10515600" cy="4903649"/>
          </a:xfrm>
          <a:noFill/>
        </p:spPr>
        <p:txBody>
          <a:bodyPr>
            <a:normAutofit lnSpcReduction="10000"/>
          </a:bodyPr>
          <a:lstStyle/>
          <a:p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项目整体概述</a:t>
            </a: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2.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小组分工</a:t>
            </a: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3</a:t>
            </a: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登陆界面相关功能</a:t>
            </a: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4</a:t>
            </a: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系统界面介绍</a:t>
            </a: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5</a:t>
            </a: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传感器相关功能实现</a:t>
            </a:r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6</a:t>
            </a: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监测点相关信息设置</a:t>
            </a:r>
            <a:endParaRPr lang="en-US" altLang="zh-CN" sz="20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2000" dirty="0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dirty="0">
                <a:latin typeface="新宋体" panose="02010609030101010101" pitchFamily="49" charset="-122"/>
                <a:ea typeface="新宋体" panose="02010609030101010101" pitchFamily="49" charset="-122"/>
              </a:rPr>
              <a:t>7</a:t>
            </a:r>
            <a:r>
              <a:rPr lang="en-US" altLang="zh-CN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.</a:t>
            </a:r>
            <a:r>
              <a:rPr lang="zh-CN" altLang="en-US" sz="2000" dirty="0" smtClean="0">
                <a:latin typeface="新宋体" panose="02010609030101010101" pitchFamily="49" charset="-122"/>
                <a:ea typeface="新宋体" panose="02010609030101010101" pitchFamily="49" charset="-122"/>
              </a:rPr>
              <a:t>桥梁监测信息的展示</a:t>
            </a:r>
            <a:endParaRPr lang="zh-CN" altLang="en-US" sz="1600" dirty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5261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BCC5F36-BEB4-46B2-93D4-29675AC3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i="1" dirty="0">
                <a:latin typeface="FangSong" charset="-122"/>
                <a:ea typeface="FangSong" charset="-122"/>
                <a:cs typeface="FangSong" charset="-122"/>
              </a:rPr>
              <a:t>项目整体概述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B22069-2529-4D0F-A411-A68B799D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981"/>
            <a:ext cx="10515600" cy="472292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桥梁作为跨江河运输的首选构筑物，其运营安全问题自然是重中之重。当桥梁经常性地以超负荷状态运行，就容易造成构件的损坏，从而使桥梁产生安全隐患。因此，对桥梁的状态进行实时监控和数据记录是桥梁运营的必然要求。现为了对某座桥梁进行实时监测，提出开发《桥梁监测数据采集系统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经分析确定该桥梁主要需要进行监测的内容为主梁的应变、主梁的挠度和梁端伸缩缝的位移。因此在桥梁上分别确定了三种不同的监测点，在每个种类的监测点安装与其对应的传感器，再将采集并将传感器的数据转换为监测物理量存储在该监测点中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其中：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应变监测点安装的应变传感器采用光纤光栅串传感器，根据传感器所监测的波长和该传感器的中心波长按照公式：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1000*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（实际波长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该传感器的中心波长）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+ 8 * 0.5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，计算该监测点的应变。</a:t>
            </a: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挠度监测点安装的挠度传感器采用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GPS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传感器，并在稳定地点设置基准测点，用传感器所监测的数据与基准点的数据作差，所得即为该监测点的挠度。</a:t>
            </a:r>
          </a:p>
          <a:p>
            <a:pPr marL="0" indent="0">
              <a:buNone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位移监测点安装的位移传感器采用伸缩计传感器，在传感器安装完毕后即标定改点的伸缩缝初始值，用传感器实时监测所采集的数据与初始值作差，所得即为该监测点的位移。</a:t>
            </a:r>
          </a:p>
          <a:p>
            <a:pPr marL="0" indent="0">
              <a:buNone/>
            </a:pPr>
            <a:endParaRPr lang="en-US" altLang="zh-CN" sz="1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118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91386F4-8F3E-4042-BFC1-30A5BD35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910" y="365126"/>
            <a:ext cx="5452534" cy="6847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登陆界面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38201" y="5261113"/>
            <a:ext cx="1825488" cy="75537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80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5D4DDD-6DBA-44D9-B8D2-08C30FDF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429000" cy="68179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注册部分</a:t>
            </a:r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913F1D3-849D-4F93-AD99-55907CA9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注册输入的相关信息会通过</a:t>
            </a:r>
            <a:r>
              <a:rPr lang="en-US" altLang="zh-CN" dirty="0" err="1" smtClean="0"/>
              <a:t>QsqlQuery</a:t>
            </a:r>
            <a:r>
              <a:rPr lang="zh-CN" altLang="en-US" dirty="0" smtClean="0"/>
              <a:t>数据库保存在相应的文件中。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/>
              <a:t>QSqlQuery</a:t>
            </a:r>
            <a:r>
              <a:rPr lang="zh-CN" altLang="en-US" dirty="0"/>
              <a:t>提供了一个执行和查询的状态，该类封装了函数提取和检索数据的功能，它可以被用做数据操作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注册过程若出现相同的的用户名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或者密码不同等情况会出现相应的提示信息。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注册成功之后信息会录入文件并保存。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909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2859157" cy="1079362"/>
          </a:xfrm>
        </p:spPr>
        <p:txBody>
          <a:bodyPr>
            <a:noAutofit/>
          </a:bodyPr>
          <a:lstStyle/>
          <a:p>
            <a:r>
              <a:rPr lang="zh-CN" altLang="en-US" dirty="0"/>
              <a:t>修改密码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修改密码需要用户知道密码才能进行修改，本系统未实现找回密码这一功能。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修改密码会与数据库相关密码进行比对，相同则能修改，否则提示相关信息。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修改密码成功之后依然会保存到相关文件，依然利用数据库实现。</a:t>
            </a:r>
            <a:endParaRPr kumimoji="1" lang="zh-CN" altLang="en-US" dirty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95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i="1" dirty="0" smtClean="0">
                <a:latin typeface="FangSong" charset="-122"/>
                <a:ea typeface="FangSong" charset="-122"/>
                <a:cs typeface="FangSong" charset="-122"/>
              </a:rPr>
              <a:t>系统界面介绍</a:t>
            </a:r>
            <a:endParaRPr kumimoji="1" lang="zh-CN" altLang="en-US" i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FangSong" charset="-122"/>
                <a:ea typeface="FangSong" charset="-122"/>
                <a:cs typeface="FangSong" charset="-122"/>
              </a:rPr>
              <a:t>登陆成功之后就会跳转到菜单界面。</a:t>
            </a:r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3200" dirty="0" smtClean="0">
                <a:latin typeface="FangSong" charset="-122"/>
                <a:ea typeface="FangSong" charset="-122"/>
                <a:cs typeface="FangSong" charset="-122"/>
              </a:rPr>
              <a:t>传感器</a:t>
            </a:r>
            <a:endParaRPr kumimoji="1" lang="en-US" altLang="zh-CN" sz="32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应变传感器       挠度传感器         位移传感器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sz="2400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3200" dirty="0" smtClean="0">
                <a:latin typeface="FangSong" charset="-122"/>
                <a:ea typeface="FangSong" charset="-122"/>
                <a:cs typeface="FangSong" charset="-122"/>
              </a:rPr>
              <a:t>监测点</a:t>
            </a:r>
            <a:endParaRPr kumimoji="1" lang="en-US" altLang="zh-CN" sz="3200" dirty="0" smtClean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2400" dirty="0" smtClean="0">
                <a:latin typeface="FangSong" charset="-122"/>
                <a:ea typeface="FangSong" charset="-122"/>
                <a:cs typeface="FangSong" charset="-122"/>
              </a:rPr>
              <a:t>应变监测点       挠度监测点          位移监测点</a:t>
            </a:r>
            <a:endParaRPr kumimoji="1" lang="en-US" altLang="zh-CN" sz="2400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sz="2400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kumimoji="1" lang="zh-CN" altLang="en-US" sz="3200" dirty="0" smtClean="0">
                <a:latin typeface="FangSong" charset="-122"/>
                <a:ea typeface="FangSong" charset="-122"/>
                <a:cs typeface="FangSong" charset="-122"/>
              </a:rPr>
              <a:t>桥梁信息</a:t>
            </a:r>
            <a:endParaRPr kumimoji="1" lang="en-US" altLang="zh-CN" sz="3200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endParaRPr kumimoji="1"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53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385EC5-51C6-4613-BDB1-73091475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629"/>
            <a:ext cx="10515600" cy="1325563"/>
          </a:xfrm>
          <a:noFill/>
        </p:spPr>
        <p:txBody>
          <a:bodyPr/>
          <a:lstStyle/>
          <a:p>
            <a:r>
              <a:rPr lang="zh-CN" altLang="en-US" i="1" dirty="0" smtClean="0">
                <a:latin typeface="FangSong" charset="-122"/>
                <a:ea typeface="FangSong" charset="-122"/>
                <a:cs typeface="FangSong" charset="-122"/>
              </a:rPr>
              <a:t>传感器相关功能实现</a:t>
            </a:r>
            <a:endParaRPr lang="zh-CN" altLang="en-US" i="1" dirty="0">
              <a:latin typeface="FangSong" charset="-122"/>
              <a:ea typeface="FangSong" charset="-122"/>
              <a:cs typeface="FangSong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891766-A8A2-49B5-BEF9-9E7F7DFD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10320130" cy="431013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1.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传感器信息的展示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2.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传感器信息的增加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3.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传感器信息的删除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  <a:p>
            <a:endParaRPr lang="en-US" altLang="zh-CN" dirty="0">
              <a:latin typeface="FangSong" charset="-122"/>
              <a:ea typeface="FangSong" charset="-122"/>
              <a:cs typeface="FangSong" charset="-122"/>
            </a:endParaRPr>
          </a:p>
          <a:p>
            <a:r>
              <a:rPr lang="en-US" altLang="zh-CN" dirty="0" smtClean="0">
                <a:latin typeface="FangSong" charset="-122"/>
                <a:ea typeface="FangSong" charset="-122"/>
                <a:cs typeface="FangSong" charset="-122"/>
              </a:rPr>
              <a:t>4.</a:t>
            </a:r>
            <a:r>
              <a:rPr lang="zh-CN" altLang="en-US" dirty="0" smtClean="0">
                <a:latin typeface="FangSong" charset="-122"/>
                <a:ea typeface="FangSong" charset="-122"/>
                <a:cs typeface="FangSong" charset="-122"/>
              </a:rPr>
              <a:t>传感器信息的修改</a:t>
            </a:r>
            <a:endParaRPr lang="en-US" altLang="zh-CN" dirty="0" smtClean="0">
              <a:latin typeface="FangSong" charset="-122"/>
              <a:ea typeface="FangSong" charset="-122"/>
              <a:cs typeface="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62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80595" cy="7623972"/>
          </a:xfrm>
        </p:spPr>
      </p:pic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1118574" y="365125"/>
            <a:ext cx="79513" cy="5783884"/>
          </a:xfrm>
        </p:spPr>
        <p:txBody>
          <a:bodyPr>
            <a:normAutofit/>
          </a:bodyPr>
          <a:lstStyle/>
          <a:p>
            <a:r>
              <a:rPr kumimoji="1" lang="zh-CN" altLang="en-US" smtClean="0"/>
              <a:t>传感器信息展示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304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942</Words>
  <Application>Microsoft Macintosh PowerPoint</Application>
  <PresentationFormat>宽屏</PresentationFormat>
  <Paragraphs>85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FangSong</vt:lpstr>
      <vt:lpstr>等线</vt:lpstr>
      <vt:lpstr>等线 Light</vt:lpstr>
      <vt:lpstr>华文行楷</vt:lpstr>
      <vt:lpstr>楷体</vt:lpstr>
      <vt:lpstr>新宋体</vt:lpstr>
      <vt:lpstr>Office 主题​​</vt:lpstr>
      <vt:lpstr>  桥梁监测数据采集系统</vt:lpstr>
      <vt:lpstr>目录</vt:lpstr>
      <vt:lpstr>项目整体概述</vt:lpstr>
      <vt:lpstr>登陆界面</vt:lpstr>
      <vt:lpstr>注册部分</vt:lpstr>
      <vt:lpstr>修改密码</vt:lpstr>
      <vt:lpstr>系统界面介绍</vt:lpstr>
      <vt:lpstr>传感器相关功能实现</vt:lpstr>
      <vt:lpstr>传感器信息展示</vt:lpstr>
      <vt:lpstr>传感器信息增加</vt:lpstr>
      <vt:lpstr>传感器信息的修改</vt:lpstr>
      <vt:lpstr>监测点信息相关信息</vt:lpstr>
      <vt:lpstr>监测点相关界面</vt:lpstr>
      <vt:lpstr>监测点信息处理</vt:lpstr>
      <vt:lpstr>监测点数据历史曲线图</vt:lpstr>
      <vt:lpstr>桥梁监测信息的展示</vt:lpstr>
      <vt:lpstr>监测数据计算结果显示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桥梁监测数据采集系统</dc:title>
  <dc:creator>王 执影</dc:creator>
  <cp:lastModifiedBy>Microsoft Office 用户</cp:lastModifiedBy>
  <cp:revision>43</cp:revision>
  <dcterms:created xsi:type="dcterms:W3CDTF">2019-07-05T03:12:10Z</dcterms:created>
  <dcterms:modified xsi:type="dcterms:W3CDTF">2019-07-08T03:57:56Z</dcterms:modified>
</cp:coreProperties>
</file>