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6" r:id="rId1"/>
  </p:sldMasterIdLst>
  <p:notesMasterIdLst>
    <p:notesMasterId r:id="rId6"/>
  </p:notesMasterIdLst>
  <p:handoutMasterIdLst>
    <p:handoutMasterId r:id="rId7"/>
  </p:handoutMasterIdLst>
  <p:sldIdLst>
    <p:sldId id="269" r:id="rId2"/>
    <p:sldId id="270" r:id="rId3"/>
    <p:sldId id="276" r:id="rId4"/>
    <p:sldId id="277" r:id="rId5"/>
  </p:sldIdLst>
  <p:sldSz cx="12192000" cy="68580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86" userDrawn="1">
          <p15:clr>
            <a:srgbClr val="A4A3A4"/>
          </p15:clr>
        </p15:guide>
        <p15:guide id="2" orient="horz" pos="866" userDrawn="1">
          <p15:clr>
            <a:srgbClr val="A4A3A4"/>
          </p15:clr>
        </p15:guide>
        <p15:guide id="3" pos="245" userDrawn="1">
          <p15:clr>
            <a:srgbClr val="A4A3A4"/>
          </p15:clr>
        </p15:guide>
        <p15:guide id="4" pos="74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BM" initials="A" lastIdx="28" clrIdx="0"/>
  <p:cmAuthor id="1" name="Brandlogic" initials="BL" lastIdx="1" clrIdx="1"/>
  <p:cmAuthor id="2" name="Tenet" initials="TP" lastIdx="2" clrIdx="2"/>
  <p:cmAuthor id="3" name="Laura Gargolinski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F3"/>
    <a:srgbClr val="F3C7E3"/>
    <a:srgbClr val="F3CA00"/>
    <a:srgbClr val="808A8A"/>
    <a:srgbClr val="414C4D"/>
    <a:srgbClr val="20939E"/>
    <a:srgbClr val="5F62AC"/>
    <a:srgbClr val="E5E6FF"/>
    <a:srgbClr val="BCC5C5"/>
    <a:srgbClr val="1FB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5192" autoAdjust="0"/>
  </p:normalViewPr>
  <p:slideViewPr>
    <p:cSldViewPr snapToGrid="0" showGuides="1">
      <p:cViewPr varScale="1">
        <p:scale>
          <a:sx n="95" d="100"/>
          <a:sy n="95" d="100"/>
        </p:scale>
        <p:origin x="590" y="62"/>
      </p:cViewPr>
      <p:guideLst>
        <p:guide orient="horz" pos="3986"/>
        <p:guide orient="horz" pos="866"/>
        <p:guide pos="245"/>
        <p:guide pos="74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790" y="-11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1B81A-D852-449C-AE5B-E3CE0016E0D8}" type="datetimeFigureOut">
              <a:rPr lang="en-US" smtClean="0">
                <a:latin typeface="Helvetica Neue"/>
              </a:rPr>
              <a:pPr/>
              <a:t>2/6/2019</a:t>
            </a:fld>
            <a:endParaRPr lang="en-US" dirty="0">
              <a:latin typeface="Helvetica Neu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A7A9E-CEC6-4349-94B5-79324DA34DAA}" type="slidenum">
              <a:rPr lang="en-US" smtClean="0">
                <a:latin typeface="Helvetica Neue"/>
              </a:rPr>
              <a:pPr/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18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/>
              </a:defRPr>
            </a:lvl1pPr>
          </a:lstStyle>
          <a:p>
            <a:fld id="{EB2BD1C1-D90F-8342-B259-1B0DDB1581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61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MS PGothic" pitchFamily="34" charset="-128"/>
        <a:cs typeface="Helvetica Neue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MS PGothic" pitchFamily="34" charset="-128"/>
        <a:cs typeface="Helvetica Neue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MS PGothic" pitchFamily="34" charset="-128"/>
        <a:cs typeface="Helvetica Neue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MS PGothic" pitchFamily="34" charset="-128"/>
        <a:cs typeface="Helvetica Neue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MS PGothic" pitchFamily="34" charset="-128"/>
        <a:cs typeface="Helvetica Neue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56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383118" y="1050925"/>
            <a:ext cx="114596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 dirty="0">
              <a:ln>
                <a:noFill/>
              </a:ln>
              <a:latin typeface="Helvetica Neue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 Neue"/>
              </a:rPr>
              <a:t>© 2017 IBM Corporation</a:t>
            </a:r>
            <a:endParaRPr lang="en-US" sz="1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383117" y="808038"/>
            <a:ext cx="609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Helvetica Neue"/>
              </a:rPr>
              <a:t>IBM Blockchain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3118" y="1610673"/>
            <a:ext cx="11442700" cy="1818327"/>
          </a:xfrm>
        </p:spPr>
        <p:txBody>
          <a:bodyPr rIns="91440" anchor="b"/>
          <a:lstStyle>
            <a:lvl1pPr>
              <a:defRPr sz="3500" b="1">
                <a:solidFill>
                  <a:srgbClr val="8BE6F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3117" y="1080449"/>
            <a:ext cx="11448288" cy="5302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bk object 19"/>
          <p:cNvSpPr/>
          <p:nvPr userDrawn="1"/>
        </p:nvSpPr>
        <p:spPr>
          <a:xfrm>
            <a:off x="11174041" y="686480"/>
            <a:ext cx="694055" cy="247015"/>
          </a:xfrm>
          <a:custGeom>
            <a:avLst/>
            <a:gdLst/>
            <a:ahLst/>
            <a:cxnLst/>
            <a:rect l="l" t="t" r="r" b="b"/>
            <a:pathLst>
              <a:path w="694054" h="247014">
                <a:moveTo>
                  <a:pt x="121386" y="0"/>
                </a:moveTo>
                <a:lnTo>
                  <a:pt x="0" y="0"/>
                </a:lnTo>
                <a:lnTo>
                  <a:pt x="0" y="17564"/>
                </a:lnTo>
                <a:lnTo>
                  <a:pt x="121386" y="17564"/>
                </a:lnTo>
                <a:lnTo>
                  <a:pt x="121386" y="0"/>
                </a:lnTo>
                <a:close/>
              </a:path>
              <a:path w="694054" h="247014">
                <a:moveTo>
                  <a:pt x="121386" y="32575"/>
                </a:moveTo>
                <a:lnTo>
                  <a:pt x="0" y="32575"/>
                </a:lnTo>
                <a:lnTo>
                  <a:pt x="0" y="50139"/>
                </a:lnTo>
                <a:lnTo>
                  <a:pt x="121386" y="50139"/>
                </a:lnTo>
                <a:lnTo>
                  <a:pt x="121386" y="32575"/>
                </a:lnTo>
                <a:close/>
              </a:path>
              <a:path w="694054" h="247014">
                <a:moveTo>
                  <a:pt x="121386" y="195478"/>
                </a:moveTo>
                <a:lnTo>
                  <a:pt x="0" y="195478"/>
                </a:lnTo>
                <a:lnTo>
                  <a:pt x="0" y="213042"/>
                </a:lnTo>
                <a:lnTo>
                  <a:pt x="121386" y="213042"/>
                </a:lnTo>
                <a:lnTo>
                  <a:pt x="121386" y="195478"/>
                </a:lnTo>
                <a:close/>
              </a:path>
              <a:path w="694054" h="247014">
                <a:moveTo>
                  <a:pt x="121386" y="228053"/>
                </a:moveTo>
                <a:lnTo>
                  <a:pt x="0" y="228053"/>
                </a:lnTo>
                <a:lnTo>
                  <a:pt x="0" y="245618"/>
                </a:lnTo>
                <a:lnTo>
                  <a:pt x="121386" y="245618"/>
                </a:lnTo>
                <a:lnTo>
                  <a:pt x="121386" y="228053"/>
                </a:lnTo>
                <a:close/>
              </a:path>
              <a:path w="694054" h="247014">
                <a:moveTo>
                  <a:pt x="86512" y="65163"/>
                </a:moveTo>
                <a:lnTo>
                  <a:pt x="35115" y="65163"/>
                </a:lnTo>
                <a:lnTo>
                  <a:pt x="35115" y="82727"/>
                </a:lnTo>
                <a:lnTo>
                  <a:pt x="86512" y="82727"/>
                </a:lnTo>
                <a:lnTo>
                  <a:pt x="86512" y="65163"/>
                </a:lnTo>
                <a:close/>
              </a:path>
              <a:path w="694054" h="247014">
                <a:moveTo>
                  <a:pt x="86512" y="97739"/>
                </a:moveTo>
                <a:lnTo>
                  <a:pt x="35115" y="97739"/>
                </a:lnTo>
                <a:lnTo>
                  <a:pt x="35115" y="115303"/>
                </a:lnTo>
                <a:lnTo>
                  <a:pt x="86512" y="115303"/>
                </a:lnTo>
                <a:lnTo>
                  <a:pt x="86512" y="97739"/>
                </a:lnTo>
                <a:close/>
              </a:path>
              <a:path w="694054" h="247014">
                <a:moveTo>
                  <a:pt x="86512" y="130314"/>
                </a:moveTo>
                <a:lnTo>
                  <a:pt x="35115" y="130314"/>
                </a:lnTo>
                <a:lnTo>
                  <a:pt x="35115" y="147878"/>
                </a:lnTo>
                <a:lnTo>
                  <a:pt x="86512" y="147878"/>
                </a:lnTo>
                <a:lnTo>
                  <a:pt x="86512" y="130314"/>
                </a:lnTo>
                <a:close/>
              </a:path>
              <a:path w="694054" h="247014">
                <a:moveTo>
                  <a:pt x="86512" y="162902"/>
                </a:moveTo>
                <a:lnTo>
                  <a:pt x="35115" y="162902"/>
                </a:lnTo>
                <a:lnTo>
                  <a:pt x="35115" y="180467"/>
                </a:lnTo>
                <a:lnTo>
                  <a:pt x="86512" y="180467"/>
                </a:lnTo>
                <a:lnTo>
                  <a:pt x="86512" y="162902"/>
                </a:lnTo>
                <a:close/>
              </a:path>
              <a:path w="694054" h="247014">
                <a:moveTo>
                  <a:pt x="261340" y="0"/>
                </a:moveTo>
                <a:lnTo>
                  <a:pt x="139191" y="0"/>
                </a:lnTo>
                <a:lnTo>
                  <a:pt x="139191" y="17564"/>
                </a:lnTo>
                <a:lnTo>
                  <a:pt x="311480" y="17564"/>
                </a:lnTo>
                <a:lnTo>
                  <a:pt x="301104" y="9986"/>
                </a:lnTo>
                <a:lnTo>
                  <a:pt x="289177" y="4486"/>
                </a:lnTo>
                <a:lnTo>
                  <a:pt x="275866" y="1133"/>
                </a:lnTo>
                <a:lnTo>
                  <a:pt x="261340" y="0"/>
                </a:lnTo>
                <a:close/>
              </a:path>
              <a:path w="694054" h="247014">
                <a:moveTo>
                  <a:pt x="324700" y="32575"/>
                </a:moveTo>
                <a:lnTo>
                  <a:pt x="139191" y="32575"/>
                </a:lnTo>
                <a:lnTo>
                  <a:pt x="139191" y="50139"/>
                </a:lnTo>
                <a:lnTo>
                  <a:pt x="330047" y="50139"/>
                </a:lnTo>
                <a:lnTo>
                  <a:pt x="329285" y="47091"/>
                </a:lnTo>
                <a:lnTo>
                  <a:pt x="328015" y="41236"/>
                </a:lnTo>
                <a:lnTo>
                  <a:pt x="327761" y="40474"/>
                </a:lnTo>
                <a:lnTo>
                  <a:pt x="324700" y="32575"/>
                </a:lnTo>
                <a:close/>
              </a:path>
              <a:path w="694054" h="247014">
                <a:moveTo>
                  <a:pt x="329793" y="195478"/>
                </a:moveTo>
                <a:lnTo>
                  <a:pt x="139191" y="195478"/>
                </a:lnTo>
                <a:lnTo>
                  <a:pt x="139191" y="213042"/>
                </a:lnTo>
                <a:lnTo>
                  <a:pt x="324446" y="213042"/>
                </a:lnTo>
                <a:lnTo>
                  <a:pt x="327253" y="207949"/>
                </a:lnTo>
                <a:lnTo>
                  <a:pt x="329031" y="202095"/>
                </a:lnTo>
                <a:lnTo>
                  <a:pt x="329793" y="195478"/>
                </a:lnTo>
                <a:close/>
              </a:path>
              <a:path w="694054" h="247014">
                <a:moveTo>
                  <a:pt x="311988" y="228053"/>
                </a:moveTo>
                <a:lnTo>
                  <a:pt x="139191" y="228053"/>
                </a:lnTo>
                <a:lnTo>
                  <a:pt x="139191" y="245618"/>
                </a:lnTo>
                <a:lnTo>
                  <a:pt x="262102" y="245618"/>
                </a:lnTo>
                <a:lnTo>
                  <a:pt x="268091" y="245272"/>
                </a:lnTo>
                <a:lnTo>
                  <a:pt x="306711" y="232492"/>
                </a:lnTo>
                <a:lnTo>
                  <a:pt x="311988" y="228053"/>
                </a:lnTo>
                <a:close/>
              </a:path>
              <a:path w="694054" h="247014">
                <a:moveTo>
                  <a:pt x="225971" y="65163"/>
                </a:moveTo>
                <a:lnTo>
                  <a:pt x="173799" y="65163"/>
                </a:lnTo>
                <a:lnTo>
                  <a:pt x="173799" y="82727"/>
                </a:lnTo>
                <a:lnTo>
                  <a:pt x="225971" y="82727"/>
                </a:lnTo>
                <a:lnTo>
                  <a:pt x="225971" y="65163"/>
                </a:lnTo>
                <a:close/>
              </a:path>
              <a:path w="694054" h="247014">
                <a:moveTo>
                  <a:pt x="321398" y="97739"/>
                </a:moveTo>
                <a:lnTo>
                  <a:pt x="173799" y="97739"/>
                </a:lnTo>
                <a:lnTo>
                  <a:pt x="173799" y="115303"/>
                </a:lnTo>
                <a:lnTo>
                  <a:pt x="306641" y="115303"/>
                </a:lnTo>
                <a:lnTo>
                  <a:pt x="308673" y="113512"/>
                </a:lnTo>
                <a:lnTo>
                  <a:pt x="312242" y="109956"/>
                </a:lnTo>
                <a:lnTo>
                  <a:pt x="317068" y="104355"/>
                </a:lnTo>
                <a:lnTo>
                  <a:pt x="318858" y="102577"/>
                </a:lnTo>
                <a:lnTo>
                  <a:pt x="319366" y="101815"/>
                </a:lnTo>
                <a:lnTo>
                  <a:pt x="321398" y="97739"/>
                </a:lnTo>
                <a:close/>
              </a:path>
              <a:path w="694054" h="247014">
                <a:moveTo>
                  <a:pt x="306387" y="130314"/>
                </a:moveTo>
                <a:lnTo>
                  <a:pt x="173799" y="130314"/>
                </a:lnTo>
                <a:lnTo>
                  <a:pt x="173799" y="147878"/>
                </a:lnTo>
                <a:lnTo>
                  <a:pt x="321652" y="147878"/>
                </a:lnTo>
                <a:lnTo>
                  <a:pt x="318338" y="143294"/>
                </a:lnTo>
                <a:lnTo>
                  <a:pt x="314528" y="138976"/>
                </a:lnTo>
                <a:lnTo>
                  <a:pt x="306387" y="130314"/>
                </a:lnTo>
                <a:close/>
              </a:path>
              <a:path w="694054" h="247014">
                <a:moveTo>
                  <a:pt x="225971" y="162902"/>
                </a:moveTo>
                <a:lnTo>
                  <a:pt x="173799" y="162902"/>
                </a:lnTo>
                <a:lnTo>
                  <a:pt x="173799" y="180467"/>
                </a:lnTo>
                <a:lnTo>
                  <a:pt x="225971" y="180467"/>
                </a:lnTo>
                <a:lnTo>
                  <a:pt x="225971" y="162902"/>
                </a:lnTo>
                <a:close/>
              </a:path>
              <a:path w="694054" h="247014">
                <a:moveTo>
                  <a:pt x="331825" y="65163"/>
                </a:moveTo>
                <a:lnTo>
                  <a:pt x="276351" y="65163"/>
                </a:lnTo>
                <a:lnTo>
                  <a:pt x="276351" y="82715"/>
                </a:lnTo>
                <a:lnTo>
                  <a:pt x="329031" y="82715"/>
                </a:lnTo>
                <a:lnTo>
                  <a:pt x="330301" y="78143"/>
                </a:lnTo>
                <a:lnTo>
                  <a:pt x="330809" y="75336"/>
                </a:lnTo>
                <a:lnTo>
                  <a:pt x="331825" y="65163"/>
                </a:lnTo>
                <a:close/>
              </a:path>
              <a:path w="694054" h="247014">
                <a:moveTo>
                  <a:pt x="328777" y="162902"/>
                </a:moveTo>
                <a:lnTo>
                  <a:pt x="276351" y="162902"/>
                </a:lnTo>
                <a:lnTo>
                  <a:pt x="276351" y="180454"/>
                </a:lnTo>
                <a:lnTo>
                  <a:pt x="332092" y="180454"/>
                </a:lnTo>
                <a:lnTo>
                  <a:pt x="331825" y="177152"/>
                </a:lnTo>
                <a:lnTo>
                  <a:pt x="331317" y="171551"/>
                </a:lnTo>
                <a:lnTo>
                  <a:pt x="331317" y="171043"/>
                </a:lnTo>
                <a:lnTo>
                  <a:pt x="328777" y="162902"/>
                </a:lnTo>
                <a:close/>
              </a:path>
              <a:path w="694054" h="247014">
                <a:moveTo>
                  <a:pt x="441248" y="0"/>
                </a:moveTo>
                <a:lnTo>
                  <a:pt x="345566" y="0"/>
                </a:lnTo>
                <a:lnTo>
                  <a:pt x="345566" y="17564"/>
                </a:lnTo>
                <a:lnTo>
                  <a:pt x="447357" y="17564"/>
                </a:lnTo>
                <a:lnTo>
                  <a:pt x="441248" y="0"/>
                </a:lnTo>
                <a:close/>
              </a:path>
              <a:path w="694054" h="247014">
                <a:moveTo>
                  <a:pt x="452958" y="32575"/>
                </a:moveTo>
                <a:lnTo>
                  <a:pt x="345566" y="32575"/>
                </a:lnTo>
                <a:lnTo>
                  <a:pt x="345566" y="50139"/>
                </a:lnTo>
                <a:lnTo>
                  <a:pt x="459320" y="50139"/>
                </a:lnTo>
                <a:lnTo>
                  <a:pt x="452958" y="32575"/>
                </a:lnTo>
                <a:close/>
              </a:path>
              <a:path w="694054" h="247014">
                <a:moveTo>
                  <a:pt x="430809" y="195478"/>
                </a:moveTo>
                <a:lnTo>
                  <a:pt x="345566" y="195478"/>
                </a:lnTo>
                <a:lnTo>
                  <a:pt x="345566" y="213042"/>
                </a:lnTo>
                <a:lnTo>
                  <a:pt x="430809" y="213042"/>
                </a:lnTo>
                <a:lnTo>
                  <a:pt x="430809" y="195478"/>
                </a:lnTo>
                <a:close/>
              </a:path>
              <a:path w="694054" h="247014">
                <a:moveTo>
                  <a:pt x="430809" y="228053"/>
                </a:moveTo>
                <a:lnTo>
                  <a:pt x="345566" y="228053"/>
                </a:lnTo>
                <a:lnTo>
                  <a:pt x="345566" y="245618"/>
                </a:lnTo>
                <a:lnTo>
                  <a:pt x="430809" y="245618"/>
                </a:lnTo>
                <a:lnTo>
                  <a:pt x="430809" y="228053"/>
                </a:lnTo>
                <a:close/>
              </a:path>
              <a:path w="694054" h="247014">
                <a:moveTo>
                  <a:pt x="464413" y="65163"/>
                </a:moveTo>
                <a:lnTo>
                  <a:pt x="379666" y="65163"/>
                </a:lnTo>
                <a:lnTo>
                  <a:pt x="379666" y="82715"/>
                </a:lnTo>
                <a:lnTo>
                  <a:pt x="470255" y="82715"/>
                </a:lnTo>
                <a:lnTo>
                  <a:pt x="464413" y="65163"/>
                </a:lnTo>
                <a:close/>
              </a:path>
              <a:path w="694054" h="247014">
                <a:moveTo>
                  <a:pt x="476364" y="97739"/>
                </a:moveTo>
                <a:lnTo>
                  <a:pt x="379666" y="97739"/>
                </a:lnTo>
                <a:lnTo>
                  <a:pt x="379666" y="115303"/>
                </a:lnTo>
                <a:lnTo>
                  <a:pt x="430822" y="115303"/>
                </a:lnTo>
                <a:lnTo>
                  <a:pt x="430822" y="102069"/>
                </a:lnTo>
                <a:lnTo>
                  <a:pt x="477881" y="102069"/>
                </a:lnTo>
                <a:lnTo>
                  <a:pt x="476364" y="97739"/>
                </a:lnTo>
                <a:close/>
              </a:path>
              <a:path w="694054" h="247014">
                <a:moveTo>
                  <a:pt x="477881" y="102069"/>
                </a:moveTo>
                <a:lnTo>
                  <a:pt x="430822" y="102069"/>
                </a:lnTo>
                <a:lnTo>
                  <a:pt x="435140" y="115303"/>
                </a:lnTo>
                <a:lnTo>
                  <a:pt x="528535" y="115303"/>
                </a:lnTo>
                <a:lnTo>
                  <a:pt x="529332" y="113004"/>
                </a:lnTo>
                <a:lnTo>
                  <a:pt x="481710" y="113004"/>
                </a:lnTo>
                <a:lnTo>
                  <a:pt x="477881" y="102069"/>
                </a:lnTo>
                <a:close/>
              </a:path>
              <a:path w="694054" h="247014">
                <a:moveTo>
                  <a:pt x="584009" y="102069"/>
                </a:moveTo>
                <a:lnTo>
                  <a:pt x="533120" y="102069"/>
                </a:lnTo>
                <a:lnTo>
                  <a:pt x="533120" y="115303"/>
                </a:lnTo>
                <a:lnTo>
                  <a:pt x="584009" y="115303"/>
                </a:lnTo>
                <a:lnTo>
                  <a:pt x="584009" y="102069"/>
                </a:lnTo>
                <a:close/>
              </a:path>
              <a:path w="694054" h="247014">
                <a:moveTo>
                  <a:pt x="584009" y="97739"/>
                </a:moveTo>
                <a:lnTo>
                  <a:pt x="486803" y="97739"/>
                </a:lnTo>
                <a:lnTo>
                  <a:pt x="481710" y="113004"/>
                </a:lnTo>
                <a:lnTo>
                  <a:pt x="529332" y="113004"/>
                </a:lnTo>
                <a:lnTo>
                  <a:pt x="533120" y="102069"/>
                </a:lnTo>
                <a:lnTo>
                  <a:pt x="584009" y="102069"/>
                </a:lnTo>
                <a:lnTo>
                  <a:pt x="584009" y="97739"/>
                </a:lnTo>
                <a:close/>
              </a:path>
              <a:path w="694054" h="247014">
                <a:moveTo>
                  <a:pt x="430809" y="130314"/>
                </a:moveTo>
                <a:lnTo>
                  <a:pt x="379666" y="130314"/>
                </a:lnTo>
                <a:lnTo>
                  <a:pt x="379666" y="147878"/>
                </a:lnTo>
                <a:lnTo>
                  <a:pt x="430809" y="147878"/>
                </a:lnTo>
                <a:lnTo>
                  <a:pt x="430809" y="130314"/>
                </a:lnTo>
                <a:close/>
              </a:path>
              <a:path w="694054" h="247014">
                <a:moveTo>
                  <a:pt x="430809" y="162902"/>
                </a:moveTo>
                <a:lnTo>
                  <a:pt x="379666" y="162902"/>
                </a:lnTo>
                <a:lnTo>
                  <a:pt x="379666" y="180467"/>
                </a:lnTo>
                <a:lnTo>
                  <a:pt x="430809" y="180467"/>
                </a:lnTo>
                <a:lnTo>
                  <a:pt x="430809" y="162902"/>
                </a:lnTo>
                <a:close/>
              </a:path>
              <a:path w="694054" h="247014">
                <a:moveTo>
                  <a:pt x="522681" y="130314"/>
                </a:moveTo>
                <a:lnTo>
                  <a:pt x="440994" y="130314"/>
                </a:lnTo>
                <a:lnTo>
                  <a:pt x="446849" y="147878"/>
                </a:lnTo>
                <a:lnTo>
                  <a:pt x="516826" y="147878"/>
                </a:lnTo>
                <a:lnTo>
                  <a:pt x="522681" y="130314"/>
                </a:lnTo>
                <a:close/>
              </a:path>
              <a:path w="694054" h="247014">
                <a:moveTo>
                  <a:pt x="511746" y="162902"/>
                </a:moveTo>
                <a:lnTo>
                  <a:pt x="452450" y="162902"/>
                </a:lnTo>
                <a:lnTo>
                  <a:pt x="458304" y="180454"/>
                </a:lnTo>
                <a:lnTo>
                  <a:pt x="505891" y="180454"/>
                </a:lnTo>
                <a:lnTo>
                  <a:pt x="511746" y="162902"/>
                </a:lnTo>
                <a:close/>
              </a:path>
              <a:path w="694054" h="247014">
                <a:moveTo>
                  <a:pt x="500037" y="195478"/>
                </a:moveTo>
                <a:lnTo>
                  <a:pt x="463905" y="195478"/>
                </a:lnTo>
                <a:lnTo>
                  <a:pt x="469747" y="213042"/>
                </a:lnTo>
                <a:lnTo>
                  <a:pt x="494182" y="213042"/>
                </a:lnTo>
                <a:lnTo>
                  <a:pt x="500037" y="195478"/>
                </a:lnTo>
                <a:close/>
              </a:path>
              <a:path w="694054" h="247014">
                <a:moveTo>
                  <a:pt x="488581" y="228053"/>
                </a:moveTo>
                <a:lnTo>
                  <a:pt x="475348" y="228053"/>
                </a:lnTo>
                <a:lnTo>
                  <a:pt x="481710" y="245618"/>
                </a:lnTo>
                <a:lnTo>
                  <a:pt x="482980" y="245618"/>
                </a:lnTo>
                <a:lnTo>
                  <a:pt x="488581" y="228053"/>
                </a:lnTo>
                <a:close/>
              </a:path>
              <a:path w="694054" h="247014">
                <a:moveTo>
                  <a:pt x="584009" y="65163"/>
                </a:moveTo>
                <a:lnTo>
                  <a:pt x="499275" y="65163"/>
                </a:lnTo>
                <a:lnTo>
                  <a:pt x="492658" y="82715"/>
                </a:lnTo>
                <a:lnTo>
                  <a:pt x="584009" y="82715"/>
                </a:lnTo>
                <a:lnTo>
                  <a:pt x="584009" y="65163"/>
                </a:lnTo>
                <a:close/>
              </a:path>
              <a:path w="694054" h="247014">
                <a:moveTo>
                  <a:pt x="617854" y="32575"/>
                </a:moveTo>
                <a:lnTo>
                  <a:pt x="510717" y="32575"/>
                </a:lnTo>
                <a:lnTo>
                  <a:pt x="504875" y="50139"/>
                </a:lnTo>
                <a:lnTo>
                  <a:pt x="617854" y="50139"/>
                </a:lnTo>
                <a:lnTo>
                  <a:pt x="617854" y="32575"/>
                </a:lnTo>
                <a:close/>
              </a:path>
              <a:path w="694054" h="247014">
                <a:moveTo>
                  <a:pt x="617854" y="0"/>
                </a:moveTo>
                <a:lnTo>
                  <a:pt x="521919" y="0"/>
                </a:lnTo>
                <a:lnTo>
                  <a:pt x="515810" y="17564"/>
                </a:lnTo>
                <a:lnTo>
                  <a:pt x="617854" y="17564"/>
                </a:lnTo>
                <a:lnTo>
                  <a:pt x="617854" y="0"/>
                </a:lnTo>
                <a:close/>
              </a:path>
              <a:path w="694054" h="247014">
                <a:moveTo>
                  <a:pt x="584009" y="130314"/>
                </a:moveTo>
                <a:lnTo>
                  <a:pt x="533120" y="130314"/>
                </a:lnTo>
                <a:lnTo>
                  <a:pt x="533120" y="147878"/>
                </a:lnTo>
                <a:lnTo>
                  <a:pt x="584009" y="147878"/>
                </a:lnTo>
                <a:lnTo>
                  <a:pt x="584009" y="130314"/>
                </a:lnTo>
                <a:close/>
              </a:path>
              <a:path w="694054" h="247014">
                <a:moveTo>
                  <a:pt x="584009" y="162902"/>
                </a:moveTo>
                <a:lnTo>
                  <a:pt x="533120" y="162902"/>
                </a:lnTo>
                <a:lnTo>
                  <a:pt x="533120" y="180467"/>
                </a:lnTo>
                <a:lnTo>
                  <a:pt x="584009" y="180467"/>
                </a:lnTo>
                <a:lnTo>
                  <a:pt x="584009" y="162902"/>
                </a:lnTo>
                <a:close/>
              </a:path>
              <a:path w="694054" h="247014">
                <a:moveTo>
                  <a:pt x="617854" y="195478"/>
                </a:moveTo>
                <a:lnTo>
                  <a:pt x="533120" y="195478"/>
                </a:lnTo>
                <a:lnTo>
                  <a:pt x="533120" y="213042"/>
                </a:lnTo>
                <a:lnTo>
                  <a:pt x="617854" y="213042"/>
                </a:lnTo>
                <a:lnTo>
                  <a:pt x="617854" y="195478"/>
                </a:lnTo>
                <a:close/>
              </a:path>
              <a:path w="694054" h="247014">
                <a:moveTo>
                  <a:pt x="617854" y="228053"/>
                </a:moveTo>
                <a:lnTo>
                  <a:pt x="533120" y="228053"/>
                </a:lnTo>
                <a:lnTo>
                  <a:pt x="533120" y="245618"/>
                </a:lnTo>
                <a:lnTo>
                  <a:pt x="617854" y="245618"/>
                </a:lnTo>
                <a:lnTo>
                  <a:pt x="617854" y="228053"/>
                </a:lnTo>
                <a:close/>
              </a:path>
              <a:path w="694054" h="247014">
                <a:moveTo>
                  <a:pt x="669251" y="197256"/>
                </a:moveTo>
                <a:lnTo>
                  <a:pt x="659559" y="199217"/>
                </a:lnTo>
                <a:lnTo>
                  <a:pt x="651633" y="204543"/>
                </a:lnTo>
                <a:lnTo>
                  <a:pt x="646284" y="212397"/>
                </a:lnTo>
                <a:lnTo>
                  <a:pt x="644321" y="221945"/>
                </a:lnTo>
                <a:lnTo>
                  <a:pt x="646276" y="231639"/>
                </a:lnTo>
                <a:lnTo>
                  <a:pt x="651570" y="239569"/>
                </a:lnTo>
                <a:lnTo>
                  <a:pt x="659345" y="244923"/>
                </a:lnTo>
                <a:lnTo>
                  <a:pt x="668743" y="246888"/>
                </a:lnTo>
                <a:lnTo>
                  <a:pt x="678692" y="244958"/>
                </a:lnTo>
                <a:lnTo>
                  <a:pt x="681934" y="242811"/>
                </a:lnTo>
                <a:lnTo>
                  <a:pt x="668743" y="242811"/>
                </a:lnTo>
                <a:lnTo>
                  <a:pt x="660989" y="241161"/>
                </a:lnTo>
                <a:lnTo>
                  <a:pt x="654591" y="236674"/>
                </a:lnTo>
                <a:lnTo>
                  <a:pt x="650243" y="230038"/>
                </a:lnTo>
                <a:lnTo>
                  <a:pt x="648639" y="221945"/>
                </a:lnTo>
                <a:lnTo>
                  <a:pt x="650251" y="213998"/>
                </a:lnTo>
                <a:lnTo>
                  <a:pt x="654654" y="207438"/>
                </a:lnTo>
                <a:lnTo>
                  <a:pt x="661203" y="202978"/>
                </a:lnTo>
                <a:lnTo>
                  <a:pt x="669251" y="201333"/>
                </a:lnTo>
                <a:lnTo>
                  <a:pt x="681919" y="201333"/>
                </a:lnTo>
                <a:lnTo>
                  <a:pt x="678799" y="199217"/>
                </a:lnTo>
                <a:lnTo>
                  <a:pt x="669251" y="197256"/>
                </a:lnTo>
                <a:close/>
              </a:path>
              <a:path w="694054" h="247014">
                <a:moveTo>
                  <a:pt x="681919" y="201333"/>
                </a:moveTo>
                <a:lnTo>
                  <a:pt x="669251" y="201333"/>
                </a:lnTo>
                <a:lnTo>
                  <a:pt x="677158" y="202978"/>
                </a:lnTo>
                <a:lnTo>
                  <a:pt x="683633" y="207441"/>
                </a:lnTo>
                <a:lnTo>
                  <a:pt x="688004" y="213998"/>
                </a:lnTo>
                <a:lnTo>
                  <a:pt x="689609" y="221945"/>
                </a:lnTo>
                <a:lnTo>
                  <a:pt x="687996" y="230145"/>
                </a:lnTo>
                <a:lnTo>
                  <a:pt x="683567" y="236769"/>
                </a:lnTo>
                <a:lnTo>
                  <a:pt x="676944" y="241197"/>
                </a:lnTo>
                <a:lnTo>
                  <a:pt x="668743" y="242811"/>
                </a:lnTo>
                <a:lnTo>
                  <a:pt x="681934" y="242811"/>
                </a:lnTo>
                <a:lnTo>
                  <a:pt x="686685" y="239664"/>
                </a:lnTo>
                <a:lnTo>
                  <a:pt x="692007" y="231746"/>
                </a:lnTo>
                <a:lnTo>
                  <a:pt x="693940" y="221945"/>
                </a:lnTo>
                <a:lnTo>
                  <a:pt x="691979" y="212397"/>
                </a:lnTo>
                <a:lnTo>
                  <a:pt x="686654" y="204543"/>
                </a:lnTo>
                <a:lnTo>
                  <a:pt x="681919" y="201333"/>
                </a:lnTo>
                <a:close/>
              </a:path>
              <a:path w="694054" h="247014">
                <a:moveTo>
                  <a:pt x="677913" y="207441"/>
                </a:moveTo>
                <a:lnTo>
                  <a:pt x="658317" y="207441"/>
                </a:lnTo>
                <a:lnTo>
                  <a:pt x="658317" y="236194"/>
                </a:lnTo>
                <a:lnTo>
                  <a:pt x="662889" y="236194"/>
                </a:lnTo>
                <a:lnTo>
                  <a:pt x="662889" y="224231"/>
                </a:lnTo>
                <a:lnTo>
                  <a:pt x="679993" y="224231"/>
                </a:lnTo>
                <a:lnTo>
                  <a:pt x="679691" y="223469"/>
                </a:lnTo>
                <a:lnTo>
                  <a:pt x="677405" y="221945"/>
                </a:lnTo>
                <a:lnTo>
                  <a:pt x="679850" y="220167"/>
                </a:lnTo>
                <a:lnTo>
                  <a:pt x="662889" y="220167"/>
                </a:lnTo>
                <a:lnTo>
                  <a:pt x="662889" y="211505"/>
                </a:lnTo>
                <a:lnTo>
                  <a:pt x="680961" y="211505"/>
                </a:lnTo>
                <a:lnTo>
                  <a:pt x="680961" y="209981"/>
                </a:lnTo>
                <a:lnTo>
                  <a:pt x="677913" y="207441"/>
                </a:lnTo>
                <a:close/>
              </a:path>
              <a:path w="694054" h="247014">
                <a:moveTo>
                  <a:pt x="679993" y="224231"/>
                </a:moveTo>
                <a:lnTo>
                  <a:pt x="674344" y="224231"/>
                </a:lnTo>
                <a:lnTo>
                  <a:pt x="675614" y="225513"/>
                </a:lnTo>
                <a:lnTo>
                  <a:pt x="675723" y="233908"/>
                </a:lnTo>
                <a:lnTo>
                  <a:pt x="675868" y="234924"/>
                </a:lnTo>
                <a:lnTo>
                  <a:pt x="676630" y="236194"/>
                </a:lnTo>
                <a:lnTo>
                  <a:pt x="681723" y="236194"/>
                </a:lnTo>
                <a:lnTo>
                  <a:pt x="681723" y="234670"/>
                </a:lnTo>
                <a:lnTo>
                  <a:pt x="680453" y="233908"/>
                </a:lnTo>
                <a:lnTo>
                  <a:pt x="680364" y="231639"/>
                </a:lnTo>
                <a:lnTo>
                  <a:pt x="680250" y="230038"/>
                </a:lnTo>
                <a:lnTo>
                  <a:pt x="680199" y="224751"/>
                </a:lnTo>
                <a:lnTo>
                  <a:pt x="679993" y="224231"/>
                </a:lnTo>
                <a:close/>
              </a:path>
              <a:path w="694054" h="247014">
                <a:moveTo>
                  <a:pt x="680961" y="211505"/>
                </a:moveTo>
                <a:lnTo>
                  <a:pt x="674598" y="211505"/>
                </a:lnTo>
                <a:lnTo>
                  <a:pt x="676122" y="212788"/>
                </a:lnTo>
                <a:lnTo>
                  <a:pt x="676122" y="218897"/>
                </a:lnTo>
                <a:lnTo>
                  <a:pt x="674598" y="220167"/>
                </a:lnTo>
                <a:lnTo>
                  <a:pt x="679850" y="220167"/>
                </a:lnTo>
                <a:lnTo>
                  <a:pt x="680199" y="219913"/>
                </a:lnTo>
                <a:lnTo>
                  <a:pt x="680961" y="218389"/>
                </a:lnTo>
                <a:lnTo>
                  <a:pt x="680961" y="211505"/>
                </a:lnTo>
                <a:close/>
              </a:path>
            </a:pathLst>
          </a:custGeom>
          <a:solidFill>
            <a:srgbClr val="DF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378884" y="598488"/>
            <a:ext cx="11446933" cy="40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200" b="1" dirty="0">
                <a:solidFill>
                  <a:srgbClr val="20939E"/>
                </a:solidFill>
                <a:latin typeface="Helvetica Neue"/>
                <a:cs typeface="+mn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1371600"/>
            <a:ext cx="4011084" cy="723446"/>
          </a:xfrm>
        </p:spPr>
        <p:txBody>
          <a:bodyPr>
            <a:normAutofit/>
          </a:bodyPr>
          <a:lstStyle>
            <a:lvl1pPr algn="l">
              <a:defRPr sz="1600" b="1">
                <a:solidFill>
                  <a:srgbClr val="414C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573" y="1371600"/>
            <a:ext cx="6815667" cy="4937760"/>
          </a:xfrm>
        </p:spPr>
        <p:txBody>
          <a:bodyPr rIns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400">
                <a:latin typeface="Helvetica Neue"/>
              </a:defRPr>
            </a:lvl4pPr>
            <a:lvl5pPr>
              <a:defRPr sz="1400">
                <a:latin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885" y="2093976"/>
            <a:ext cx="4011084" cy="421538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118" y="1371600"/>
            <a:ext cx="5619749" cy="4937760"/>
          </a:xfrm>
        </p:spPr>
        <p:txBody>
          <a:bodyPr/>
          <a:lstStyle>
            <a:lvl3pPr>
              <a:defRPr>
                <a:solidFill>
                  <a:srgbClr val="414C4D"/>
                </a:solidFill>
              </a:defRPr>
            </a:lvl3pPr>
            <a:lvl4pPr>
              <a:defRPr>
                <a:solidFill>
                  <a:srgbClr val="414C4D"/>
                </a:solidFill>
                <a:latin typeface="Helvetica Neue"/>
              </a:defRPr>
            </a:lvl4pPr>
            <a:lvl5pPr>
              <a:defRPr>
                <a:solidFill>
                  <a:srgbClr val="414C4D"/>
                </a:solidFill>
                <a:latin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206067" y="1371600"/>
            <a:ext cx="5619751" cy="4937760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7952" y="597807"/>
            <a:ext cx="11448288" cy="3970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3118" y="1371600"/>
            <a:ext cx="11442700" cy="4937760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7952" y="597807"/>
            <a:ext cx="11448288" cy="3970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118" y="1371600"/>
            <a:ext cx="5619749" cy="4937760"/>
          </a:xfrm>
        </p:spPr>
        <p:txBody>
          <a:bodyPr/>
          <a:lstStyle>
            <a:lvl4pPr>
              <a:defRPr>
                <a:latin typeface="Helvetica Neue"/>
              </a:defRPr>
            </a:lvl4pPr>
            <a:lvl5pPr>
              <a:defRPr>
                <a:latin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90" y="1371600"/>
            <a:ext cx="5619751" cy="4937760"/>
          </a:xfrm>
        </p:spPr>
        <p:txBody>
          <a:bodyPr/>
          <a:lstStyle>
            <a:lvl4pPr>
              <a:defRPr>
                <a:latin typeface="Helvetica Neue"/>
              </a:defRPr>
            </a:lvl4pPr>
            <a:lvl5pPr>
              <a:defRPr>
                <a:latin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7952" y="597807"/>
            <a:ext cx="11448288" cy="3970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3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3" y="594361"/>
            <a:ext cx="11442700" cy="639763"/>
          </a:xfrm>
        </p:spPr>
        <p:txBody>
          <a:bodyPr/>
          <a:lstStyle>
            <a:lvl1pPr>
              <a:defRPr b="1">
                <a:solidFill>
                  <a:srgbClr val="2093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3" y="1371600"/>
            <a:ext cx="11442700" cy="4937760"/>
          </a:xfrm>
        </p:spPr>
        <p:txBody>
          <a:bodyPr/>
          <a:lstStyle>
            <a:lvl1pPr>
              <a:defRPr sz="1600">
                <a:solidFill>
                  <a:srgbClr val="414C4D"/>
                </a:solidFill>
              </a:defRPr>
            </a:lvl1pPr>
            <a:lvl2pPr>
              <a:defRPr sz="1400">
                <a:solidFill>
                  <a:srgbClr val="414C4D"/>
                </a:solidFill>
              </a:defRPr>
            </a:lvl2pPr>
            <a:lvl3pPr>
              <a:buFont typeface="Arial" pitchFamily="34" charset="0"/>
              <a:buChar char="•"/>
              <a:defRPr sz="1200">
                <a:solidFill>
                  <a:srgbClr val="414C4D"/>
                </a:solidFill>
              </a:defRPr>
            </a:lvl3pPr>
            <a:lvl4pPr>
              <a:defRPr sz="1800">
                <a:solidFill>
                  <a:srgbClr val="414C4D"/>
                </a:solidFill>
                <a:latin typeface="Helvetica Neue"/>
              </a:defRPr>
            </a:lvl4pPr>
            <a:lvl5pPr>
              <a:buClr>
                <a:schemeClr val="tx2"/>
              </a:buClr>
              <a:defRPr sz="1800">
                <a:solidFill>
                  <a:srgbClr val="414C4D"/>
                </a:solidFill>
                <a:latin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56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1233412"/>
            <a:ext cx="6658348" cy="1959103"/>
          </a:xfrm>
        </p:spPr>
        <p:txBody>
          <a:bodyPr anchor="b" anchorCtr="0"/>
          <a:lstStyle>
            <a:lvl1pPr algn="l">
              <a:defRPr sz="3500" b="1" cap="none" spc="0">
                <a:ln w="18415" cmpd="sng">
                  <a:noFill/>
                  <a:prstDash val="solid"/>
                </a:ln>
                <a:solidFill>
                  <a:srgbClr val="8CE6F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3473170"/>
            <a:ext cx="103632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383117" y="818749"/>
            <a:ext cx="609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Helvetica Neue"/>
              </a:rPr>
              <a:t>IBM Blockchain</a:t>
            </a:r>
          </a:p>
        </p:txBody>
      </p:sp>
      <p:sp>
        <p:nvSpPr>
          <p:cNvPr id="15" name="bk object 19"/>
          <p:cNvSpPr/>
          <p:nvPr userDrawn="1"/>
        </p:nvSpPr>
        <p:spPr>
          <a:xfrm>
            <a:off x="11201650" y="686480"/>
            <a:ext cx="694055" cy="247015"/>
          </a:xfrm>
          <a:custGeom>
            <a:avLst/>
            <a:gdLst/>
            <a:ahLst/>
            <a:cxnLst/>
            <a:rect l="l" t="t" r="r" b="b"/>
            <a:pathLst>
              <a:path w="694054" h="247014">
                <a:moveTo>
                  <a:pt x="121386" y="0"/>
                </a:moveTo>
                <a:lnTo>
                  <a:pt x="0" y="0"/>
                </a:lnTo>
                <a:lnTo>
                  <a:pt x="0" y="17564"/>
                </a:lnTo>
                <a:lnTo>
                  <a:pt x="121386" y="17564"/>
                </a:lnTo>
                <a:lnTo>
                  <a:pt x="121386" y="0"/>
                </a:lnTo>
                <a:close/>
              </a:path>
              <a:path w="694054" h="247014">
                <a:moveTo>
                  <a:pt x="121386" y="32575"/>
                </a:moveTo>
                <a:lnTo>
                  <a:pt x="0" y="32575"/>
                </a:lnTo>
                <a:lnTo>
                  <a:pt x="0" y="50139"/>
                </a:lnTo>
                <a:lnTo>
                  <a:pt x="121386" y="50139"/>
                </a:lnTo>
                <a:lnTo>
                  <a:pt x="121386" y="32575"/>
                </a:lnTo>
                <a:close/>
              </a:path>
              <a:path w="694054" h="247014">
                <a:moveTo>
                  <a:pt x="121386" y="195478"/>
                </a:moveTo>
                <a:lnTo>
                  <a:pt x="0" y="195478"/>
                </a:lnTo>
                <a:lnTo>
                  <a:pt x="0" y="213042"/>
                </a:lnTo>
                <a:lnTo>
                  <a:pt x="121386" y="213042"/>
                </a:lnTo>
                <a:lnTo>
                  <a:pt x="121386" y="195478"/>
                </a:lnTo>
                <a:close/>
              </a:path>
              <a:path w="694054" h="247014">
                <a:moveTo>
                  <a:pt x="121386" y="228053"/>
                </a:moveTo>
                <a:lnTo>
                  <a:pt x="0" y="228053"/>
                </a:lnTo>
                <a:lnTo>
                  <a:pt x="0" y="245618"/>
                </a:lnTo>
                <a:lnTo>
                  <a:pt x="121386" y="245618"/>
                </a:lnTo>
                <a:lnTo>
                  <a:pt x="121386" y="228053"/>
                </a:lnTo>
                <a:close/>
              </a:path>
              <a:path w="694054" h="247014">
                <a:moveTo>
                  <a:pt x="86512" y="65163"/>
                </a:moveTo>
                <a:lnTo>
                  <a:pt x="35115" y="65163"/>
                </a:lnTo>
                <a:lnTo>
                  <a:pt x="35115" y="82727"/>
                </a:lnTo>
                <a:lnTo>
                  <a:pt x="86512" y="82727"/>
                </a:lnTo>
                <a:lnTo>
                  <a:pt x="86512" y="65163"/>
                </a:lnTo>
                <a:close/>
              </a:path>
              <a:path w="694054" h="247014">
                <a:moveTo>
                  <a:pt x="86512" y="97739"/>
                </a:moveTo>
                <a:lnTo>
                  <a:pt x="35115" y="97739"/>
                </a:lnTo>
                <a:lnTo>
                  <a:pt x="35115" y="115303"/>
                </a:lnTo>
                <a:lnTo>
                  <a:pt x="86512" y="115303"/>
                </a:lnTo>
                <a:lnTo>
                  <a:pt x="86512" y="97739"/>
                </a:lnTo>
                <a:close/>
              </a:path>
              <a:path w="694054" h="247014">
                <a:moveTo>
                  <a:pt x="86512" y="130314"/>
                </a:moveTo>
                <a:lnTo>
                  <a:pt x="35115" y="130314"/>
                </a:lnTo>
                <a:lnTo>
                  <a:pt x="35115" y="147878"/>
                </a:lnTo>
                <a:lnTo>
                  <a:pt x="86512" y="147878"/>
                </a:lnTo>
                <a:lnTo>
                  <a:pt x="86512" y="130314"/>
                </a:lnTo>
                <a:close/>
              </a:path>
              <a:path w="694054" h="247014">
                <a:moveTo>
                  <a:pt x="86512" y="162902"/>
                </a:moveTo>
                <a:lnTo>
                  <a:pt x="35115" y="162902"/>
                </a:lnTo>
                <a:lnTo>
                  <a:pt x="35115" y="180467"/>
                </a:lnTo>
                <a:lnTo>
                  <a:pt x="86512" y="180467"/>
                </a:lnTo>
                <a:lnTo>
                  <a:pt x="86512" y="162902"/>
                </a:lnTo>
                <a:close/>
              </a:path>
              <a:path w="694054" h="247014">
                <a:moveTo>
                  <a:pt x="261340" y="0"/>
                </a:moveTo>
                <a:lnTo>
                  <a:pt x="139191" y="0"/>
                </a:lnTo>
                <a:lnTo>
                  <a:pt x="139191" y="17564"/>
                </a:lnTo>
                <a:lnTo>
                  <a:pt x="311480" y="17564"/>
                </a:lnTo>
                <a:lnTo>
                  <a:pt x="301104" y="9986"/>
                </a:lnTo>
                <a:lnTo>
                  <a:pt x="289177" y="4486"/>
                </a:lnTo>
                <a:lnTo>
                  <a:pt x="275866" y="1133"/>
                </a:lnTo>
                <a:lnTo>
                  <a:pt x="261340" y="0"/>
                </a:lnTo>
                <a:close/>
              </a:path>
              <a:path w="694054" h="247014">
                <a:moveTo>
                  <a:pt x="324700" y="32575"/>
                </a:moveTo>
                <a:lnTo>
                  <a:pt x="139191" y="32575"/>
                </a:lnTo>
                <a:lnTo>
                  <a:pt x="139191" y="50139"/>
                </a:lnTo>
                <a:lnTo>
                  <a:pt x="330047" y="50139"/>
                </a:lnTo>
                <a:lnTo>
                  <a:pt x="329285" y="47091"/>
                </a:lnTo>
                <a:lnTo>
                  <a:pt x="328015" y="41236"/>
                </a:lnTo>
                <a:lnTo>
                  <a:pt x="327761" y="40474"/>
                </a:lnTo>
                <a:lnTo>
                  <a:pt x="324700" y="32575"/>
                </a:lnTo>
                <a:close/>
              </a:path>
              <a:path w="694054" h="247014">
                <a:moveTo>
                  <a:pt x="329793" y="195478"/>
                </a:moveTo>
                <a:lnTo>
                  <a:pt x="139191" y="195478"/>
                </a:lnTo>
                <a:lnTo>
                  <a:pt x="139191" y="213042"/>
                </a:lnTo>
                <a:lnTo>
                  <a:pt x="324446" y="213042"/>
                </a:lnTo>
                <a:lnTo>
                  <a:pt x="327253" y="207949"/>
                </a:lnTo>
                <a:lnTo>
                  <a:pt x="329031" y="202095"/>
                </a:lnTo>
                <a:lnTo>
                  <a:pt x="329793" y="195478"/>
                </a:lnTo>
                <a:close/>
              </a:path>
              <a:path w="694054" h="247014">
                <a:moveTo>
                  <a:pt x="311988" y="228053"/>
                </a:moveTo>
                <a:lnTo>
                  <a:pt x="139191" y="228053"/>
                </a:lnTo>
                <a:lnTo>
                  <a:pt x="139191" y="245618"/>
                </a:lnTo>
                <a:lnTo>
                  <a:pt x="262102" y="245618"/>
                </a:lnTo>
                <a:lnTo>
                  <a:pt x="268091" y="245272"/>
                </a:lnTo>
                <a:lnTo>
                  <a:pt x="306711" y="232492"/>
                </a:lnTo>
                <a:lnTo>
                  <a:pt x="311988" y="228053"/>
                </a:lnTo>
                <a:close/>
              </a:path>
              <a:path w="694054" h="247014">
                <a:moveTo>
                  <a:pt x="225971" y="65163"/>
                </a:moveTo>
                <a:lnTo>
                  <a:pt x="173799" y="65163"/>
                </a:lnTo>
                <a:lnTo>
                  <a:pt x="173799" y="82727"/>
                </a:lnTo>
                <a:lnTo>
                  <a:pt x="225971" y="82727"/>
                </a:lnTo>
                <a:lnTo>
                  <a:pt x="225971" y="65163"/>
                </a:lnTo>
                <a:close/>
              </a:path>
              <a:path w="694054" h="247014">
                <a:moveTo>
                  <a:pt x="321398" y="97739"/>
                </a:moveTo>
                <a:lnTo>
                  <a:pt x="173799" y="97739"/>
                </a:lnTo>
                <a:lnTo>
                  <a:pt x="173799" y="115303"/>
                </a:lnTo>
                <a:lnTo>
                  <a:pt x="306641" y="115303"/>
                </a:lnTo>
                <a:lnTo>
                  <a:pt x="308673" y="113512"/>
                </a:lnTo>
                <a:lnTo>
                  <a:pt x="312242" y="109956"/>
                </a:lnTo>
                <a:lnTo>
                  <a:pt x="317068" y="104355"/>
                </a:lnTo>
                <a:lnTo>
                  <a:pt x="318858" y="102577"/>
                </a:lnTo>
                <a:lnTo>
                  <a:pt x="319366" y="101815"/>
                </a:lnTo>
                <a:lnTo>
                  <a:pt x="321398" y="97739"/>
                </a:lnTo>
                <a:close/>
              </a:path>
              <a:path w="694054" h="247014">
                <a:moveTo>
                  <a:pt x="306387" y="130314"/>
                </a:moveTo>
                <a:lnTo>
                  <a:pt x="173799" y="130314"/>
                </a:lnTo>
                <a:lnTo>
                  <a:pt x="173799" y="147878"/>
                </a:lnTo>
                <a:lnTo>
                  <a:pt x="321652" y="147878"/>
                </a:lnTo>
                <a:lnTo>
                  <a:pt x="318338" y="143294"/>
                </a:lnTo>
                <a:lnTo>
                  <a:pt x="314528" y="138976"/>
                </a:lnTo>
                <a:lnTo>
                  <a:pt x="306387" y="130314"/>
                </a:lnTo>
                <a:close/>
              </a:path>
              <a:path w="694054" h="247014">
                <a:moveTo>
                  <a:pt x="225971" y="162902"/>
                </a:moveTo>
                <a:lnTo>
                  <a:pt x="173799" y="162902"/>
                </a:lnTo>
                <a:lnTo>
                  <a:pt x="173799" y="180467"/>
                </a:lnTo>
                <a:lnTo>
                  <a:pt x="225971" y="180467"/>
                </a:lnTo>
                <a:lnTo>
                  <a:pt x="225971" y="162902"/>
                </a:lnTo>
                <a:close/>
              </a:path>
              <a:path w="694054" h="247014">
                <a:moveTo>
                  <a:pt x="331825" y="65163"/>
                </a:moveTo>
                <a:lnTo>
                  <a:pt x="276351" y="65163"/>
                </a:lnTo>
                <a:lnTo>
                  <a:pt x="276351" y="82715"/>
                </a:lnTo>
                <a:lnTo>
                  <a:pt x="329031" y="82715"/>
                </a:lnTo>
                <a:lnTo>
                  <a:pt x="330301" y="78143"/>
                </a:lnTo>
                <a:lnTo>
                  <a:pt x="330809" y="75336"/>
                </a:lnTo>
                <a:lnTo>
                  <a:pt x="331825" y="65163"/>
                </a:lnTo>
                <a:close/>
              </a:path>
              <a:path w="694054" h="247014">
                <a:moveTo>
                  <a:pt x="328777" y="162902"/>
                </a:moveTo>
                <a:lnTo>
                  <a:pt x="276351" y="162902"/>
                </a:lnTo>
                <a:lnTo>
                  <a:pt x="276351" y="180454"/>
                </a:lnTo>
                <a:lnTo>
                  <a:pt x="332092" y="180454"/>
                </a:lnTo>
                <a:lnTo>
                  <a:pt x="331825" y="177152"/>
                </a:lnTo>
                <a:lnTo>
                  <a:pt x="331317" y="171551"/>
                </a:lnTo>
                <a:lnTo>
                  <a:pt x="331317" y="171043"/>
                </a:lnTo>
                <a:lnTo>
                  <a:pt x="328777" y="162902"/>
                </a:lnTo>
                <a:close/>
              </a:path>
              <a:path w="694054" h="247014">
                <a:moveTo>
                  <a:pt x="441248" y="0"/>
                </a:moveTo>
                <a:lnTo>
                  <a:pt x="345566" y="0"/>
                </a:lnTo>
                <a:lnTo>
                  <a:pt x="345566" y="17564"/>
                </a:lnTo>
                <a:lnTo>
                  <a:pt x="447357" y="17564"/>
                </a:lnTo>
                <a:lnTo>
                  <a:pt x="441248" y="0"/>
                </a:lnTo>
                <a:close/>
              </a:path>
              <a:path w="694054" h="247014">
                <a:moveTo>
                  <a:pt x="452958" y="32575"/>
                </a:moveTo>
                <a:lnTo>
                  <a:pt x="345566" y="32575"/>
                </a:lnTo>
                <a:lnTo>
                  <a:pt x="345566" y="50139"/>
                </a:lnTo>
                <a:lnTo>
                  <a:pt x="459320" y="50139"/>
                </a:lnTo>
                <a:lnTo>
                  <a:pt x="452958" y="32575"/>
                </a:lnTo>
                <a:close/>
              </a:path>
              <a:path w="694054" h="247014">
                <a:moveTo>
                  <a:pt x="430809" y="195478"/>
                </a:moveTo>
                <a:lnTo>
                  <a:pt x="345566" y="195478"/>
                </a:lnTo>
                <a:lnTo>
                  <a:pt x="345566" y="213042"/>
                </a:lnTo>
                <a:lnTo>
                  <a:pt x="430809" y="213042"/>
                </a:lnTo>
                <a:lnTo>
                  <a:pt x="430809" y="195478"/>
                </a:lnTo>
                <a:close/>
              </a:path>
              <a:path w="694054" h="247014">
                <a:moveTo>
                  <a:pt x="430809" y="228053"/>
                </a:moveTo>
                <a:lnTo>
                  <a:pt x="345566" y="228053"/>
                </a:lnTo>
                <a:lnTo>
                  <a:pt x="345566" y="245618"/>
                </a:lnTo>
                <a:lnTo>
                  <a:pt x="430809" y="245618"/>
                </a:lnTo>
                <a:lnTo>
                  <a:pt x="430809" y="228053"/>
                </a:lnTo>
                <a:close/>
              </a:path>
              <a:path w="694054" h="247014">
                <a:moveTo>
                  <a:pt x="464413" y="65163"/>
                </a:moveTo>
                <a:lnTo>
                  <a:pt x="379666" y="65163"/>
                </a:lnTo>
                <a:lnTo>
                  <a:pt x="379666" y="82715"/>
                </a:lnTo>
                <a:lnTo>
                  <a:pt x="470255" y="82715"/>
                </a:lnTo>
                <a:lnTo>
                  <a:pt x="464413" y="65163"/>
                </a:lnTo>
                <a:close/>
              </a:path>
              <a:path w="694054" h="247014">
                <a:moveTo>
                  <a:pt x="476364" y="97739"/>
                </a:moveTo>
                <a:lnTo>
                  <a:pt x="379666" y="97739"/>
                </a:lnTo>
                <a:lnTo>
                  <a:pt x="379666" y="115303"/>
                </a:lnTo>
                <a:lnTo>
                  <a:pt x="430822" y="115303"/>
                </a:lnTo>
                <a:lnTo>
                  <a:pt x="430822" y="102069"/>
                </a:lnTo>
                <a:lnTo>
                  <a:pt x="477881" y="102069"/>
                </a:lnTo>
                <a:lnTo>
                  <a:pt x="476364" y="97739"/>
                </a:lnTo>
                <a:close/>
              </a:path>
              <a:path w="694054" h="247014">
                <a:moveTo>
                  <a:pt x="477881" y="102069"/>
                </a:moveTo>
                <a:lnTo>
                  <a:pt x="430822" y="102069"/>
                </a:lnTo>
                <a:lnTo>
                  <a:pt x="435140" y="115303"/>
                </a:lnTo>
                <a:lnTo>
                  <a:pt x="528535" y="115303"/>
                </a:lnTo>
                <a:lnTo>
                  <a:pt x="529332" y="113004"/>
                </a:lnTo>
                <a:lnTo>
                  <a:pt x="481710" y="113004"/>
                </a:lnTo>
                <a:lnTo>
                  <a:pt x="477881" y="102069"/>
                </a:lnTo>
                <a:close/>
              </a:path>
              <a:path w="694054" h="247014">
                <a:moveTo>
                  <a:pt x="584009" y="102069"/>
                </a:moveTo>
                <a:lnTo>
                  <a:pt x="533120" y="102069"/>
                </a:lnTo>
                <a:lnTo>
                  <a:pt x="533120" y="115303"/>
                </a:lnTo>
                <a:lnTo>
                  <a:pt x="584009" y="115303"/>
                </a:lnTo>
                <a:lnTo>
                  <a:pt x="584009" y="102069"/>
                </a:lnTo>
                <a:close/>
              </a:path>
              <a:path w="694054" h="247014">
                <a:moveTo>
                  <a:pt x="584009" y="97739"/>
                </a:moveTo>
                <a:lnTo>
                  <a:pt x="486803" y="97739"/>
                </a:lnTo>
                <a:lnTo>
                  <a:pt x="481710" y="113004"/>
                </a:lnTo>
                <a:lnTo>
                  <a:pt x="529332" y="113004"/>
                </a:lnTo>
                <a:lnTo>
                  <a:pt x="533120" y="102069"/>
                </a:lnTo>
                <a:lnTo>
                  <a:pt x="584009" y="102069"/>
                </a:lnTo>
                <a:lnTo>
                  <a:pt x="584009" y="97739"/>
                </a:lnTo>
                <a:close/>
              </a:path>
              <a:path w="694054" h="247014">
                <a:moveTo>
                  <a:pt x="430809" y="130314"/>
                </a:moveTo>
                <a:lnTo>
                  <a:pt x="379666" y="130314"/>
                </a:lnTo>
                <a:lnTo>
                  <a:pt x="379666" y="147878"/>
                </a:lnTo>
                <a:lnTo>
                  <a:pt x="430809" y="147878"/>
                </a:lnTo>
                <a:lnTo>
                  <a:pt x="430809" y="130314"/>
                </a:lnTo>
                <a:close/>
              </a:path>
              <a:path w="694054" h="247014">
                <a:moveTo>
                  <a:pt x="430809" y="162902"/>
                </a:moveTo>
                <a:lnTo>
                  <a:pt x="379666" y="162902"/>
                </a:lnTo>
                <a:lnTo>
                  <a:pt x="379666" y="180467"/>
                </a:lnTo>
                <a:lnTo>
                  <a:pt x="430809" y="180467"/>
                </a:lnTo>
                <a:lnTo>
                  <a:pt x="430809" y="162902"/>
                </a:lnTo>
                <a:close/>
              </a:path>
              <a:path w="694054" h="247014">
                <a:moveTo>
                  <a:pt x="522681" y="130314"/>
                </a:moveTo>
                <a:lnTo>
                  <a:pt x="440994" y="130314"/>
                </a:lnTo>
                <a:lnTo>
                  <a:pt x="446849" y="147878"/>
                </a:lnTo>
                <a:lnTo>
                  <a:pt x="516826" y="147878"/>
                </a:lnTo>
                <a:lnTo>
                  <a:pt x="522681" y="130314"/>
                </a:lnTo>
                <a:close/>
              </a:path>
              <a:path w="694054" h="247014">
                <a:moveTo>
                  <a:pt x="511746" y="162902"/>
                </a:moveTo>
                <a:lnTo>
                  <a:pt x="452450" y="162902"/>
                </a:lnTo>
                <a:lnTo>
                  <a:pt x="458304" y="180454"/>
                </a:lnTo>
                <a:lnTo>
                  <a:pt x="505891" y="180454"/>
                </a:lnTo>
                <a:lnTo>
                  <a:pt x="511746" y="162902"/>
                </a:lnTo>
                <a:close/>
              </a:path>
              <a:path w="694054" h="247014">
                <a:moveTo>
                  <a:pt x="500037" y="195478"/>
                </a:moveTo>
                <a:lnTo>
                  <a:pt x="463905" y="195478"/>
                </a:lnTo>
                <a:lnTo>
                  <a:pt x="469747" y="213042"/>
                </a:lnTo>
                <a:lnTo>
                  <a:pt x="494182" y="213042"/>
                </a:lnTo>
                <a:lnTo>
                  <a:pt x="500037" y="195478"/>
                </a:lnTo>
                <a:close/>
              </a:path>
              <a:path w="694054" h="247014">
                <a:moveTo>
                  <a:pt x="488581" y="228053"/>
                </a:moveTo>
                <a:lnTo>
                  <a:pt x="475348" y="228053"/>
                </a:lnTo>
                <a:lnTo>
                  <a:pt x="481710" y="245618"/>
                </a:lnTo>
                <a:lnTo>
                  <a:pt x="482980" y="245618"/>
                </a:lnTo>
                <a:lnTo>
                  <a:pt x="488581" y="228053"/>
                </a:lnTo>
                <a:close/>
              </a:path>
              <a:path w="694054" h="247014">
                <a:moveTo>
                  <a:pt x="584009" y="65163"/>
                </a:moveTo>
                <a:lnTo>
                  <a:pt x="499275" y="65163"/>
                </a:lnTo>
                <a:lnTo>
                  <a:pt x="492658" y="82715"/>
                </a:lnTo>
                <a:lnTo>
                  <a:pt x="584009" y="82715"/>
                </a:lnTo>
                <a:lnTo>
                  <a:pt x="584009" y="65163"/>
                </a:lnTo>
                <a:close/>
              </a:path>
              <a:path w="694054" h="247014">
                <a:moveTo>
                  <a:pt x="617854" y="32575"/>
                </a:moveTo>
                <a:lnTo>
                  <a:pt x="510717" y="32575"/>
                </a:lnTo>
                <a:lnTo>
                  <a:pt x="504875" y="50139"/>
                </a:lnTo>
                <a:lnTo>
                  <a:pt x="617854" y="50139"/>
                </a:lnTo>
                <a:lnTo>
                  <a:pt x="617854" y="32575"/>
                </a:lnTo>
                <a:close/>
              </a:path>
              <a:path w="694054" h="247014">
                <a:moveTo>
                  <a:pt x="617854" y="0"/>
                </a:moveTo>
                <a:lnTo>
                  <a:pt x="521919" y="0"/>
                </a:lnTo>
                <a:lnTo>
                  <a:pt x="515810" y="17564"/>
                </a:lnTo>
                <a:lnTo>
                  <a:pt x="617854" y="17564"/>
                </a:lnTo>
                <a:lnTo>
                  <a:pt x="617854" y="0"/>
                </a:lnTo>
                <a:close/>
              </a:path>
              <a:path w="694054" h="247014">
                <a:moveTo>
                  <a:pt x="584009" y="130314"/>
                </a:moveTo>
                <a:lnTo>
                  <a:pt x="533120" y="130314"/>
                </a:lnTo>
                <a:lnTo>
                  <a:pt x="533120" y="147878"/>
                </a:lnTo>
                <a:lnTo>
                  <a:pt x="584009" y="147878"/>
                </a:lnTo>
                <a:lnTo>
                  <a:pt x="584009" y="130314"/>
                </a:lnTo>
                <a:close/>
              </a:path>
              <a:path w="694054" h="247014">
                <a:moveTo>
                  <a:pt x="584009" y="162902"/>
                </a:moveTo>
                <a:lnTo>
                  <a:pt x="533120" y="162902"/>
                </a:lnTo>
                <a:lnTo>
                  <a:pt x="533120" y="180467"/>
                </a:lnTo>
                <a:lnTo>
                  <a:pt x="584009" y="180467"/>
                </a:lnTo>
                <a:lnTo>
                  <a:pt x="584009" y="162902"/>
                </a:lnTo>
                <a:close/>
              </a:path>
              <a:path w="694054" h="247014">
                <a:moveTo>
                  <a:pt x="617854" y="195478"/>
                </a:moveTo>
                <a:lnTo>
                  <a:pt x="533120" y="195478"/>
                </a:lnTo>
                <a:lnTo>
                  <a:pt x="533120" y="213042"/>
                </a:lnTo>
                <a:lnTo>
                  <a:pt x="617854" y="213042"/>
                </a:lnTo>
                <a:lnTo>
                  <a:pt x="617854" y="195478"/>
                </a:lnTo>
                <a:close/>
              </a:path>
              <a:path w="694054" h="247014">
                <a:moveTo>
                  <a:pt x="617854" y="228053"/>
                </a:moveTo>
                <a:lnTo>
                  <a:pt x="533120" y="228053"/>
                </a:lnTo>
                <a:lnTo>
                  <a:pt x="533120" y="245618"/>
                </a:lnTo>
                <a:lnTo>
                  <a:pt x="617854" y="245618"/>
                </a:lnTo>
                <a:lnTo>
                  <a:pt x="617854" y="228053"/>
                </a:lnTo>
                <a:close/>
              </a:path>
              <a:path w="694054" h="247014">
                <a:moveTo>
                  <a:pt x="669251" y="197256"/>
                </a:moveTo>
                <a:lnTo>
                  <a:pt x="659559" y="199217"/>
                </a:lnTo>
                <a:lnTo>
                  <a:pt x="651633" y="204543"/>
                </a:lnTo>
                <a:lnTo>
                  <a:pt x="646284" y="212397"/>
                </a:lnTo>
                <a:lnTo>
                  <a:pt x="644321" y="221945"/>
                </a:lnTo>
                <a:lnTo>
                  <a:pt x="646276" y="231639"/>
                </a:lnTo>
                <a:lnTo>
                  <a:pt x="651570" y="239569"/>
                </a:lnTo>
                <a:lnTo>
                  <a:pt x="659345" y="244923"/>
                </a:lnTo>
                <a:lnTo>
                  <a:pt x="668743" y="246888"/>
                </a:lnTo>
                <a:lnTo>
                  <a:pt x="678692" y="244958"/>
                </a:lnTo>
                <a:lnTo>
                  <a:pt x="681934" y="242811"/>
                </a:lnTo>
                <a:lnTo>
                  <a:pt x="668743" y="242811"/>
                </a:lnTo>
                <a:lnTo>
                  <a:pt x="660989" y="241161"/>
                </a:lnTo>
                <a:lnTo>
                  <a:pt x="654591" y="236674"/>
                </a:lnTo>
                <a:lnTo>
                  <a:pt x="650243" y="230038"/>
                </a:lnTo>
                <a:lnTo>
                  <a:pt x="648639" y="221945"/>
                </a:lnTo>
                <a:lnTo>
                  <a:pt x="650251" y="213998"/>
                </a:lnTo>
                <a:lnTo>
                  <a:pt x="654654" y="207438"/>
                </a:lnTo>
                <a:lnTo>
                  <a:pt x="661203" y="202978"/>
                </a:lnTo>
                <a:lnTo>
                  <a:pt x="669251" y="201333"/>
                </a:lnTo>
                <a:lnTo>
                  <a:pt x="681919" y="201333"/>
                </a:lnTo>
                <a:lnTo>
                  <a:pt x="678799" y="199217"/>
                </a:lnTo>
                <a:lnTo>
                  <a:pt x="669251" y="197256"/>
                </a:lnTo>
                <a:close/>
              </a:path>
              <a:path w="694054" h="247014">
                <a:moveTo>
                  <a:pt x="681919" y="201333"/>
                </a:moveTo>
                <a:lnTo>
                  <a:pt x="669251" y="201333"/>
                </a:lnTo>
                <a:lnTo>
                  <a:pt x="677158" y="202978"/>
                </a:lnTo>
                <a:lnTo>
                  <a:pt x="683633" y="207441"/>
                </a:lnTo>
                <a:lnTo>
                  <a:pt x="688004" y="213998"/>
                </a:lnTo>
                <a:lnTo>
                  <a:pt x="689609" y="221945"/>
                </a:lnTo>
                <a:lnTo>
                  <a:pt x="687996" y="230145"/>
                </a:lnTo>
                <a:lnTo>
                  <a:pt x="683567" y="236769"/>
                </a:lnTo>
                <a:lnTo>
                  <a:pt x="676944" y="241197"/>
                </a:lnTo>
                <a:lnTo>
                  <a:pt x="668743" y="242811"/>
                </a:lnTo>
                <a:lnTo>
                  <a:pt x="681934" y="242811"/>
                </a:lnTo>
                <a:lnTo>
                  <a:pt x="686685" y="239664"/>
                </a:lnTo>
                <a:lnTo>
                  <a:pt x="692007" y="231746"/>
                </a:lnTo>
                <a:lnTo>
                  <a:pt x="693940" y="221945"/>
                </a:lnTo>
                <a:lnTo>
                  <a:pt x="691979" y="212397"/>
                </a:lnTo>
                <a:lnTo>
                  <a:pt x="686654" y="204543"/>
                </a:lnTo>
                <a:lnTo>
                  <a:pt x="681919" y="201333"/>
                </a:lnTo>
                <a:close/>
              </a:path>
              <a:path w="694054" h="247014">
                <a:moveTo>
                  <a:pt x="677913" y="207441"/>
                </a:moveTo>
                <a:lnTo>
                  <a:pt x="658317" y="207441"/>
                </a:lnTo>
                <a:lnTo>
                  <a:pt x="658317" y="236194"/>
                </a:lnTo>
                <a:lnTo>
                  <a:pt x="662889" y="236194"/>
                </a:lnTo>
                <a:lnTo>
                  <a:pt x="662889" y="224231"/>
                </a:lnTo>
                <a:lnTo>
                  <a:pt x="679993" y="224231"/>
                </a:lnTo>
                <a:lnTo>
                  <a:pt x="679691" y="223469"/>
                </a:lnTo>
                <a:lnTo>
                  <a:pt x="677405" y="221945"/>
                </a:lnTo>
                <a:lnTo>
                  <a:pt x="679850" y="220167"/>
                </a:lnTo>
                <a:lnTo>
                  <a:pt x="662889" y="220167"/>
                </a:lnTo>
                <a:lnTo>
                  <a:pt x="662889" y="211505"/>
                </a:lnTo>
                <a:lnTo>
                  <a:pt x="680961" y="211505"/>
                </a:lnTo>
                <a:lnTo>
                  <a:pt x="680961" y="209981"/>
                </a:lnTo>
                <a:lnTo>
                  <a:pt x="677913" y="207441"/>
                </a:lnTo>
                <a:close/>
              </a:path>
              <a:path w="694054" h="247014">
                <a:moveTo>
                  <a:pt x="679993" y="224231"/>
                </a:moveTo>
                <a:lnTo>
                  <a:pt x="674344" y="224231"/>
                </a:lnTo>
                <a:lnTo>
                  <a:pt x="675614" y="225513"/>
                </a:lnTo>
                <a:lnTo>
                  <a:pt x="675723" y="233908"/>
                </a:lnTo>
                <a:lnTo>
                  <a:pt x="675868" y="234924"/>
                </a:lnTo>
                <a:lnTo>
                  <a:pt x="676630" y="236194"/>
                </a:lnTo>
                <a:lnTo>
                  <a:pt x="681723" y="236194"/>
                </a:lnTo>
                <a:lnTo>
                  <a:pt x="681723" y="234670"/>
                </a:lnTo>
                <a:lnTo>
                  <a:pt x="680453" y="233908"/>
                </a:lnTo>
                <a:lnTo>
                  <a:pt x="680364" y="231639"/>
                </a:lnTo>
                <a:lnTo>
                  <a:pt x="680250" y="230038"/>
                </a:lnTo>
                <a:lnTo>
                  <a:pt x="680199" y="224751"/>
                </a:lnTo>
                <a:lnTo>
                  <a:pt x="679993" y="224231"/>
                </a:lnTo>
                <a:close/>
              </a:path>
              <a:path w="694054" h="247014">
                <a:moveTo>
                  <a:pt x="680961" y="211505"/>
                </a:moveTo>
                <a:lnTo>
                  <a:pt x="674598" y="211505"/>
                </a:lnTo>
                <a:lnTo>
                  <a:pt x="676122" y="212788"/>
                </a:lnTo>
                <a:lnTo>
                  <a:pt x="676122" y="218897"/>
                </a:lnTo>
                <a:lnTo>
                  <a:pt x="674598" y="220167"/>
                </a:lnTo>
                <a:lnTo>
                  <a:pt x="679850" y="220167"/>
                </a:lnTo>
                <a:lnTo>
                  <a:pt x="680199" y="219913"/>
                </a:lnTo>
                <a:lnTo>
                  <a:pt x="680961" y="218389"/>
                </a:lnTo>
                <a:lnTo>
                  <a:pt x="680961" y="211505"/>
                </a:lnTo>
                <a:close/>
              </a:path>
            </a:pathLst>
          </a:custGeom>
          <a:solidFill>
            <a:srgbClr val="DF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10119784" y="6566470"/>
            <a:ext cx="1828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 Neue"/>
              </a:rPr>
              <a:t>© 2017 IBM Corporation</a:t>
            </a:r>
            <a:endParaRPr lang="en-US" sz="1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24" name="Line 4"/>
          <p:cNvSpPr>
            <a:spLocks noChangeShapeType="1"/>
          </p:cNvSpPr>
          <p:nvPr userDrawn="1"/>
        </p:nvSpPr>
        <p:spPr bwMode="auto">
          <a:xfrm flipV="1">
            <a:off x="383118" y="1050925"/>
            <a:ext cx="114596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 dirty="0"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rgbClr val="056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1233412"/>
            <a:ext cx="6658348" cy="1959103"/>
          </a:xfrm>
        </p:spPr>
        <p:txBody>
          <a:bodyPr anchor="b" anchorCtr="0"/>
          <a:lstStyle>
            <a:lvl1pPr algn="l">
              <a:defRPr sz="3500" b="1" cap="none" spc="0">
                <a:ln w="18415" cmpd="sng">
                  <a:noFill/>
                  <a:prstDash val="solid"/>
                </a:ln>
                <a:solidFill>
                  <a:srgbClr val="8CE6F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3473170"/>
            <a:ext cx="103632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383117" y="818749"/>
            <a:ext cx="609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Helvetica Neue"/>
              </a:rPr>
              <a:t>IBM Blockchain</a:t>
            </a:r>
          </a:p>
        </p:txBody>
      </p:sp>
      <p:sp>
        <p:nvSpPr>
          <p:cNvPr id="15" name="bk object 19"/>
          <p:cNvSpPr/>
          <p:nvPr userDrawn="1"/>
        </p:nvSpPr>
        <p:spPr>
          <a:xfrm>
            <a:off x="391885" y="6411530"/>
            <a:ext cx="694055" cy="247015"/>
          </a:xfrm>
          <a:custGeom>
            <a:avLst/>
            <a:gdLst/>
            <a:ahLst/>
            <a:cxnLst/>
            <a:rect l="l" t="t" r="r" b="b"/>
            <a:pathLst>
              <a:path w="694054" h="247014">
                <a:moveTo>
                  <a:pt x="121386" y="0"/>
                </a:moveTo>
                <a:lnTo>
                  <a:pt x="0" y="0"/>
                </a:lnTo>
                <a:lnTo>
                  <a:pt x="0" y="17564"/>
                </a:lnTo>
                <a:lnTo>
                  <a:pt x="121386" y="17564"/>
                </a:lnTo>
                <a:lnTo>
                  <a:pt x="121386" y="0"/>
                </a:lnTo>
                <a:close/>
              </a:path>
              <a:path w="694054" h="247014">
                <a:moveTo>
                  <a:pt x="121386" y="32575"/>
                </a:moveTo>
                <a:lnTo>
                  <a:pt x="0" y="32575"/>
                </a:lnTo>
                <a:lnTo>
                  <a:pt x="0" y="50139"/>
                </a:lnTo>
                <a:lnTo>
                  <a:pt x="121386" y="50139"/>
                </a:lnTo>
                <a:lnTo>
                  <a:pt x="121386" y="32575"/>
                </a:lnTo>
                <a:close/>
              </a:path>
              <a:path w="694054" h="247014">
                <a:moveTo>
                  <a:pt x="121386" y="195478"/>
                </a:moveTo>
                <a:lnTo>
                  <a:pt x="0" y="195478"/>
                </a:lnTo>
                <a:lnTo>
                  <a:pt x="0" y="213042"/>
                </a:lnTo>
                <a:lnTo>
                  <a:pt x="121386" y="213042"/>
                </a:lnTo>
                <a:lnTo>
                  <a:pt x="121386" y="195478"/>
                </a:lnTo>
                <a:close/>
              </a:path>
              <a:path w="694054" h="247014">
                <a:moveTo>
                  <a:pt x="121386" y="228053"/>
                </a:moveTo>
                <a:lnTo>
                  <a:pt x="0" y="228053"/>
                </a:lnTo>
                <a:lnTo>
                  <a:pt x="0" y="245618"/>
                </a:lnTo>
                <a:lnTo>
                  <a:pt x="121386" y="245618"/>
                </a:lnTo>
                <a:lnTo>
                  <a:pt x="121386" y="228053"/>
                </a:lnTo>
                <a:close/>
              </a:path>
              <a:path w="694054" h="247014">
                <a:moveTo>
                  <a:pt x="86512" y="65163"/>
                </a:moveTo>
                <a:lnTo>
                  <a:pt x="35115" y="65163"/>
                </a:lnTo>
                <a:lnTo>
                  <a:pt x="35115" y="82727"/>
                </a:lnTo>
                <a:lnTo>
                  <a:pt x="86512" y="82727"/>
                </a:lnTo>
                <a:lnTo>
                  <a:pt x="86512" y="65163"/>
                </a:lnTo>
                <a:close/>
              </a:path>
              <a:path w="694054" h="247014">
                <a:moveTo>
                  <a:pt x="86512" y="97739"/>
                </a:moveTo>
                <a:lnTo>
                  <a:pt x="35115" y="97739"/>
                </a:lnTo>
                <a:lnTo>
                  <a:pt x="35115" y="115303"/>
                </a:lnTo>
                <a:lnTo>
                  <a:pt x="86512" y="115303"/>
                </a:lnTo>
                <a:lnTo>
                  <a:pt x="86512" y="97739"/>
                </a:lnTo>
                <a:close/>
              </a:path>
              <a:path w="694054" h="247014">
                <a:moveTo>
                  <a:pt x="86512" y="130314"/>
                </a:moveTo>
                <a:lnTo>
                  <a:pt x="35115" y="130314"/>
                </a:lnTo>
                <a:lnTo>
                  <a:pt x="35115" y="147878"/>
                </a:lnTo>
                <a:lnTo>
                  <a:pt x="86512" y="147878"/>
                </a:lnTo>
                <a:lnTo>
                  <a:pt x="86512" y="130314"/>
                </a:lnTo>
                <a:close/>
              </a:path>
              <a:path w="694054" h="247014">
                <a:moveTo>
                  <a:pt x="86512" y="162902"/>
                </a:moveTo>
                <a:lnTo>
                  <a:pt x="35115" y="162902"/>
                </a:lnTo>
                <a:lnTo>
                  <a:pt x="35115" y="180467"/>
                </a:lnTo>
                <a:lnTo>
                  <a:pt x="86512" y="180467"/>
                </a:lnTo>
                <a:lnTo>
                  <a:pt x="86512" y="162902"/>
                </a:lnTo>
                <a:close/>
              </a:path>
              <a:path w="694054" h="247014">
                <a:moveTo>
                  <a:pt x="261340" y="0"/>
                </a:moveTo>
                <a:lnTo>
                  <a:pt x="139191" y="0"/>
                </a:lnTo>
                <a:lnTo>
                  <a:pt x="139191" y="17564"/>
                </a:lnTo>
                <a:lnTo>
                  <a:pt x="311480" y="17564"/>
                </a:lnTo>
                <a:lnTo>
                  <a:pt x="301104" y="9986"/>
                </a:lnTo>
                <a:lnTo>
                  <a:pt x="289177" y="4486"/>
                </a:lnTo>
                <a:lnTo>
                  <a:pt x="275866" y="1133"/>
                </a:lnTo>
                <a:lnTo>
                  <a:pt x="261340" y="0"/>
                </a:lnTo>
                <a:close/>
              </a:path>
              <a:path w="694054" h="247014">
                <a:moveTo>
                  <a:pt x="324700" y="32575"/>
                </a:moveTo>
                <a:lnTo>
                  <a:pt x="139191" y="32575"/>
                </a:lnTo>
                <a:lnTo>
                  <a:pt x="139191" y="50139"/>
                </a:lnTo>
                <a:lnTo>
                  <a:pt x="330047" y="50139"/>
                </a:lnTo>
                <a:lnTo>
                  <a:pt x="329285" y="47091"/>
                </a:lnTo>
                <a:lnTo>
                  <a:pt x="328015" y="41236"/>
                </a:lnTo>
                <a:lnTo>
                  <a:pt x="327761" y="40474"/>
                </a:lnTo>
                <a:lnTo>
                  <a:pt x="324700" y="32575"/>
                </a:lnTo>
                <a:close/>
              </a:path>
              <a:path w="694054" h="247014">
                <a:moveTo>
                  <a:pt x="329793" y="195478"/>
                </a:moveTo>
                <a:lnTo>
                  <a:pt x="139191" y="195478"/>
                </a:lnTo>
                <a:lnTo>
                  <a:pt x="139191" y="213042"/>
                </a:lnTo>
                <a:lnTo>
                  <a:pt x="324446" y="213042"/>
                </a:lnTo>
                <a:lnTo>
                  <a:pt x="327253" y="207949"/>
                </a:lnTo>
                <a:lnTo>
                  <a:pt x="329031" y="202095"/>
                </a:lnTo>
                <a:lnTo>
                  <a:pt x="329793" y="195478"/>
                </a:lnTo>
                <a:close/>
              </a:path>
              <a:path w="694054" h="247014">
                <a:moveTo>
                  <a:pt x="311988" y="228053"/>
                </a:moveTo>
                <a:lnTo>
                  <a:pt x="139191" y="228053"/>
                </a:lnTo>
                <a:lnTo>
                  <a:pt x="139191" y="245618"/>
                </a:lnTo>
                <a:lnTo>
                  <a:pt x="262102" y="245618"/>
                </a:lnTo>
                <a:lnTo>
                  <a:pt x="268091" y="245272"/>
                </a:lnTo>
                <a:lnTo>
                  <a:pt x="306711" y="232492"/>
                </a:lnTo>
                <a:lnTo>
                  <a:pt x="311988" y="228053"/>
                </a:lnTo>
                <a:close/>
              </a:path>
              <a:path w="694054" h="247014">
                <a:moveTo>
                  <a:pt x="225971" y="65163"/>
                </a:moveTo>
                <a:lnTo>
                  <a:pt x="173799" y="65163"/>
                </a:lnTo>
                <a:lnTo>
                  <a:pt x="173799" y="82727"/>
                </a:lnTo>
                <a:lnTo>
                  <a:pt x="225971" y="82727"/>
                </a:lnTo>
                <a:lnTo>
                  <a:pt x="225971" y="65163"/>
                </a:lnTo>
                <a:close/>
              </a:path>
              <a:path w="694054" h="247014">
                <a:moveTo>
                  <a:pt x="321398" y="97739"/>
                </a:moveTo>
                <a:lnTo>
                  <a:pt x="173799" y="97739"/>
                </a:lnTo>
                <a:lnTo>
                  <a:pt x="173799" y="115303"/>
                </a:lnTo>
                <a:lnTo>
                  <a:pt x="306641" y="115303"/>
                </a:lnTo>
                <a:lnTo>
                  <a:pt x="308673" y="113512"/>
                </a:lnTo>
                <a:lnTo>
                  <a:pt x="312242" y="109956"/>
                </a:lnTo>
                <a:lnTo>
                  <a:pt x="317068" y="104355"/>
                </a:lnTo>
                <a:lnTo>
                  <a:pt x="318858" y="102577"/>
                </a:lnTo>
                <a:lnTo>
                  <a:pt x="319366" y="101815"/>
                </a:lnTo>
                <a:lnTo>
                  <a:pt x="321398" y="97739"/>
                </a:lnTo>
                <a:close/>
              </a:path>
              <a:path w="694054" h="247014">
                <a:moveTo>
                  <a:pt x="306387" y="130314"/>
                </a:moveTo>
                <a:lnTo>
                  <a:pt x="173799" y="130314"/>
                </a:lnTo>
                <a:lnTo>
                  <a:pt x="173799" y="147878"/>
                </a:lnTo>
                <a:lnTo>
                  <a:pt x="321652" y="147878"/>
                </a:lnTo>
                <a:lnTo>
                  <a:pt x="318338" y="143294"/>
                </a:lnTo>
                <a:lnTo>
                  <a:pt x="314528" y="138976"/>
                </a:lnTo>
                <a:lnTo>
                  <a:pt x="306387" y="130314"/>
                </a:lnTo>
                <a:close/>
              </a:path>
              <a:path w="694054" h="247014">
                <a:moveTo>
                  <a:pt x="225971" y="162902"/>
                </a:moveTo>
                <a:lnTo>
                  <a:pt x="173799" y="162902"/>
                </a:lnTo>
                <a:lnTo>
                  <a:pt x="173799" y="180467"/>
                </a:lnTo>
                <a:lnTo>
                  <a:pt x="225971" y="180467"/>
                </a:lnTo>
                <a:lnTo>
                  <a:pt x="225971" y="162902"/>
                </a:lnTo>
                <a:close/>
              </a:path>
              <a:path w="694054" h="247014">
                <a:moveTo>
                  <a:pt x="331825" y="65163"/>
                </a:moveTo>
                <a:lnTo>
                  <a:pt x="276351" y="65163"/>
                </a:lnTo>
                <a:lnTo>
                  <a:pt x="276351" y="82715"/>
                </a:lnTo>
                <a:lnTo>
                  <a:pt x="329031" y="82715"/>
                </a:lnTo>
                <a:lnTo>
                  <a:pt x="330301" y="78143"/>
                </a:lnTo>
                <a:lnTo>
                  <a:pt x="330809" y="75336"/>
                </a:lnTo>
                <a:lnTo>
                  <a:pt x="331825" y="65163"/>
                </a:lnTo>
                <a:close/>
              </a:path>
              <a:path w="694054" h="247014">
                <a:moveTo>
                  <a:pt x="328777" y="162902"/>
                </a:moveTo>
                <a:lnTo>
                  <a:pt x="276351" y="162902"/>
                </a:lnTo>
                <a:lnTo>
                  <a:pt x="276351" y="180454"/>
                </a:lnTo>
                <a:lnTo>
                  <a:pt x="332092" y="180454"/>
                </a:lnTo>
                <a:lnTo>
                  <a:pt x="331825" y="177152"/>
                </a:lnTo>
                <a:lnTo>
                  <a:pt x="331317" y="171551"/>
                </a:lnTo>
                <a:lnTo>
                  <a:pt x="331317" y="171043"/>
                </a:lnTo>
                <a:lnTo>
                  <a:pt x="328777" y="162902"/>
                </a:lnTo>
                <a:close/>
              </a:path>
              <a:path w="694054" h="247014">
                <a:moveTo>
                  <a:pt x="441248" y="0"/>
                </a:moveTo>
                <a:lnTo>
                  <a:pt x="345566" y="0"/>
                </a:lnTo>
                <a:lnTo>
                  <a:pt x="345566" y="17564"/>
                </a:lnTo>
                <a:lnTo>
                  <a:pt x="447357" y="17564"/>
                </a:lnTo>
                <a:lnTo>
                  <a:pt x="441248" y="0"/>
                </a:lnTo>
                <a:close/>
              </a:path>
              <a:path w="694054" h="247014">
                <a:moveTo>
                  <a:pt x="452958" y="32575"/>
                </a:moveTo>
                <a:lnTo>
                  <a:pt x="345566" y="32575"/>
                </a:lnTo>
                <a:lnTo>
                  <a:pt x="345566" y="50139"/>
                </a:lnTo>
                <a:lnTo>
                  <a:pt x="459320" y="50139"/>
                </a:lnTo>
                <a:lnTo>
                  <a:pt x="452958" y="32575"/>
                </a:lnTo>
                <a:close/>
              </a:path>
              <a:path w="694054" h="247014">
                <a:moveTo>
                  <a:pt x="430809" y="195478"/>
                </a:moveTo>
                <a:lnTo>
                  <a:pt x="345566" y="195478"/>
                </a:lnTo>
                <a:lnTo>
                  <a:pt x="345566" y="213042"/>
                </a:lnTo>
                <a:lnTo>
                  <a:pt x="430809" y="213042"/>
                </a:lnTo>
                <a:lnTo>
                  <a:pt x="430809" y="195478"/>
                </a:lnTo>
                <a:close/>
              </a:path>
              <a:path w="694054" h="247014">
                <a:moveTo>
                  <a:pt x="430809" y="228053"/>
                </a:moveTo>
                <a:lnTo>
                  <a:pt x="345566" y="228053"/>
                </a:lnTo>
                <a:lnTo>
                  <a:pt x="345566" y="245618"/>
                </a:lnTo>
                <a:lnTo>
                  <a:pt x="430809" y="245618"/>
                </a:lnTo>
                <a:lnTo>
                  <a:pt x="430809" y="228053"/>
                </a:lnTo>
                <a:close/>
              </a:path>
              <a:path w="694054" h="247014">
                <a:moveTo>
                  <a:pt x="464413" y="65163"/>
                </a:moveTo>
                <a:lnTo>
                  <a:pt x="379666" y="65163"/>
                </a:lnTo>
                <a:lnTo>
                  <a:pt x="379666" y="82715"/>
                </a:lnTo>
                <a:lnTo>
                  <a:pt x="470255" y="82715"/>
                </a:lnTo>
                <a:lnTo>
                  <a:pt x="464413" y="65163"/>
                </a:lnTo>
                <a:close/>
              </a:path>
              <a:path w="694054" h="247014">
                <a:moveTo>
                  <a:pt x="476364" y="97739"/>
                </a:moveTo>
                <a:lnTo>
                  <a:pt x="379666" y="97739"/>
                </a:lnTo>
                <a:lnTo>
                  <a:pt x="379666" y="115303"/>
                </a:lnTo>
                <a:lnTo>
                  <a:pt x="430822" y="115303"/>
                </a:lnTo>
                <a:lnTo>
                  <a:pt x="430822" y="102069"/>
                </a:lnTo>
                <a:lnTo>
                  <a:pt x="477881" y="102069"/>
                </a:lnTo>
                <a:lnTo>
                  <a:pt x="476364" y="97739"/>
                </a:lnTo>
                <a:close/>
              </a:path>
              <a:path w="694054" h="247014">
                <a:moveTo>
                  <a:pt x="477881" y="102069"/>
                </a:moveTo>
                <a:lnTo>
                  <a:pt x="430822" y="102069"/>
                </a:lnTo>
                <a:lnTo>
                  <a:pt x="435140" y="115303"/>
                </a:lnTo>
                <a:lnTo>
                  <a:pt x="528535" y="115303"/>
                </a:lnTo>
                <a:lnTo>
                  <a:pt x="529332" y="113004"/>
                </a:lnTo>
                <a:lnTo>
                  <a:pt x="481710" y="113004"/>
                </a:lnTo>
                <a:lnTo>
                  <a:pt x="477881" y="102069"/>
                </a:lnTo>
                <a:close/>
              </a:path>
              <a:path w="694054" h="247014">
                <a:moveTo>
                  <a:pt x="584009" y="102069"/>
                </a:moveTo>
                <a:lnTo>
                  <a:pt x="533120" y="102069"/>
                </a:lnTo>
                <a:lnTo>
                  <a:pt x="533120" y="115303"/>
                </a:lnTo>
                <a:lnTo>
                  <a:pt x="584009" y="115303"/>
                </a:lnTo>
                <a:lnTo>
                  <a:pt x="584009" y="102069"/>
                </a:lnTo>
                <a:close/>
              </a:path>
              <a:path w="694054" h="247014">
                <a:moveTo>
                  <a:pt x="584009" y="97739"/>
                </a:moveTo>
                <a:lnTo>
                  <a:pt x="486803" y="97739"/>
                </a:lnTo>
                <a:lnTo>
                  <a:pt x="481710" y="113004"/>
                </a:lnTo>
                <a:lnTo>
                  <a:pt x="529332" y="113004"/>
                </a:lnTo>
                <a:lnTo>
                  <a:pt x="533120" y="102069"/>
                </a:lnTo>
                <a:lnTo>
                  <a:pt x="584009" y="102069"/>
                </a:lnTo>
                <a:lnTo>
                  <a:pt x="584009" y="97739"/>
                </a:lnTo>
                <a:close/>
              </a:path>
              <a:path w="694054" h="247014">
                <a:moveTo>
                  <a:pt x="430809" y="130314"/>
                </a:moveTo>
                <a:lnTo>
                  <a:pt x="379666" y="130314"/>
                </a:lnTo>
                <a:lnTo>
                  <a:pt x="379666" y="147878"/>
                </a:lnTo>
                <a:lnTo>
                  <a:pt x="430809" y="147878"/>
                </a:lnTo>
                <a:lnTo>
                  <a:pt x="430809" y="130314"/>
                </a:lnTo>
                <a:close/>
              </a:path>
              <a:path w="694054" h="247014">
                <a:moveTo>
                  <a:pt x="430809" y="162902"/>
                </a:moveTo>
                <a:lnTo>
                  <a:pt x="379666" y="162902"/>
                </a:lnTo>
                <a:lnTo>
                  <a:pt x="379666" y="180467"/>
                </a:lnTo>
                <a:lnTo>
                  <a:pt x="430809" y="180467"/>
                </a:lnTo>
                <a:lnTo>
                  <a:pt x="430809" y="162902"/>
                </a:lnTo>
                <a:close/>
              </a:path>
              <a:path w="694054" h="247014">
                <a:moveTo>
                  <a:pt x="522681" y="130314"/>
                </a:moveTo>
                <a:lnTo>
                  <a:pt x="440994" y="130314"/>
                </a:lnTo>
                <a:lnTo>
                  <a:pt x="446849" y="147878"/>
                </a:lnTo>
                <a:lnTo>
                  <a:pt x="516826" y="147878"/>
                </a:lnTo>
                <a:lnTo>
                  <a:pt x="522681" y="130314"/>
                </a:lnTo>
                <a:close/>
              </a:path>
              <a:path w="694054" h="247014">
                <a:moveTo>
                  <a:pt x="511746" y="162902"/>
                </a:moveTo>
                <a:lnTo>
                  <a:pt x="452450" y="162902"/>
                </a:lnTo>
                <a:lnTo>
                  <a:pt x="458304" y="180454"/>
                </a:lnTo>
                <a:lnTo>
                  <a:pt x="505891" y="180454"/>
                </a:lnTo>
                <a:lnTo>
                  <a:pt x="511746" y="162902"/>
                </a:lnTo>
                <a:close/>
              </a:path>
              <a:path w="694054" h="247014">
                <a:moveTo>
                  <a:pt x="500037" y="195478"/>
                </a:moveTo>
                <a:lnTo>
                  <a:pt x="463905" y="195478"/>
                </a:lnTo>
                <a:lnTo>
                  <a:pt x="469747" y="213042"/>
                </a:lnTo>
                <a:lnTo>
                  <a:pt x="494182" y="213042"/>
                </a:lnTo>
                <a:lnTo>
                  <a:pt x="500037" y="195478"/>
                </a:lnTo>
                <a:close/>
              </a:path>
              <a:path w="694054" h="247014">
                <a:moveTo>
                  <a:pt x="488581" y="228053"/>
                </a:moveTo>
                <a:lnTo>
                  <a:pt x="475348" y="228053"/>
                </a:lnTo>
                <a:lnTo>
                  <a:pt x="481710" y="245618"/>
                </a:lnTo>
                <a:lnTo>
                  <a:pt x="482980" y="245618"/>
                </a:lnTo>
                <a:lnTo>
                  <a:pt x="488581" y="228053"/>
                </a:lnTo>
                <a:close/>
              </a:path>
              <a:path w="694054" h="247014">
                <a:moveTo>
                  <a:pt x="584009" y="65163"/>
                </a:moveTo>
                <a:lnTo>
                  <a:pt x="499275" y="65163"/>
                </a:lnTo>
                <a:lnTo>
                  <a:pt x="492658" y="82715"/>
                </a:lnTo>
                <a:lnTo>
                  <a:pt x="584009" y="82715"/>
                </a:lnTo>
                <a:lnTo>
                  <a:pt x="584009" y="65163"/>
                </a:lnTo>
                <a:close/>
              </a:path>
              <a:path w="694054" h="247014">
                <a:moveTo>
                  <a:pt x="617854" y="32575"/>
                </a:moveTo>
                <a:lnTo>
                  <a:pt x="510717" y="32575"/>
                </a:lnTo>
                <a:lnTo>
                  <a:pt x="504875" y="50139"/>
                </a:lnTo>
                <a:lnTo>
                  <a:pt x="617854" y="50139"/>
                </a:lnTo>
                <a:lnTo>
                  <a:pt x="617854" y="32575"/>
                </a:lnTo>
                <a:close/>
              </a:path>
              <a:path w="694054" h="247014">
                <a:moveTo>
                  <a:pt x="617854" y="0"/>
                </a:moveTo>
                <a:lnTo>
                  <a:pt x="521919" y="0"/>
                </a:lnTo>
                <a:lnTo>
                  <a:pt x="515810" y="17564"/>
                </a:lnTo>
                <a:lnTo>
                  <a:pt x="617854" y="17564"/>
                </a:lnTo>
                <a:lnTo>
                  <a:pt x="617854" y="0"/>
                </a:lnTo>
                <a:close/>
              </a:path>
              <a:path w="694054" h="247014">
                <a:moveTo>
                  <a:pt x="584009" y="130314"/>
                </a:moveTo>
                <a:lnTo>
                  <a:pt x="533120" y="130314"/>
                </a:lnTo>
                <a:lnTo>
                  <a:pt x="533120" y="147878"/>
                </a:lnTo>
                <a:lnTo>
                  <a:pt x="584009" y="147878"/>
                </a:lnTo>
                <a:lnTo>
                  <a:pt x="584009" y="130314"/>
                </a:lnTo>
                <a:close/>
              </a:path>
              <a:path w="694054" h="247014">
                <a:moveTo>
                  <a:pt x="584009" y="162902"/>
                </a:moveTo>
                <a:lnTo>
                  <a:pt x="533120" y="162902"/>
                </a:lnTo>
                <a:lnTo>
                  <a:pt x="533120" y="180467"/>
                </a:lnTo>
                <a:lnTo>
                  <a:pt x="584009" y="180467"/>
                </a:lnTo>
                <a:lnTo>
                  <a:pt x="584009" y="162902"/>
                </a:lnTo>
                <a:close/>
              </a:path>
              <a:path w="694054" h="247014">
                <a:moveTo>
                  <a:pt x="617854" y="195478"/>
                </a:moveTo>
                <a:lnTo>
                  <a:pt x="533120" y="195478"/>
                </a:lnTo>
                <a:lnTo>
                  <a:pt x="533120" y="213042"/>
                </a:lnTo>
                <a:lnTo>
                  <a:pt x="617854" y="213042"/>
                </a:lnTo>
                <a:lnTo>
                  <a:pt x="617854" y="195478"/>
                </a:lnTo>
                <a:close/>
              </a:path>
              <a:path w="694054" h="247014">
                <a:moveTo>
                  <a:pt x="617854" y="228053"/>
                </a:moveTo>
                <a:lnTo>
                  <a:pt x="533120" y="228053"/>
                </a:lnTo>
                <a:lnTo>
                  <a:pt x="533120" y="245618"/>
                </a:lnTo>
                <a:lnTo>
                  <a:pt x="617854" y="245618"/>
                </a:lnTo>
                <a:lnTo>
                  <a:pt x="617854" y="228053"/>
                </a:lnTo>
                <a:close/>
              </a:path>
              <a:path w="694054" h="247014">
                <a:moveTo>
                  <a:pt x="669251" y="197256"/>
                </a:moveTo>
                <a:lnTo>
                  <a:pt x="659559" y="199217"/>
                </a:lnTo>
                <a:lnTo>
                  <a:pt x="651633" y="204543"/>
                </a:lnTo>
                <a:lnTo>
                  <a:pt x="646284" y="212397"/>
                </a:lnTo>
                <a:lnTo>
                  <a:pt x="644321" y="221945"/>
                </a:lnTo>
                <a:lnTo>
                  <a:pt x="646276" y="231639"/>
                </a:lnTo>
                <a:lnTo>
                  <a:pt x="651570" y="239569"/>
                </a:lnTo>
                <a:lnTo>
                  <a:pt x="659345" y="244923"/>
                </a:lnTo>
                <a:lnTo>
                  <a:pt x="668743" y="246888"/>
                </a:lnTo>
                <a:lnTo>
                  <a:pt x="678692" y="244958"/>
                </a:lnTo>
                <a:lnTo>
                  <a:pt x="681934" y="242811"/>
                </a:lnTo>
                <a:lnTo>
                  <a:pt x="668743" y="242811"/>
                </a:lnTo>
                <a:lnTo>
                  <a:pt x="660989" y="241161"/>
                </a:lnTo>
                <a:lnTo>
                  <a:pt x="654591" y="236674"/>
                </a:lnTo>
                <a:lnTo>
                  <a:pt x="650243" y="230038"/>
                </a:lnTo>
                <a:lnTo>
                  <a:pt x="648639" y="221945"/>
                </a:lnTo>
                <a:lnTo>
                  <a:pt x="650251" y="213998"/>
                </a:lnTo>
                <a:lnTo>
                  <a:pt x="654654" y="207438"/>
                </a:lnTo>
                <a:lnTo>
                  <a:pt x="661203" y="202978"/>
                </a:lnTo>
                <a:lnTo>
                  <a:pt x="669251" y="201333"/>
                </a:lnTo>
                <a:lnTo>
                  <a:pt x="681919" y="201333"/>
                </a:lnTo>
                <a:lnTo>
                  <a:pt x="678799" y="199217"/>
                </a:lnTo>
                <a:lnTo>
                  <a:pt x="669251" y="197256"/>
                </a:lnTo>
                <a:close/>
              </a:path>
              <a:path w="694054" h="247014">
                <a:moveTo>
                  <a:pt x="681919" y="201333"/>
                </a:moveTo>
                <a:lnTo>
                  <a:pt x="669251" y="201333"/>
                </a:lnTo>
                <a:lnTo>
                  <a:pt x="677158" y="202978"/>
                </a:lnTo>
                <a:lnTo>
                  <a:pt x="683633" y="207441"/>
                </a:lnTo>
                <a:lnTo>
                  <a:pt x="688004" y="213998"/>
                </a:lnTo>
                <a:lnTo>
                  <a:pt x="689609" y="221945"/>
                </a:lnTo>
                <a:lnTo>
                  <a:pt x="687996" y="230145"/>
                </a:lnTo>
                <a:lnTo>
                  <a:pt x="683567" y="236769"/>
                </a:lnTo>
                <a:lnTo>
                  <a:pt x="676944" y="241197"/>
                </a:lnTo>
                <a:lnTo>
                  <a:pt x="668743" y="242811"/>
                </a:lnTo>
                <a:lnTo>
                  <a:pt x="681934" y="242811"/>
                </a:lnTo>
                <a:lnTo>
                  <a:pt x="686685" y="239664"/>
                </a:lnTo>
                <a:lnTo>
                  <a:pt x="692007" y="231746"/>
                </a:lnTo>
                <a:lnTo>
                  <a:pt x="693940" y="221945"/>
                </a:lnTo>
                <a:lnTo>
                  <a:pt x="691979" y="212397"/>
                </a:lnTo>
                <a:lnTo>
                  <a:pt x="686654" y="204543"/>
                </a:lnTo>
                <a:lnTo>
                  <a:pt x="681919" y="201333"/>
                </a:lnTo>
                <a:close/>
              </a:path>
              <a:path w="694054" h="247014">
                <a:moveTo>
                  <a:pt x="677913" y="207441"/>
                </a:moveTo>
                <a:lnTo>
                  <a:pt x="658317" y="207441"/>
                </a:lnTo>
                <a:lnTo>
                  <a:pt x="658317" y="236194"/>
                </a:lnTo>
                <a:lnTo>
                  <a:pt x="662889" y="236194"/>
                </a:lnTo>
                <a:lnTo>
                  <a:pt x="662889" y="224231"/>
                </a:lnTo>
                <a:lnTo>
                  <a:pt x="679993" y="224231"/>
                </a:lnTo>
                <a:lnTo>
                  <a:pt x="679691" y="223469"/>
                </a:lnTo>
                <a:lnTo>
                  <a:pt x="677405" y="221945"/>
                </a:lnTo>
                <a:lnTo>
                  <a:pt x="679850" y="220167"/>
                </a:lnTo>
                <a:lnTo>
                  <a:pt x="662889" y="220167"/>
                </a:lnTo>
                <a:lnTo>
                  <a:pt x="662889" y="211505"/>
                </a:lnTo>
                <a:lnTo>
                  <a:pt x="680961" y="211505"/>
                </a:lnTo>
                <a:lnTo>
                  <a:pt x="680961" y="209981"/>
                </a:lnTo>
                <a:lnTo>
                  <a:pt x="677913" y="207441"/>
                </a:lnTo>
                <a:close/>
              </a:path>
              <a:path w="694054" h="247014">
                <a:moveTo>
                  <a:pt x="679993" y="224231"/>
                </a:moveTo>
                <a:lnTo>
                  <a:pt x="674344" y="224231"/>
                </a:lnTo>
                <a:lnTo>
                  <a:pt x="675614" y="225513"/>
                </a:lnTo>
                <a:lnTo>
                  <a:pt x="675723" y="233908"/>
                </a:lnTo>
                <a:lnTo>
                  <a:pt x="675868" y="234924"/>
                </a:lnTo>
                <a:lnTo>
                  <a:pt x="676630" y="236194"/>
                </a:lnTo>
                <a:lnTo>
                  <a:pt x="681723" y="236194"/>
                </a:lnTo>
                <a:lnTo>
                  <a:pt x="681723" y="234670"/>
                </a:lnTo>
                <a:lnTo>
                  <a:pt x="680453" y="233908"/>
                </a:lnTo>
                <a:lnTo>
                  <a:pt x="680364" y="231639"/>
                </a:lnTo>
                <a:lnTo>
                  <a:pt x="680250" y="230038"/>
                </a:lnTo>
                <a:lnTo>
                  <a:pt x="680199" y="224751"/>
                </a:lnTo>
                <a:lnTo>
                  <a:pt x="679993" y="224231"/>
                </a:lnTo>
                <a:close/>
              </a:path>
              <a:path w="694054" h="247014">
                <a:moveTo>
                  <a:pt x="680961" y="211505"/>
                </a:moveTo>
                <a:lnTo>
                  <a:pt x="674598" y="211505"/>
                </a:lnTo>
                <a:lnTo>
                  <a:pt x="676122" y="212788"/>
                </a:lnTo>
                <a:lnTo>
                  <a:pt x="676122" y="218897"/>
                </a:lnTo>
                <a:lnTo>
                  <a:pt x="674598" y="220167"/>
                </a:lnTo>
                <a:lnTo>
                  <a:pt x="679850" y="220167"/>
                </a:lnTo>
                <a:lnTo>
                  <a:pt x="680199" y="219913"/>
                </a:lnTo>
                <a:lnTo>
                  <a:pt x="680961" y="218389"/>
                </a:lnTo>
                <a:lnTo>
                  <a:pt x="680961" y="211505"/>
                </a:lnTo>
                <a:close/>
              </a:path>
            </a:pathLst>
          </a:custGeom>
          <a:solidFill>
            <a:srgbClr val="DF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10119784" y="6566470"/>
            <a:ext cx="1828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 Neue"/>
              </a:rPr>
              <a:t>© 2017 IBM Corporation</a:t>
            </a:r>
            <a:endParaRPr lang="en-US" sz="1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24" name="Line 4"/>
          <p:cNvSpPr>
            <a:spLocks noChangeShapeType="1"/>
          </p:cNvSpPr>
          <p:nvPr userDrawn="1"/>
        </p:nvSpPr>
        <p:spPr bwMode="auto">
          <a:xfrm flipV="1">
            <a:off x="383118" y="1050925"/>
            <a:ext cx="114596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 dirty="0"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52" y="1371600"/>
            <a:ext cx="5619749" cy="49377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>
                <a:latin typeface="Helvetica Neue"/>
              </a:defRPr>
            </a:lvl4pPr>
            <a:lvl5pPr>
              <a:defRPr sz="1600">
                <a:latin typeface="Helvetica Neu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90" y="1371600"/>
            <a:ext cx="5619751" cy="49377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>
                <a:latin typeface="Helvetica Neue"/>
              </a:defRPr>
            </a:lvl4pPr>
            <a:lvl5pPr>
              <a:defRPr sz="1600">
                <a:latin typeface="Helvetica Neu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7952" y="597807"/>
            <a:ext cx="11448288" cy="3970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3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597807"/>
            <a:ext cx="11448288" cy="402674"/>
          </a:xfrm>
        </p:spPr>
        <p:txBody>
          <a:bodyPr>
            <a:spAutoFit/>
          </a:bodyPr>
          <a:lstStyle>
            <a:lvl1pPr>
              <a:defRPr b="1">
                <a:solidFill>
                  <a:srgbClr val="2093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52" y="1371600"/>
            <a:ext cx="5386917" cy="639762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rgbClr val="414C4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52" y="2002536"/>
            <a:ext cx="5386917" cy="4306824"/>
          </a:xfrm>
        </p:spPr>
        <p:txBody>
          <a:bodyPr/>
          <a:lstStyle>
            <a:lvl1pPr>
              <a:defRPr sz="1400">
                <a:solidFill>
                  <a:srgbClr val="414C4D"/>
                </a:solidFill>
              </a:defRPr>
            </a:lvl1pPr>
            <a:lvl2pPr>
              <a:defRPr sz="1200">
                <a:solidFill>
                  <a:srgbClr val="20939E"/>
                </a:solidFill>
              </a:defRPr>
            </a:lvl2pPr>
            <a:lvl3pPr>
              <a:defRPr sz="1000">
                <a:solidFill>
                  <a:srgbClr val="414C4D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rgbClr val="414C4D"/>
                </a:solidFill>
                <a:latin typeface="Helvetica Neue"/>
              </a:defRPr>
            </a:lvl4pPr>
            <a:lvl5pPr>
              <a:buClr>
                <a:schemeClr val="tx2"/>
              </a:buClr>
              <a:defRPr sz="1400">
                <a:solidFill>
                  <a:srgbClr val="414C4D"/>
                </a:solidFill>
                <a:latin typeface="Helvetica Neu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2338" y="1371600"/>
            <a:ext cx="5151967" cy="639762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rgbClr val="414C4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2338" y="2002536"/>
            <a:ext cx="5151967" cy="4306824"/>
          </a:xfrm>
        </p:spPr>
        <p:txBody>
          <a:bodyPr/>
          <a:lstStyle>
            <a:lvl1pPr>
              <a:defRPr sz="1400">
                <a:solidFill>
                  <a:srgbClr val="414C4D"/>
                </a:solidFill>
              </a:defRPr>
            </a:lvl1pPr>
            <a:lvl2pPr>
              <a:defRPr sz="1200">
                <a:solidFill>
                  <a:srgbClr val="20939E"/>
                </a:solidFill>
              </a:defRPr>
            </a:lvl2pPr>
            <a:lvl3pPr>
              <a:defRPr sz="1000">
                <a:solidFill>
                  <a:srgbClr val="414C4D"/>
                </a:solidFill>
              </a:defRPr>
            </a:lvl3pPr>
            <a:lvl4pPr algn="l">
              <a:buClr>
                <a:schemeClr val="tx2"/>
              </a:buClr>
              <a:defRPr sz="1400">
                <a:solidFill>
                  <a:srgbClr val="414C4D"/>
                </a:solidFill>
                <a:latin typeface="Helvetica Neue"/>
              </a:defRPr>
            </a:lvl4pPr>
            <a:lvl5pPr algn="l">
              <a:buClr>
                <a:schemeClr val="tx2"/>
              </a:buClr>
              <a:defRPr sz="1400">
                <a:latin typeface="Helvetica Neu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17484" y="1383665"/>
            <a:ext cx="335280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3"/>
          </p:nvPr>
        </p:nvSpPr>
        <p:spPr>
          <a:xfrm>
            <a:off x="4417484" y="2014601"/>
            <a:ext cx="3352800" cy="430682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400">
                <a:latin typeface="Helvetica Neue"/>
              </a:defRPr>
            </a:lvl4pPr>
            <a:lvl5pPr>
              <a:defRPr sz="1400">
                <a:latin typeface="Helvetica Neu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597807"/>
            <a:ext cx="11448288" cy="3970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52" y="1371600"/>
            <a:ext cx="335280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52" y="2002536"/>
            <a:ext cx="3352800" cy="430682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400">
                <a:latin typeface="Helvetica Neue"/>
              </a:defRPr>
            </a:lvl4pPr>
            <a:lvl5pPr>
              <a:defRPr sz="1400">
                <a:latin typeface="Helvetica Neu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78133" y="1374776"/>
            <a:ext cx="335280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78133" y="2005712"/>
            <a:ext cx="3352800" cy="430682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400">
                <a:latin typeface="Helvetica Neue"/>
              </a:defRPr>
            </a:lvl4pPr>
            <a:lvl5pPr>
              <a:defRPr sz="1400">
                <a:latin typeface="Helvetica Neu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2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7952" y="597807"/>
            <a:ext cx="11448288" cy="3970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118" y="1371601"/>
            <a:ext cx="114427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endParaRPr lang="en-US" dirty="0"/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3118" y="593726"/>
            <a:ext cx="114427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31" name="Picture 10" descr="5300_IBMpos_black"/>
          <p:cNvPicPr>
            <a:picLocks noChangeAspect="1" noChangeArrowheads="1"/>
          </p:cNvPicPr>
          <p:nvPr userDrawn="1"/>
        </p:nvPicPr>
        <p:blipFill>
          <a:blip r:embed="rId15" cstate="print"/>
          <a:srcRect r="4755" b="-6357"/>
          <a:stretch>
            <a:fillRect/>
          </a:stretch>
        </p:blipFill>
        <p:spPr bwMode="auto">
          <a:xfrm>
            <a:off x="11176000" y="228601"/>
            <a:ext cx="67098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ChangeArrowheads="1"/>
          </p:cNvSpPr>
          <p:nvPr userDrawn="1"/>
        </p:nvSpPr>
        <p:spPr bwMode="black">
          <a:xfrm>
            <a:off x="10119784" y="6566470"/>
            <a:ext cx="1828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r"/>
            <a:r>
              <a:rPr lang="en-US" sz="800" b="1" dirty="0">
                <a:solidFill>
                  <a:srgbClr val="414C4D"/>
                </a:solidFill>
                <a:latin typeface="Helvetica Neue"/>
              </a:rPr>
              <a:t>© 2017 IBM Corporation</a:t>
            </a:r>
            <a:endParaRPr lang="en-US" sz="1800" b="1" dirty="0">
              <a:solidFill>
                <a:srgbClr val="414C4D"/>
              </a:solidFill>
              <a:latin typeface="Helvetica Neue"/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black">
          <a:xfrm>
            <a:off x="366184" y="6550595"/>
            <a:ext cx="5436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</a:pPr>
            <a:fld id="{282BB935-AA27-4978-84F9-37C00C2C8CB1}" type="slidenum">
              <a:rPr lang="en-US" sz="800" b="1" smtClean="0">
                <a:solidFill>
                  <a:srgbClr val="414C4D"/>
                </a:solidFill>
                <a:latin typeface="Helvetica Neue"/>
              </a:rPr>
              <a:pPr algn="l">
                <a:lnSpc>
                  <a:spcPct val="100000"/>
                </a:lnSpc>
              </a:pPr>
              <a:t>‹#›</a:t>
            </a:fld>
            <a:endParaRPr lang="en-US" sz="800" b="1" dirty="0">
              <a:solidFill>
                <a:srgbClr val="414C4D"/>
              </a:solidFill>
              <a:latin typeface="Helvetica Neue"/>
            </a:endParaRP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 flipV="1">
            <a:off x="373780" y="546639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 dirty="0">
              <a:latin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0" r:id="rId2"/>
    <p:sldLayoutId id="2147483911" r:id="rId3"/>
    <p:sldLayoutId id="2147483922" r:id="rId4"/>
    <p:sldLayoutId id="2147483912" r:id="rId5"/>
    <p:sldLayoutId id="2147483913" r:id="rId6"/>
    <p:sldLayoutId id="2147483921" r:id="rId7"/>
    <p:sldLayoutId id="2147483914" r:id="rId8"/>
    <p:sldLayoutId id="2147483915" r:id="rId9"/>
    <p:sldLayoutId id="2147483920" r:id="rId10"/>
    <p:sldLayoutId id="2147483916" r:id="rId11"/>
    <p:sldLayoutId id="2147483917" r:id="rId12"/>
    <p:sldLayoutId id="2147483918" r:id="rId13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20939E"/>
          </a:solidFill>
          <a:latin typeface="Helvetica Neue"/>
          <a:ea typeface="MS PGothic" pitchFamily="34" charset="-128"/>
          <a:cs typeface="MS PGothic" pitchFamily="34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charset="2"/>
        <a:buChar char="§"/>
        <a:defRPr sz="1600">
          <a:solidFill>
            <a:srgbClr val="414C4D"/>
          </a:solidFill>
          <a:latin typeface="Helvetica Neue"/>
          <a:ea typeface="MS PGothic" pitchFamily="34" charset="-128"/>
          <a:cs typeface="MS PGothic" pitchFamily="34" charset="-128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rgbClr val="20939E"/>
          </a:solidFill>
          <a:latin typeface="Helvetica Neue"/>
          <a:ea typeface="MS PGothic" pitchFamily="34" charset="-128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200">
          <a:solidFill>
            <a:srgbClr val="414C4D"/>
          </a:solidFill>
          <a:latin typeface="Helvetica Neue"/>
          <a:ea typeface="ＭＳ Ｐゴシック" charset="-128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ＭＳ Ｐゴシック" charset="-128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">
            <a:extLst>
              <a:ext uri="{FF2B5EF4-FFF2-40B4-BE49-F238E27FC236}">
                <a16:creationId xmlns:a16="http://schemas.microsoft.com/office/drawing/2014/main" id="{3A38D407-5D26-4290-9404-EAC3E9EC8100}"/>
              </a:ext>
            </a:extLst>
          </p:cNvPr>
          <p:cNvSpPr/>
          <p:nvPr/>
        </p:nvSpPr>
        <p:spPr>
          <a:xfrm>
            <a:off x="520700" y="1404937"/>
            <a:ext cx="850900" cy="7889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OEM Raises PO with Delivery Schedule</a:t>
            </a:r>
          </a:p>
        </p:txBody>
      </p:sp>
      <p:sp>
        <p:nvSpPr>
          <p:cNvPr id="70" name="Rounded Rectangle 7">
            <a:extLst>
              <a:ext uri="{FF2B5EF4-FFF2-40B4-BE49-F238E27FC236}">
                <a16:creationId xmlns:a16="http://schemas.microsoft.com/office/drawing/2014/main" id="{9FF7B291-4F1F-4CAC-94BD-8DAF8CE448E8}"/>
              </a:ext>
            </a:extLst>
          </p:cNvPr>
          <p:cNvSpPr/>
          <p:nvPr/>
        </p:nvSpPr>
        <p:spPr>
          <a:xfrm>
            <a:off x="520700" y="2357438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444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  <a:defRPr/>
            </a:pPr>
            <a:r>
              <a:rPr lang="en-US" altLang="x-none" sz="1000" dirty="0"/>
              <a:t>Supplier   Raises ASN  &amp; Invoice</a:t>
            </a:r>
          </a:p>
        </p:txBody>
      </p:sp>
      <p:sp>
        <p:nvSpPr>
          <p:cNvPr id="71" name="Rounded Rectangle 8">
            <a:extLst>
              <a:ext uri="{FF2B5EF4-FFF2-40B4-BE49-F238E27FC236}">
                <a16:creationId xmlns:a16="http://schemas.microsoft.com/office/drawing/2014/main" id="{AE93A835-8CFE-4D87-9DC9-87E80C2929AF}"/>
              </a:ext>
            </a:extLst>
          </p:cNvPr>
          <p:cNvSpPr/>
          <p:nvPr/>
        </p:nvSpPr>
        <p:spPr>
          <a:xfrm>
            <a:off x="520700" y="3879130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2222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  <a:defRPr/>
            </a:pPr>
            <a:r>
              <a:rPr lang="en-US" altLang="x-none" sz="900" dirty="0"/>
              <a:t>Supplier Supplies  Goods to OEM</a:t>
            </a:r>
          </a:p>
        </p:txBody>
      </p:sp>
      <p:sp>
        <p:nvSpPr>
          <p:cNvPr id="72" name="Rounded Rectangle 9">
            <a:extLst>
              <a:ext uri="{FF2B5EF4-FFF2-40B4-BE49-F238E27FC236}">
                <a16:creationId xmlns:a16="http://schemas.microsoft.com/office/drawing/2014/main" id="{9EC8CC23-93C6-4ED7-B275-D2848DC112E5}"/>
              </a:ext>
            </a:extLst>
          </p:cNvPr>
          <p:cNvSpPr/>
          <p:nvPr/>
        </p:nvSpPr>
        <p:spPr>
          <a:xfrm>
            <a:off x="520700" y="3110202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9207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  <a:defRPr/>
            </a:pPr>
            <a:r>
              <a:rPr lang="en-US" altLang="x-none" sz="1000"/>
              <a:t>Goods Shipment</a:t>
            </a:r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DC7DCF24-73F0-451F-BD79-79A483E17F77}"/>
              </a:ext>
            </a:extLst>
          </p:cNvPr>
          <p:cNvSpPr/>
          <p:nvPr/>
        </p:nvSpPr>
        <p:spPr>
          <a:xfrm>
            <a:off x="520700" y="4872038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4603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  <a:defRPr/>
            </a:pPr>
            <a:r>
              <a:rPr lang="en-US" altLang="x-none" sz="1000" dirty="0"/>
              <a:t>Supplier  Payment</a:t>
            </a:r>
          </a:p>
        </p:txBody>
      </p:sp>
      <p:sp>
        <p:nvSpPr>
          <p:cNvPr id="74" name="Rounded Rectangle 11">
            <a:extLst>
              <a:ext uri="{FF2B5EF4-FFF2-40B4-BE49-F238E27FC236}">
                <a16:creationId xmlns:a16="http://schemas.microsoft.com/office/drawing/2014/main" id="{A7BE2D46-FB96-4C43-8FE5-B1266B4618E3}"/>
              </a:ext>
            </a:extLst>
          </p:cNvPr>
          <p:cNvSpPr/>
          <p:nvPr/>
        </p:nvSpPr>
        <p:spPr>
          <a:xfrm>
            <a:off x="520700" y="5710238"/>
            <a:ext cx="1231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1113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113"/>
              </a:spcBef>
              <a:defRPr/>
            </a:pPr>
            <a:r>
              <a:rPr lang="en-US" altLang="x-none" sz="1000" dirty="0"/>
              <a:t>OEM Repayment</a:t>
            </a:r>
          </a:p>
        </p:txBody>
      </p:sp>
      <p:sp>
        <p:nvSpPr>
          <p:cNvPr id="75" name="object 41">
            <a:extLst>
              <a:ext uri="{FF2B5EF4-FFF2-40B4-BE49-F238E27FC236}">
                <a16:creationId xmlns:a16="http://schemas.microsoft.com/office/drawing/2014/main" id="{6F1DEED3-4716-4F80-8916-D1396B80F8F6}"/>
              </a:ext>
            </a:extLst>
          </p:cNvPr>
          <p:cNvSpPr/>
          <p:nvPr/>
        </p:nvSpPr>
        <p:spPr>
          <a:xfrm>
            <a:off x="2438400" y="1519238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r>
              <a:rPr lang="en-US" altLang="x-none" sz="1100" b="1" dirty="0"/>
              <a:t>PO + Delivery Schedule</a:t>
            </a:r>
            <a:endParaRPr lang="x-none" altLang="x-none" sz="1100" b="1" dirty="0"/>
          </a:p>
        </p:txBody>
      </p:sp>
      <p:sp>
        <p:nvSpPr>
          <p:cNvPr id="76" name="object 41">
            <a:extLst>
              <a:ext uri="{FF2B5EF4-FFF2-40B4-BE49-F238E27FC236}">
                <a16:creationId xmlns:a16="http://schemas.microsoft.com/office/drawing/2014/main" id="{B287BCBC-4079-43E6-98CC-D4807A8CC22E}"/>
              </a:ext>
            </a:extLst>
          </p:cNvPr>
          <p:cNvSpPr/>
          <p:nvPr/>
        </p:nvSpPr>
        <p:spPr>
          <a:xfrm>
            <a:off x="2424113" y="2357438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r>
              <a:rPr lang="en-US" altLang="x-none" sz="1100" b="1"/>
              <a:t>ASN + Invoice</a:t>
            </a:r>
            <a:endParaRPr lang="x-none" altLang="x-none" sz="1100" b="1"/>
          </a:p>
        </p:txBody>
      </p:sp>
      <p:sp>
        <p:nvSpPr>
          <p:cNvPr id="77" name="Rounded Rectangle 14">
            <a:extLst>
              <a:ext uri="{FF2B5EF4-FFF2-40B4-BE49-F238E27FC236}">
                <a16:creationId xmlns:a16="http://schemas.microsoft.com/office/drawing/2014/main" id="{0F8952DC-3FA6-4745-A638-30D33AF20B05}"/>
              </a:ext>
            </a:extLst>
          </p:cNvPr>
          <p:cNvSpPr/>
          <p:nvPr/>
        </p:nvSpPr>
        <p:spPr>
          <a:xfrm>
            <a:off x="2411413" y="3875666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2222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</a:pPr>
            <a:r>
              <a:rPr lang="en-US" altLang="x-none" sz="900" dirty="0"/>
              <a:t>OEM Registers GR</a:t>
            </a:r>
          </a:p>
        </p:txBody>
      </p:sp>
      <p:sp>
        <p:nvSpPr>
          <p:cNvPr id="86" name="Rounded Rectangle 23">
            <a:extLst>
              <a:ext uri="{FF2B5EF4-FFF2-40B4-BE49-F238E27FC236}">
                <a16:creationId xmlns:a16="http://schemas.microsoft.com/office/drawing/2014/main" id="{1187246B-71BE-42A1-95C8-89E9B3075A8C}"/>
              </a:ext>
            </a:extLst>
          </p:cNvPr>
          <p:cNvSpPr/>
          <p:nvPr/>
        </p:nvSpPr>
        <p:spPr>
          <a:xfrm>
            <a:off x="4800600" y="2978439"/>
            <a:ext cx="16002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00" b="1" dirty="0"/>
              <a:t>Logistic player</a:t>
            </a:r>
          </a:p>
        </p:txBody>
      </p:sp>
      <p:sp>
        <p:nvSpPr>
          <p:cNvPr id="87" name="object 41">
            <a:extLst>
              <a:ext uri="{FF2B5EF4-FFF2-40B4-BE49-F238E27FC236}">
                <a16:creationId xmlns:a16="http://schemas.microsoft.com/office/drawing/2014/main" id="{41B391E2-3A7B-4D4A-82C9-434869AA8CB2}"/>
              </a:ext>
            </a:extLst>
          </p:cNvPr>
          <p:cNvSpPr/>
          <p:nvPr/>
        </p:nvSpPr>
        <p:spPr>
          <a:xfrm>
            <a:off x="5029200" y="3253370"/>
            <a:ext cx="1219200" cy="347662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r>
              <a:rPr lang="en-US" altLang="x-none" sz="1000" b="1" dirty="0"/>
              <a:t>Shipment notifications</a:t>
            </a:r>
            <a:endParaRPr lang="x-none" altLang="x-none" sz="1000" b="1" dirty="0"/>
          </a:p>
        </p:txBody>
      </p:sp>
      <p:sp>
        <p:nvSpPr>
          <p:cNvPr id="88" name="Rounded Rectangle 25">
            <a:extLst>
              <a:ext uri="{FF2B5EF4-FFF2-40B4-BE49-F238E27FC236}">
                <a16:creationId xmlns:a16="http://schemas.microsoft.com/office/drawing/2014/main" id="{FA7260F9-C058-43E9-8468-6BFBE2897847}"/>
              </a:ext>
            </a:extLst>
          </p:cNvPr>
          <p:cNvSpPr/>
          <p:nvPr/>
        </p:nvSpPr>
        <p:spPr>
          <a:xfrm>
            <a:off x="4156365" y="4695825"/>
            <a:ext cx="2244436" cy="8080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00" b="1" dirty="0"/>
              <a:t>OEM System</a:t>
            </a:r>
          </a:p>
        </p:txBody>
      </p:sp>
      <p:sp>
        <p:nvSpPr>
          <p:cNvPr id="89" name="object 41">
            <a:extLst>
              <a:ext uri="{FF2B5EF4-FFF2-40B4-BE49-F238E27FC236}">
                <a16:creationId xmlns:a16="http://schemas.microsoft.com/office/drawing/2014/main" id="{5F2FF2B9-1BBD-470F-AC18-2191AA42CC8D}"/>
              </a:ext>
            </a:extLst>
          </p:cNvPr>
          <p:cNvSpPr/>
          <p:nvPr/>
        </p:nvSpPr>
        <p:spPr>
          <a:xfrm>
            <a:off x="4381504" y="4942323"/>
            <a:ext cx="1943096" cy="470621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altLang="x-none" sz="1000" b="1" dirty="0"/>
              <a:t>Invoice Payment </a:t>
            </a:r>
          </a:p>
          <a:p>
            <a:pPr algn="ctr"/>
            <a:r>
              <a:rPr lang="en-US" altLang="x-none" sz="1000" b="1" dirty="0"/>
              <a:t>confirmation with </a:t>
            </a:r>
          </a:p>
          <a:p>
            <a:pPr algn="ctr"/>
            <a:r>
              <a:rPr lang="en-US" altLang="x-none" sz="1000" b="1" dirty="0"/>
              <a:t>discounted amount </a:t>
            </a:r>
            <a:endParaRPr lang="x-none" altLang="x-none" sz="1000" b="1" dirty="0"/>
          </a:p>
        </p:txBody>
      </p:sp>
      <p:sp>
        <p:nvSpPr>
          <p:cNvPr id="90" name="Rounded Rectangle 27">
            <a:extLst>
              <a:ext uri="{FF2B5EF4-FFF2-40B4-BE49-F238E27FC236}">
                <a16:creationId xmlns:a16="http://schemas.microsoft.com/office/drawing/2014/main" id="{E10A1BB8-5DAE-46EA-B914-62FCCDE0B675}"/>
              </a:ext>
            </a:extLst>
          </p:cNvPr>
          <p:cNvSpPr/>
          <p:nvPr/>
        </p:nvSpPr>
        <p:spPr>
          <a:xfrm>
            <a:off x="4800600" y="5557838"/>
            <a:ext cx="16002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Financier System</a:t>
            </a:r>
          </a:p>
        </p:txBody>
      </p:sp>
      <p:sp>
        <p:nvSpPr>
          <p:cNvPr id="91" name="object 41">
            <a:extLst>
              <a:ext uri="{FF2B5EF4-FFF2-40B4-BE49-F238E27FC236}">
                <a16:creationId xmlns:a16="http://schemas.microsoft.com/office/drawing/2014/main" id="{2CFC8281-B079-44D9-A349-BED21CE925F4}"/>
              </a:ext>
            </a:extLst>
          </p:cNvPr>
          <p:cNvSpPr/>
          <p:nvPr/>
        </p:nvSpPr>
        <p:spPr>
          <a:xfrm>
            <a:off x="4870454" y="5832475"/>
            <a:ext cx="1460500" cy="347663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altLang="x-none" sz="1000" b="1" dirty="0"/>
              <a:t>Invoice</a:t>
            </a:r>
            <a:r>
              <a:rPr lang="en-US" altLang="x-none" sz="900" b="1" dirty="0"/>
              <a:t> </a:t>
            </a:r>
            <a:r>
              <a:rPr lang="en-US" altLang="x-none" sz="1000" b="1" dirty="0"/>
              <a:t>Repayment</a:t>
            </a:r>
            <a:endParaRPr lang="x-none" altLang="x-none" sz="1000" b="1" dirty="0"/>
          </a:p>
        </p:txBody>
      </p:sp>
      <p:sp>
        <p:nvSpPr>
          <p:cNvPr id="92" name="Rounded Rectangle 29">
            <a:extLst>
              <a:ext uri="{FF2B5EF4-FFF2-40B4-BE49-F238E27FC236}">
                <a16:creationId xmlns:a16="http://schemas.microsoft.com/office/drawing/2014/main" id="{127CC36F-20F9-46C7-908E-D62DFC4DA7BC}"/>
              </a:ext>
            </a:extLst>
          </p:cNvPr>
          <p:cNvSpPr/>
          <p:nvPr/>
        </p:nvSpPr>
        <p:spPr>
          <a:xfrm>
            <a:off x="8229600" y="772511"/>
            <a:ext cx="838200" cy="54901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 dirty="0">
              <a:solidFill>
                <a:srgbClr val="FFFFFF"/>
              </a:solidFill>
            </a:endParaRPr>
          </a:p>
        </p:txBody>
      </p:sp>
      <p:sp>
        <p:nvSpPr>
          <p:cNvPr id="93" name="TextBox 30">
            <a:extLst>
              <a:ext uri="{FF2B5EF4-FFF2-40B4-BE49-F238E27FC236}">
                <a16:creationId xmlns:a16="http://schemas.microsoft.com/office/drawing/2014/main" id="{B0D99715-25B5-4F9F-A9EE-AC174BB1035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83488" y="3248025"/>
            <a:ext cx="2185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97" name="object 85">
            <a:extLst>
              <a:ext uri="{FF2B5EF4-FFF2-40B4-BE49-F238E27FC236}">
                <a16:creationId xmlns:a16="http://schemas.microsoft.com/office/drawing/2014/main" id="{EB20F9FA-24ED-4005-92F5-E8B3824C8743}"/>
              </a:ext>
            </a:extLst>
          </p:cNvPr>
          <p:cNvSpPr>
            <a:spLocks/>
          </p:cNvSpPr>
          <p:nvPr/>
        </p:nvSpPr>
        <p:spPr bwMode="auto">
          <a:xfrm>
            <a:off x="9991725" y="1431925"/>
            <a:ext cx="1497013" cy="3235325"/>
          </a:xfrm>
          <a:custGeom>
            <a:avLst/>
            <a:gdLst>
              <a:gd name="T0" fmla="*/ 1240022 w 1497965"/>
              <a:gd name="T1" fmla="*/ 0 h 3084195"/>
              <a:gd name="T2" fmla="*/ 248044 w 1497965"/>
              <a:gd name="T3" fmla="*/ 0 h 3084195"/>
              <a:gd name="T4" fmla="*/ 198061 w 1497965"/>
              <a:gd name="T5" fmla="*/ 7777 h 3084195"/>
              <a:gd name="T6" fmla="*/ 151502 w 1497965"/>
              <a:gd name="T7" fmla="*/ 30081 h 3084195"/>
              <a:gd name="T8" fmla="*/ 109367 w 1497965"/>
              <a:gd name="T9" fmla="*/ 65373 h 3084195"/>
              <a:gd name="T10" fmla="*/ 72662 w 1497965"/>
              <a:gd name="T11" fmla="*/ 112113 h 3084195"/>
              <a:gd name="T12" fmla="*/ 42368 w 1497965"/>
              <a:gd name="T13" fmla="*/ 168760 h 3084195"/>
              <a:gd name="T14" fmla="*/ 19500 w 1497965"/>
              <a:gd name="T15" fmla="*/ 233779 h 3084195"/>
              <a:gd name="T16" fmla="*/ 5042 w 1497965"/>
              <a:gd name="T17" fmla="*/ 305626 h 3084195"/>
              <a:gd name="T18" fmla="*/ 0 w 1497965"/>
              <a:gd name="T19" fmla="*/ 382758 h 3084195"/>
              <a:gd name="T20" fmla="*/ 0 w 1497965"/>
              <a:gd name="T21" fmla="*/ 4592792 h 3084195"/>
              <a:gd name="T22" fmla="*/ 5042 w 1497965"/>
              <a:gd name="T23" fmla="*/ 4669915 h 3084195"/>
              <a:gd name="T24" fmla="*/ 19500 w 1497965"/>
              <a:gd name="T25" fmla="*/ 4741746 h 3084195"/>
              <a:gd name="T26" fmla="*/ 42368 w 1497965"/>
              <a:gd name="T27" fmla="*/ 4806740 h 3084195"/>
              <a:gd name="T28" fmla="*/ 72662 w 1497965"/>
              <a:gd name="T29" fmla="*/ 4863358 h 3084195"/>
              <a:gd name="T30" fmla="*/ 109367 w 1497965"/>
              <a:gd name="T31" fmla="*/ 4910074 h 3084195"/>
              <a:gd name="T32" fmla="*/ 151502 w 1497965"/>
              <a:gd name="T33" fmla="*/ 4945341 h 3084195"/>
              <a:gd name="T34" fmla="*/ 198061 w 1497965"/>
              <a:gd name="T35" fmla="*/ 4967630 h 3084195"/>
              <a:gd name="T36" fmla="*/ 248044 w 1497965"/>
              <a:gd name="T37" fmla="*/ 4975399 h 3084195"/>
              <a:gd name="T38" fmla="*/ 1240022 w 1497965"/>
              <a:gd name="T39" fmla="*/ 4975399 h 3084195"/>
              <a:gd name="T40" fmla="*/ 1290007 w 1497965"/>
              <a:gd name="T41" fmla="*/ 4967630 h 3084195"/>
              <a:gd name="T42" fmla="*/ 1336562 w 1497965"/>
              <a:gd name="T43" fmla="*/ 4945341 h 3084195"/>
              <a:gd name="T44" fmla="*/ 1378696 w 1497965"/>
              <a:gd name="T45" fmla="*/ 4910074 h 3084195"/>
              <a:gd name="T46" fmla="*/ 1415408 w 1497965"/>
              <a:gd name="T47" fmla="*/ 4863358 h 3084195"/>
              <a:gd name="T48" fmla="*/ 1445699 w 1497965"/>
              <a:gd name="T49" fmla="*/ 4806740 h 3084195"/>
              <a:gd name="T50" fmla="*/ 1468571 w 1497965"/>
              <a:gd name="T51" fmla="*/ 4741746 h 3084195"/>
              <a:gd name="T52" fmla="*/ 1483025 w 1497965"/>
              <a:gd name="T53" fmla="*/ 4669915 h 3084195"/>
              <a:gd name="T54" fmla="*/ 1488066 w 1497965"/>
              <a:gd name="T55" fmla="*/ 4592792 h 3084195"/>
              <a:gd name="T56" fmla="*/ 1488066 w 1497965"/>
              <a:gd name="T57" fmla="*/ 382758 h 3084195"/>
              <a:gd name="T58" fmla="*/ 1483025 w 1497965"/>
              <a:gd name="T59" fmla="*/ 305626 h 3084195"/>
              <a:gd name="T60" fmla="*/ 1468571 w 1497965"/>
              <a:gd name="T61" fmla="*/ 233779 h 3084195"/>
              <a:gd name="T62" fmla="*/ 1445699 w 1497965"/>
              <a:gd name="T63" fmla="*/ 168760 h 3084195"/>
              <a:gd name="T64" fmla="*/ 1415408 w 1497965"/>
              <a:gd name="T65" fmla="*/ 112113 h 3084195"/>
              <a:gd name="T66" fmla="*/ 1378696 w 1497965"/>
              <a:gd name="T67" fmla="*/ 65373 h 3084195"/>
              <a:gd name="T68" fmla="*/ 1336562 w 1497965"/>
              <a:gd name="T69" fmla="*/ 30081 h 3084195"/>
              <a:gd name="T70" fmla="*/ 1290007 w 1497965"/>
              <a:gd name="T71" fmla="*/ 7777 h 3084195"/>
              <a:gd name="T72" fmla="*/ 1240022 w 1497965"/>
              <a:gd name="T73" fmla="*/ 0 h 308419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97965" h="3084195">
                <a:moveTo>
                  <a:pt x="1247932" y="0"/>
                </a:moveTo>
                <a:lnTo>
                  <a:pt x="249626" y="0"/>
                </a:lnTo>
                <a:lnTo>
                  <a:pt x="199324" y="4820"/>
                </a:lnTo>
                <a:lnTo>
                  <a:pt x="152469" y="18644"/>
                </a:lnTo>
                <a:lnTo>
                  <a:pt x="110067" y="40517"/>
                </a:lnTo>
                <a:lnTo>
                  <a:pt x="73122" y="69486"/>
                </a:lnTo>
                <a:lnTo>
                  <a:pt x="42638" y="104596"/>
                </a:lnTo>
                <a:lnTo>
                  <a:pt x="19620" y="144892"/>
                </a:lnTo>
                <a:lnTo>
                  <a:pt x="5072" y="189421"/>
                </a:lnTo>
                <a:lnTo>
                  <a:pt x="0" y="237227"/>
                </a:lnTo>
                <a:lnTo>
                  <a:pt x="0" y="2846531"/>
                </a:lnTo>
                <a:lnTo>
                  <a:pt x="5072" y="2894332"/>
                </a:lnTo>
                <a:lnTo>
                  <a:pt x="19620" y="2938850"/>
                </a:lnTo>
                <a:lnTo>
                  <a:pt x="42638" y="2979132"/>
                </a:lnTo>
                <a:lnTo>
                  <a:pt x="73122" y="3014224"/>
                </a:lnTo>
                <a:lnTo>
                  <a:pt x="110067" y="3043176"/>
                </a:lnTo>
                <a:lnTo>
                  <a:pt x="152469" y="3065035"/>
                </a:lnTo>
                <a:lnTo>
                  <a:pt x="199324" y="3078849"/>
                </a:lnTo>
                <a:lnTo>
                  <a:pt x="249626" y="3083665"/>
                </a:lnTo>
                <a:lnTo>
                  <a:pt x="1247932" y="3083665"/>
                </a:lnTo>
                <a:lnTo>
                  <a:pt x="1298233" y="3078849"/>
                </a:lnTo>
                <a:lnTo>
                  <a:pt x="1345087" y="3065035"/>
                </a:lnTo>
                <a:lnTo>
                  <a:pt x="1387489" y="3043176"/>
                </a:lnTo>
                <a:lnTo>
                  <a:pt x="1424435" y="3014224"/>
                </a:lnTo>
                <a:lnTo>
                  <a:pt x="1454919" y="2979132"/>
                </a:lnTo>
                <a:lnTo>
                  <a:pt x="1477937" y="2938850"/>
                </a:lnTo>
                <a:lnTo>
                  <a:pt x="1492484" y="2894332"/>
                </a:lnTo>
                <a:lnTo>
                  <a:pt x="1497557" y="2846531"/>
                </a:lnTo>
                <a:lnTo>
                  <a:pt x="1497557" y="237227"/>
                </a:lnTo>
                <a:lnTo>
                  <a:pt x="1492484" y="189421"/>
                </a:lnTo>
                <a:lnTo>
                  <a:pt x="1477937" y="144892"/>
                </a:lnTo>
                <a:lnTo>
                  <a:pt x="1454919" y="104596"/>
                </a:lnTo>
                <a:lnTo>
                  <a:pt x="1424435" y="69486"/>
                </a:lnTo>
                <a:lnTo>
                  <a:pt x="1387489" y="40517"/>
                </a:lnTo>
                <a:lnTo>
                  <a:pt x="1345087" y="18644"/>
                </a:lnTo>
                <a:lnTo>
                  <a:pt x="1298233" y="4820"/>
                </a:lnTo>
                <a:lnTo>
                  <a:pt x="1247932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object 86">
            <a:extLst>
              <a:ext uri="{FF2B5EF4-FFF2-40B4-BE49-F238E27FC236}">
                <a16:creationId xmlns:a16="http://schemas.microsoft.com/office/drawing/2014/main" id="{28F50813-DA41-4F6E-B3FE-72AEF7119F07}"/>
              </a:ext>
            </a:extLst>
          </p:cNvPr>
          <p:cNvSpPr/>
          <p:nvPr/>
        </p:nvSpPr>
        <p:spPr>
          <a:xfrm>
            <a:off x="9991725" y="1431926"/>
            <a:ext cx="1497013" cy="3790950"/>
          </a:xfrm>
          <a:custGeom>
            <a:avLst/>
            <a:gdLst/>
            <a:ahLst/>
            <a:cxnLst/>
            <a:rect l="l" t="t" r="r" b="b"/>
            <a:pathLst>
              <a:path w="1497965" h="3084195">
                <a:moveTo>
                  <a:pt x="0" y="237226"/>
                </a:moveTo>
                <a:lnTo>
                  <a:pt x="5072" y="189420"/>
                </a:lnTo>
                <a:lnTo>
                  <a:pt x="19620" y="144892"/>
                </a:lnTo>
                <a:lnTo>
                  <a:pt x="42638" y="104596"/>
                </a:lnTo>
                <a:lnTo>
                  <a:pt x="73122" y="69486"/>
                </a:lnTo>
                <a:lnTo>
                  <a:pt x="110068" y="40517"/>
                </a:lnTo>
                <a:lnTo>
                  <a:pt x="152470" y="18644"/>
                </a:lnTo>
                <a:lnTo>
                  <a:pt x="199324" y="4820"/>
                </a:lnTo>
                <a:lnTo>
                  <a:pt x="249626" y="0"/>
                </a:lnTo>
                <a:lnTo>
                  <a:pt x="1247932" y="0"/>
                </a:lnTo>
                <a:lnTo>
                  <a:pt x="1298234" y="4820"/>
                </a:lnTo>
                <a:lnTo>
                  <a:pt x="1345088" y="18644"/>
                </a:lnTo>
                <a:lnTo>
                  <a:pt x="1387490" y="40517"/>
                </a:lnTo>
                <a:lnTo>
                  <a:pt x="1424435" y="69486"/>
                </a:lnTo>
                <a:lnTo>
                  <a:pt x="1454919" y="104596"/>
                </a:lnTo>
                <a:lnTo>
                  <a:pt x="1477937" y="144892"/>
                </a:lnTo>
                <a:lnTo>
                  <a:pt x="1492485" y="189420"/>
                </a:lnTo>
                <a:lnTo>
                  <a:pt x="1497557" y="237226"/>
                </a:lnTo>
                <a:lnTo>
                  <a:pt x="1497557" y="2846530"/>
                </a:lnTo>
                <a:lnTo>
                  <a:pt x="1492485" y="2894332"/>
                </a:lnTo>
                <a:lnTo>
                  <a:pt x="1477937" y="2938849"/>
                </a:lnTo>
                <a:lnTo>
                  <a:pt x="1454919" y="2979131"/>
                </a:lnTo>
                <a:lnTo>
                  <a:pt x="1424435" y="3014223"/>
                </a:lnTo>
                <a:lnTo>
                  <a:pt x="1387490" y="3043175"/>
                </a:lnTo>
                <a:lnTo>
                  <a:pt x="1345088" y="3065034"/>
                </a:lnTo>
                <a:lnTo>
                  <a:pt x="1298234" y="3078848"/>
                </a:lnTo>
                <a:lnTo>
                  <a:pt x="1247932" y="3083664"/>
                </a:lnTo>
                <a:lnTo>
                  <a:pt x="249626" y="3083664"/>
                </a:lnTo>
                <a:lnTo>
                  <a:pt x="199324" y="3078848"/>
                </a:lnTo>
                <a:lnTo>
                  <a:pt x="152470" y="3065034"/>
                </a:lnTo>
                <a:lnTo>
                  <a:pt x="110068" y="3043175"/>
                </a:lnTo>
                <a:lnTo>
                  <a:pt x="73122" y="3014223"/>
                </a:lnTo>
                <a:lnTo>
                  <a:pt x="42638" y="2979131"/>
                </a:lnTo>
                <a:lnTo>
                  <a:pt x="19620" y="2938849"/>
                </a:lnTo>
                <a:lnTo>
                  <a:pt x="5072" y="2894332"/>
                </a:lnTo>
                <a:lnTo>
                  <a:pt x="0" y="2846530"/>
                </a:lnTo>
                <a:lnTo>
                  <a:pt x="0" y="2372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3434">
            <a:solidFill>
              <a:srgbClr val="41719C"/>
            </a:solidFill>
          </a:ln>
        </p:spPr>
        <p:txBody>
          <a:bodyPr lIns="0" tIns="0" rIns="0" bIns="0"/>
          <a:lstStyle/>
          <a:p>
            <a:pPr>
              <a:defRPr/>
            </a:pPr>
            <a:endParaRPr dirty="0">
              <a:latin typeface="Arial" charset="0"/>
              <a:ea typeface="MS PGothic" charset="-128"/>
            </a:endParaRPr>
          </a:p>
        </p:txBody>
      </p:sp>
      <p:sp>
        <p:nvSpPr>
          <p:cNvPr id="100" name="object 88">
            <a:extLst>
              <a:ext uri="{FF2B5EF4-FFF2-40B4-BE49-F238E27FC236}">
                <a16:creationId xmlns:a16="http://schemas.microsoft.com/office/drawing/2014/main" id="{7D6282B0-2523-4A06-B4ED-B7A2AB8A58B6}"/>
              </a:ext>
            </a:extLst>
          </p:cNvPr>
          <p:cNvSpPr>
            <a:spLocks/>
          </p:cNvSpPr>
          <p:nvPr/>
        </p:nvSpPr>
        <p:spPr bwMode="auto">
          <a:xfrm>
            <a:off x="10109200" y="2047875"/>
            <a:ext cx="1068388" cy="525463"/>
          </a:xfrm>
          <a:custGeom>
            <a:avLst/>
            <a:gdLst>
              <a:gd name="T0" fmla="*/ 1032543 w 1068704"/>
              <a:gd name="T1" fmla="*/ 0 h 501014"/>
              <a:gd name="T2" fmla="*/ 65678 w 1068704"/>
              <a:gd name="T3" fmla="*/ 0 h 501014"/>
              <a:gd name="T4" fmla="*/ 52880 w 1068704"/>
              <a:gd name="T5" fmla="*/ 3980 h 501014"/>
              <a:gd name="T6" fmla="*/ 42442 w 1068704"/>
              <a:gd name="T7" fmla="*/ 14816 h 501014"/>
              <a:gd name="T8" fmla="*/ 35418 w 1068704"/>
              <a:gd name="T9" fmla="*/ 30854 h 501014"/>
              <a:gd name="T10" fmla="*/ 32834 w 1068704"/>
              <a:gd name="T11" fmla="*/ 50441 h 501014"/>
              <a:gd name="T12" fmla="*/ 32834 w 1068704"/>
              <a:gd name="T13" fmla="*/ 705877 h 501014"/>
              <a:gd name="T14" fmla="*/ 9075 w 1068704"/>
              <a:gd name="T15" fmla="*/ 705877 h 501014"/>
              <a:gd name="T16" fmla="*/ 16416 w 1068704"/>
              <a:gd name="T17" fmla="*/ 717156 h 501014"/>
              <a:gd name="T18" fmla="*/ 16416 w 1068704"/>
              <a:gd name="T19" fmla="*/ 744900 h 501014"/>
              <a:gd name="T20" fmla="*/ 9075 w 1068704"/>
              <a:gd name="T21" fmla="*/ 756321 h 501014"/>
              <a:gd name="T22" fmla="*/ 32834 w 1068704"/>
              <a:gd name="T23" fmla="*/ 756321 h 501014"/>
              <a:gd name="T24" fmla="*/ 30259 w 1068704"/>
              <a:gd name="T25" fmla="*/ 775888 h 501014"/>
              <a:gd name="T26" fmla="*/ 23226 w 1068704"/>
              <a:gd name="T27" fmla="*/ 791871 h 501014"/>
              <a:gd name="T28" fmla="*/ 12789 w 1068704"/>
              <a:gd name="T29" fmla="*/ 802660 h 501014"/>
              <a:gd name="T30" fmla="*/ 0 w 1068704"/>
              <a:gd name="T31" fmla="*/ 806617 h 501014"/>
              <a:gd name="T32" fmla="*/ 966868 w 1068704"/>
              <a:gd name="T33" fmla="*/ 806617 h 501014"/>
              <a:gd name="T34" fmla="*/ 979618 w 1068704"/>
              <a:gd name="T35" fmla="*/ 802660 h 501014"/>
              <a:gd name="T36" fmla="*/ 990058 w 1068704"/>
              <a:gd name="T37" fmla="*/ 791871 h 501014"/>
              <a:gd name="T38" fmla="*/ 997113 w 1068704"/>
              <a:gd name="T39" fmla="*/ 775888 h 501014"/>
              <a:gd name="T40" fmla="*/ 999705 w 1068704"/>
              <a:gd name="T41" fmla="*/ 756321 h 501014"/>
              <a:gd name="T42" fmla="*/ 999705 w 1068704"/>
              <a:gd name="T43" fmla="*/ 100881 h 501014"/>
              <a:gd name="T44" fmla="*/ 56593 w 1068704"/>
              <a:gd name="T45" fmla="*/ 100881 h 501014"/>
              <a:gd name="T46" fmla="*/ 49251 w 1068704"/>
              <a:gd name="T47" fmla="*/ 89605 h 501014"/>
              <a:gd name="T48" fmla="*/ 49251 w 1068704"/>
              <a:gd name="T49" fmla="*/ 61716 h 501014"/>
              <a:gd name="T50" fmla="*/ 56593 w 1068704"/>
              <a:gd name="T51" fmla="*/ 50441 h 501014"/>
              <a:gd name="T52" fmla="*/ 1065379 w 1068704"/>
              <a:gd name="T53" fmla="*/ 50441 h 501014"/>
              <a:gd name="T54" fmla="*/ 1062801 w 1068704"/>
              <a:gd name="T55" fmla="*/ 30854 h 501014"/>
              <a:gd name="T56" fmla="*/ 1055769 w 1068704"/>
              <a:gd name="T57" fmla="*/ 14816 h 501014"/>
              <a:gd name="T58" fmla="*/ 1045333 w 1068704"/>
              <a:gd name="T59" fmla="*/ 3980 h 501014"/>
              <a:gd name="T60" fmla="*/ 1032543 w 1068704"/>
              <a:gd name="T61" fmla="*/ 0 h 501014"/>
              <a:gd name="T62" fmla="*/ 1065379 w 1068704"/>
              <a:gd name="T63" fmla="*/ 50441 h 501014"/>
              <a:gd name="T64" fmla="*/ 98513 w 1068704"/>
              <a:gd name="T65" fmla="*/ 50441 h 501014"/>
              <a:gd name="T66" fmla="*/ 95938 w 1068704"/>
              <a:gd name="T67" fmla="*/ 70088 h 501014"/>
              <a:gd name="T68" fmla="*/ 88905 w 1068704"/>
              <a:gd name="T69" fmla="*/ 86121 h 501014"/>
              <a:gd name="T70" fmla="*/ 78467 w 1068704"/>
              <a:gd name="T71" fmla="*/ 96922 h 501014"/>
              <a:gd name="T72" fmla="*/ 65678 w 1068704"/>
              <a:gd name="T73" fmla="*/ 100881 h 501014"/>
              <a:gd name="T74" fmla="*/ 1032543 w 1068704"/>
              <a:gd name="T75" fmla="*/ 100881 h 501014"/>
              <a:gd name="T76" fmla="*/ 1045333 w 1068704"/>
              <a:gd name="T77" fmla="*/ 96922 h 501014"/>
              <a:gd name="T78" fmla="*/ 1055769 w 1068704"/>
              <a:gd name="T79" fmla="*/ 86121 h 501014"/>
              <a:gd name="T80" fmla="*/ 1062801 w 1068704"/>
              <a:gd name="T81" fmla="*/ 70088 h 501014"/>
              <a:gd name="T82" fmla="*/ 1065379 w 1068704"/>
              <a:gd name="T83" fmla="*/ 50441 h 50101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68704" h="501014">
                <a:moveTo>
                  <a:pt x="1035601" y="0"/>
                </a:moveTo>
                <a:lnTo>
                  <a:pt x="65868" y="0"/>
                </a:lnTo>
                <a:lnTo>
                  <a:pt x="53040" y="2471"/>
                </a:lnTo>
                <a:lnTo>
                  <a:pt x="42572" y="9200"/>
                </a:lnTo>
                <a:lnTo>
                  <a:pt x="35519" y="19160"/>
                </a:lnTo>
                <a:lnTo>
                  <a:pt x="32934" y="31323"/>
                </a:lnTo>
                <a:lnTo>
                  <a:pt x="32934" y="438337"/>
                </a:lnTo>
                <a:lnTo>
                  <a:pt x="9105" y="438337"/>
                </a:lnTo>
                <a:lnTo>
                  <a:pt x="16466" y="445339"/>
                </a:lnTo>
                <a:lnTo>
                  <a:pt x="16466" y="462568"/>
                </a:lnTo>
                <a:lnTo>
                  <a:pt x="9105" y="469661"/>
                </a:lnTo>
                <a:lnTo>
                  <a:pt x="32934" y="469661"/>
                </a:lnTo>
                <a:lnTo>
                  <a:pt x="30349" y="481809"/>
                </a:lnTo>
                <a:lnTo>
                  <a:pt x="23296" y="491737"/>
                </a:lnTo>
                <a:lnTo>
                  <a:pt x="12829" y="498435"/>
                </a:lnTo>
                <a:lnTo>
                  <a:pt x="0" y="500893"/>
                </a:lnTo>
                <a:lnTo>
                  <a:pt x="969731" y="500893"/>
                </a:lnTo>
                <a:lnTo>
                  <a:pt x="982519" y="498435"/>
                </a:lnTo>
                <a:lnTo>
                  <a:pt x="992990" y="491737"/>
                </a:lnTo>
                <a:lnTo>
                  <a:pt x="1000066" y="481809"/>
                </a:lnTo>
                <a:lnTo>
                  <a:pt x="1002665" y="469661"/>
                </a:lnTo>
                <a:lnTo>
                  <a:pt x="1002665" y="62645"/>
                </a:lnTo>
                <a:lnTo>
                  <a:pt x="56763" y="62645"/>
                </a:lnTo>
                <a:lnTo>
                  <a:pt x="49401" y="55643"/>
                </a:lnTo>
                <a:lnTo>
                  <a:pt x="49401" y="38324"/>
                </a:lnTo>
                <a:lnTo>
                  <a:pt x="56763" y="31323"/>
                </a:lnTo>
                <a:lnTo>
                  <a:pt x="1068534" y="31323"/>
                </a:lnTo>
                <a:lnTo>
                  <a:pt x="1065949" y="19160"/>
                </a:lnTo>
                <a:lnTo>
                  <a:pt x="1058896" y="9200"/>
                </a:lnTo>
                <a:lnTo>
                  <a:pt x="1048429" y="2471"/>
                </a:lnTo>
                <a:lnTo>
                  <a:pt x="1035601" y="0"/>
                </a:lnTo>
                <a:close/>
              </a:path>
              <a:path w="1068704" h="501014">
                <a:moveTo>
                  <a:pt x="1068534" y="31323"/>
                </a:moveTo>
                <a:lnTo>
                  <a:pt x="98803" y="31323"/>
                </a:lnTo>
                <a:lnTo>
                  <a:pt x="96218" y="43523"/>
                </a:lnTo>
                <a:lnTo>
                  <a:pt x="89165" y="53478"/>
                </a:lnTo>
                <a:lnTo>
                  <a:pt x="78697" y="60186"/>
                </a:lnTo>
                <a:lnTo>
                  <a:pt x="65868" y="62645"/>
                </a:lnTo>
                <a:lnTo>
                  <a:pt x="1035601" y="62645"/>
                </a:lnTo>
                <a:lnTo>
                  <a:pt x="1048429" y="60186"/>
                </a:lnTo>
                <a:lnTo>
                  <a:pt x="1058896" y="53478"/>
                </a:lnTo>
                <a:lnTo>
                  <a:pt x="1065949" y="43523"/>
                </a:lnTo>
                <a:lnTo>
                  <a:pt x="1068534" y="31323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" name="object 89">
            <a:extLst>
              <a:ext uri="{FF2B5EF4-FFF2-40B4-BE49-F238E27FC236}">
                <a16:creationId xmlns:a16="http://schemas.microsoft.com/office/drawing/2014/main" id="{77114C81-CC76-4DD8-8F08-0123979ACFB2}"/>
              </a:ext>
            </a:extLst>
          </p:cNvPr>
          <p:cNvSpPr>
            <a:spLocks/>
          </p:cNvSpPr>
          <p:nvPr/>
        </p:nvSpPr>
        <p:spPr bwMode="auto">
          <a:xfrm>
            <a:off x="10075863" y="2078038"/>
            <a:ext cx="131762" cy="493712"/>
          </a:xfrm>
          <a:custGeom>
            <a:avLst/>
            <a:gdLst>
              <a:gd name="T0" fmla="*/ 128610 w 132079"/>
              <a:gd name="T1" fmla="*/ 0 h 469900"/>
              <a:gd name="T2" fmla="*/ 87567 w 132079"/>
              <a:gd name="T3" fmla="*/ 0 h 469900"/>
              <a:gd name="T4" fmla="*/ 80380 w 132079"/>
              <a:gd name="T5" fmla="*/ 11478 h 469900"/>
              <a:gd name="T6" fmla="*/ 80380 w 132079"/>
              <a:gd name="T7" fmla="*/ 39869 h 469900"/>
              <a:gd name="T8" fmla="*/ 87567 w 132079"/>
              <a:gd name="T9" fmla="*/ 51348 h 469900"/>
              <a:gd name="T10" fmla="*/ 96456 w 132079"/>
              <a:gd name="T11" fmla="*/ 51348 h 469900"/>
              <a:gd name="T12" fmla="*/ 108981 w 132079"/>
              <a:gd name="T13" fmla="*/ 47318 h 469900"/>
              <a:gd name="T14" fmla="*/ 119200 w 132079"/>
              <a:gd name="T15" fmla="*/ 36320 h 469900"/>
              <a:gd name="T16" fmla="*/ 126086 w 132079"/>
              <a:gd name="T17" fmla="*/ 20001 h 469900"/>
              <a:gd name="T18" fmla="*/ 128610 w 132079"/>
              <a:gd name="T19" fmla="*/ 0 h 469900"/>
              <a:gd name="T20" fmla="*/ 41041 w 132079"/>
              <a:gd name="T21" fmla="*/ 667255 h 469900"/>
              <a:gd name="T22" fmla="*/ 32151 w 132079"/>
              <a:gd name="T23" fmla="*/ 667255 h 469900"/>
              <a:gd name="T24" fmla="*/ 19628 w 132079"/>
              <a:gd name="T25" fmla="*/ 671285 h 469900"/>
              <a:gd name="T26" fmla="*/ 9407 w 132079"/>
              <a:gd name="T27" fmla="*/ 682283 h 469900"/>
              <a:gd name="T28" fmla="*/ 2525 w 132079"/>
              <a:gd name="T29" fmla="*/ 698604 h 469900"/>
              <a:gd name="T30" fmla="*/ 0 w 132079"/>
              <a:gd name="T31" fmla="*/ 718606 h 469900"/>
              <a:gd name="T32" fmla="*/ 2525 w 132079"/>
              <a:gd name="T33" fmla="*/ 738520 h 469900"/>
              <a:gd name="T34" fmla="*/ 9407 w 132079"/>
              <a:gd name="T35" fmla="*/ 754798 h 469900"/>
              <a:gd name="T36" fmla="*/ 19628 w 132079"/>
              <a:gd name="T37" fmla="*/ 765781 h 469900"/>
              <a:gd name="T38" fmla="*/ 32151 w 132079"/>
              <a:gd name="T39" fmla="*/ 769806 h 469900"/>
              <a:gd name="T40" fmla="*/ 44675 w 132079"/>
              <a:gd name="T41" fmla="*/ 765781 h 469900"/>
              <a:gd name="T42" fmla="*/ 54895 w 132079"/>
              <a:gd name="T43" fmla="*/ 754798 h 469900"/>
              <a:gd name="T44" fmla="*/ 61780 w 132079"/>
              <a:gd name="T45" fmla="*/ 738520 h 469900"/>
              <a:gd name="T46" fmla="*/ 64304 w 132079"/>
              <a:gd name="T47" fmla="*/ 718606 h 469900"/>
              <a:gd name="T48" fmla="*/ 41041 w 132079"/>
              <a:gd name="T49" fmla="*/ 718606 h 469900"/>
              <a:gd name="T50" fmla="*/ 48227 w 132079"/>
              <a:gd name="T51" fmla="*/ 706979 h 469900"/>
              <a:gd name="T52" fmla="*/ 48227 w 132079"/>
              <a:gd name="T53" fmla="*/ 678734 h 469900"/>
              <a:gd name="T54" fmla="*/ 41041 w 132079"/>
              <a:gd name="T55" fmla="*/ 667255 h 46990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32079" h="469900">
                <a:moveTo>
                  <a:pt x="131737" y="0"/>
                </a:moveTo>
                <a:lnTo>
                  <a:pt x="89697" y="0"/>
                </a:lnTo>
                <a:lnTo>
                  <a:pt x="82335" y="7001"/>
                </a:lnTo>
                <a:lnTo>
                  <a:pt x="82335" y="24320"/>
                </a:lnTo>
                <a:lnTo>
                  <a:pt x="89697" y="31322"/>
                </a:lnTo>
                <a:lnTo>
                  <a:pt x="98802" y="31322"/>
                </a:lnTo>
                <a:lnTo>
                  <a:pt x="111631" y="28863"/>
                </a:lnTo>
                <a:lnTo>
                  <a:pt x="122099" y="22155"/>
                </a:lnTo>
                <a:lnTo>
                  <a:pt x="129152" y="12200"/>
                </a:lnTo>
                <a:lnTo>
                  <a:pt x="131737" y="0"/>
                </a:lnTo>
                <a:close/>
              </a:path>
              <a:path w="132079" h="469900">
                <a:moveTo>
                  <a:pt x="42039" y="407014"/>
                </a:moveTo>
                <a:lnTo>
                  <a:pt x="32933" y="407014"/>
                </a:lnTo>
                <a:lnTo>
                  <a:pt x="20105" y="409473"/>
                </a:lnTo>
                <a:lnTo>
                  <a:pt x="9637" y="416181"/>
                </a:lnTo>
                <a:lnTo>
                  <a:pt x="2585" y="426137"/>
                </a:lnTo>
                <a:lnTo>
                  <a:pt x="0" y="438337"/>
                </a:lnTo>
                <a:lnTo>
                  <a:pt x="2585" y="450486"/>
                </a:lnTo>
                <a:lnTo>
                  <a:pt x="9637" y="460414"/>
                </a:lnTo>
                <a:lnTo>
                  <a:pt x="20105" y="467112"/>
                </a:lnTo>
                <a:lnTo>
                  <a:pt x="32933" y="469569"/>
                </a:lnTo>
                <a:lnTo>
                  <a:pt x="45762" y="467112"/>
                </a:lnTo>
                <a:lnTo>
                  <a:pt x="56230" y="460414"/>
                </a:lnTo>
                <a:lnTo>
                  <a:pt x="63283" y="450486"/>
                </a:lnTo>
                <a:lnTo>
                  <a:pt x="65868" y="438337"/>
                </a:lnTo>
                <a:lnTo>
                  <a:pt x="42039" y="438337"/>
                </a:lnTo>
                <a:lnTo>
                  <a:pt x="49400" y="431245"/>
                </a:lnTo>
                <a:lnTo>
                  <a:pt x="49400" y="414016"/>
                </a:lnTo>
                <a:lnTo>
                  <a:pt x="42039" y="407014"/>
                </a:lnTo>
                <a:close/>
              </a:path>
            </a:pathLst>
          </a:custGeom>
          <a:solidFill>
            <a:srgbClr val="497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" name="object 91">
            <a:extLst>
              <a:ext uri="{FF2B5EF4-FFF2-40B4-BE49-F238E27FC236}">
                <a16:creationId xmlns:a16="http://schemas.microsoft.com/office/drawing/2014/main" id="{0BC2CE40-1D0E-4E2A-AC19-81EBCFB246A5}"/>
              </a:ext>
            </a:extLst>
          </p:cNvPr>
          <p:cNvSpPr>
            <a:spLocks/>
          </p:cNvSpPr>
          <p:nvPr/>
        </p:nvSpPr>
        <p:spPr bwMode="auto">
          <a:xfrm>
            <a:off x="10158413" y="2047875"/>
            <a:ext cx="49212" cy="65088"/>
          </a:xfrm>
          <a:custGeom>
            <a:avLst/>
            <a:gdLst>
              <a:gd name="T0" fmla="*/ 15443 w 49529"/>
              <a:gd name="T1" fmla="*/ 0 h 62864"/>
              <a:gd name="T2" fmla="*/ 27474 w 49529"/>
              <a:gd name="T3" fmla="*/ 3496 h 62864"/>
              <a:gd name="T4" fmla="*/ 37291 w 49529"/>
              <a:gd name="T5" fmla="*/ 13024 h 62864"/>
              <a:gd name="T6" fmla="*/ 43903 w 49529"/>
              <a:gd name="T7" fmla="*/ 27127 h 62864"/>
              <a:gd name="T8" fmla="*/ 46330 w 49529"/>
              <a:gd name="T9" fmla="*/ 44344 h 62864"/>
              <a:gd name="T10" fmla="*/ 43903 w 49529"/>
              <a:gd name="T11" fmla="*/ 61617 h 62864"/>
              <a:gd name="T12" fmla="*/ 37291 w 49529"/>
              <a:gd name="T13" fmla="*/ 75713 h 62864"/>
              <a:gd name="T14" fmla="*/ 27474 w 49529"/>
              <a:gd name="T15" fmla="*/ 85211 h 62864"/>
              <a:gd name="T16" fmla="*/ 15443 w 49529"/>
              <a:gd name="T17" fmla="*/ 88692 h 62864"/>
              <a:gd name="T18" fmla="*/ 6902 w 49529"/>
              <a:gd name="T19" fmla="*/ 88692 h 62864"/>
              <a:gd name="T20" fmla="*/ 0 w 49529"/>
              <a:gd name="T21" fmla="*/ 78778 h 62864"/>
              <a:gd name="T22" fmla="*/ 0 w 49529"/>
              <a:gd name="T23" fmla="*/ 66517 h 62864"/>
              <a:gd name="T24" fmla="*/ 0 w 49529"/>
              <a:gd name="T25" fmla="*/ 54257 h 62864"/>
              <a:gd name="T26" fmla="*/ 6902 w 49529"/>
              <a:gd name="T27" fmla="*/ 44344 h 62864"/>
              <a:gd name="T28" fmla="*/ 15443 w 49529"/>
              <a:gd name="T29" fmla="*/ 44344 h 62864"/>
              <a:gd name="T30" fmla="*/ 46330 w 49529"/>
              <a:gd name="T31" fmla="*/ 44344 h 628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529" h="62864">
                <a:moveTo>
                  <a:pt x="16466" y="0"/>
                </a:moveTo>
                <a:lnTo>
                  <a:pt x="29295" y="2471"/>
                </a:lnTo>
                <a:lnTo>
                  <a:pt x="39763" y="9200"/>
                </a:lnTo>
                <a:lnTo>
                  <a:pt x="46815" y="19160"/>
                </a:lnTo>
                <a:lnTo>
                  <a:pt x="49400" y="31323"/>
                </a:lnTo>
                <a:lnTo>
                  <a:pt x="46815" y="43523"/>
                </a:lnTo>
                <a:lnTo>
                  <a:pt x="39763" y="53479"/>
                </a:lnTo>
                <a:lnTo>
                  <a:pt x="29295" y="60187"/>
                </a:lnTo>
                <a:lnTo>
                  <a:pt x="16466" y="62646"/>
                </a:lnTo>
                <a:lnTo>
                  <a:pt x="7360" y="62646"/>
                </a:lnTo>
                <a:lnTo>
                  <a:pt x="0" y="55644"/>
                </a:lnTo>
                <a:lnTo>
                  <a:pt x="0" y="46983"/>
                </a:lnTo>
                <a:lnTo>
                  <a:pt x="0" y="38324"/>
                </a:lnTo>
                <a:lnTo>
                  <a:pt x="7360" y="31323"/>
                </a:lnTo>
                <a:lnTo>
                  <a:pt x="16466" y="31323"/>
                </a:lnTo>
                <a:lnTo>
                  <a:pt x="49400" y="31323"/>
                </a:lnTo>
              </a:path>
            </a:pathLst>
          </a:custGeom>
          <a:noFill/>
          <a:ln w="13306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4" name="object 92">
            <a:extLst>
              <a:ext uri="{FF2B5EF4-FFF2-40B4-BE49-F238E27FC236}">
                <a16:creationId xmlns:a16="http://schemas.microsoft.com/office/drawing/2014/main" id="{D4942C99-A4E3-4E6C-B202-E1ACDD6DDA6E}"/>
              </a:ext>
            </a:extLst>
          </p:cNvPr>
          <p:cNvSpPr>
            <a:spLocks/>
          </p:cNvSpPr>
          <p:nvPr/>
        </p:nvSpPr>
        <p:spPr bwMode="auto">
          <a:xfrm>
            <a:off x="10174288" y="2109788"/>
            <a:ext cx="938212" cy="46037"/>
          </a:xfrm>
          <a:custGeom>
            <a:avLst/>
            <a:gdLst>
              <a:gd name="T0" fmla="*/ 946362 w 937259"/>
              <a:gd name="T1" fmla="*/ 0 h 45719"/>
              <a:gd name="T2" fmla="*/ 0 w 937259"/>
              <a:gd name="T3" fmla="*/ 0 h 457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37259" h="45719">
                <a:moveTo>
                  <a:pt x="936796" y="0"/>
                </a:moveTo>
                <a:lnTo>
                  <a:pt x="0" y="0"/>
                </a:lnTo>
              </a:path>
            </a:pathLst>
          </a:custGeom>
          <a:noFill/>
          <a:ln w="12897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object 93">
            <a:extLst>
              <a:ext uri="{FF2B5EF4-FFF2-40B4-BE49-F238E27FC236}">
                <a16:creationId xmlns:a16="http://schemas.microsoft.com/office/drawing/2014/main" id="{C7BC2A88-2904-47AF-BD36-4A129CBDD5FF}"/>
              </a:ext>
            </a:extLst>
          </p:cNvPr>
          <p:cNvSpPr>
            <a:spLocks/>
          </p:cNvSpPr>
          <p:nvPr/>
        </p:nvSpPr>
        <p:spPr bwMode="auto">
          <a:xfrm>
            <a:off x="10109200" y="2486025"/>
            <a:ext cx="33338" cy="46038"/>
          </a:xfrm>
          <a:custGeom>
            <a:avLst/>
            <a:gdLst>
              <a:gd name="T0" fmla="*/ 0 w 33020"/>
              <a:gd name="T1" fmla="*/ 0 h 31750"/>
              <a:gd name="T2" fmla="*/ 10022 w 33020"/>
              <a:gd name="T3" fmla="*/ 0 h 31750"/>
              <a:gd name="T4" fmla="*/ 18124 w 33020"/>
              <a:gd name="T5" fmla="*/ 287628 h 31750"/>
              <a:gd name="T6" fmla="*/ 18124 w 33020"/>
              <a:gd name="T7" fmla="*/ 643491 h 31750"/>
              <a:gd name="T8" fmla="*/ 18124 w 33020"/>
              <a:gd name="T9" fmla="*/ 995536 h 31750"/>
              <a:gd name="T10" fmla="*/ 10022 w 33020"/>
              <a:gd name="T11" fmla="*/ 1287027 h 31750"/>
              <a:gd name="T12" fmla="*/ 0 w 33020"/>
              <a:gd name="T13" fmla="*/ 1287027 h 31750"/>
              <a:gd name="T14" fmla="*/ 36247 w 33020"/>
              <a:gd name="T15" fmla="*/ 1287027 h 317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020" h="31750">
                <a:moveTo>
                  <a:pt x="0" y="0"/>
                </a:moveTo>
                <a:lnTo>
                  <a:pt x="9105" y="0"/>
                </a:lnTo>
                <a:lnTo>
                  <a:pt x="16467" y="7000"/>
                </a:lnTo>
                <a:lnTo>
                  <a:pt x="16467" y="15661"/>
                </a:lnTo>
                <a:lnTo>
                  <a:pt x="16467" y="24229"/>
                </a:lnTo>
                <a:lnTo>
                  <a:pt x="9105" y="31323"/>
                </a:lnTo>
                <a:lnTo>
                  <a:pt x="0" y="31323"/>
                </a:lnTo>
                <a:lnTo>
                  <a:pt x="32935" y="31323"/>
                </a:lnTo>
              </a:path>
            </a:pathLst>
          </a:custGeom>
          <a:noFill/>
          <a:ln w="13212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6" name="object 94">
            <a:extLst>
              <a:ext uri="{FF2B5EF4-FFF2-40B4-BE49-F238E27FC236}">
                <a16:creationId xmlns:a16="http://schemas.microsoft.com/office/drawing/2014/main" id="{49D29392-4D8A-49B1-892B-2D8881F676AF}"/>
              </a:ext>
            </a:extLst>
          </p:cNvPr>
          <p:cNvSpPr>
            <a:spLocks/>
          </p:cNvSpPr>
          <p:nvPr/>
        </p:nvSpPr>
        <p:spPr bwMode="auto">
          <a:xfrm>
            <a:off x="10109200" y="2486025"/>
            <a:ext cx="33338" cy="65088"/>
          </a:xfrm>
          <a:custGeom>
            <a:avLst/>
            <a:gdLst>
              <a:gd name="T0" fmla="*/ 0 w 33020"/>
              <a:gd name="T1" fmla="*/ 88560 h 62864"/>
              <a:gd name="T2" fmla="*/ 14119 w 33020"/>
              <a:gd name="T3" fmla="*/ 85081 h 62864"/>
              <a:gd name="T4" fmla="*/ 25640 w 33020"/>
              <a:gd name="T5" fmla="*/ 75599 h 62864"/>
              <a:gd name="T6" fmla="*/ 33405 w 33020"/>
              <a:gd name="T7" fmla="*/ 61544 h 62864"/>
              <a:gd name="T8" fmla="*/ 36247 w 33020"/>
              <a:gd name="T9" fmla="*/ 44344 h 62864"/>
              <a:gd name="T10" fmla="*/ 36247 w 33020"/>
              <a:gd name="T11" fmla="*/ 0 h 62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020" h="62864">
                <a:moveTo>
                  <a:pt x="0" y="62554"/>
                </a:moveTo>
                <a:lnTo>
                  <a:pt x="12828" y="60096"/>
                </a:lnTo>
                <a:lnTo>
                  <a:pt x="23296" y="53398"/>
                </a:lnTo>
                <a:lnTo>
                  <a:pt x="30350" y="43470"/>
                </a:lnTo>
                <a:lnTo>
                  <a:pt x="32935" y="31323"/>
                </a:lnTo>
                <a:lnTo>
                  <a:pt x="32935" y="0"/>
                </a:lnTo>
              </a:path>
            </a:pathLst>
          </a:custGeom>
          <a:noFill/>
          <a:ln w="13417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object 95">
            <a:extLst>
              <a:ext uri="{FF2B5EF4-FFF2-40B4-BE49-F238E27FC236}">
                <a16:creationId xmlns:a16="http://schemas.microsoft.com/office/drawing/2014/main" id="{11C03E9A-EDA0-4762-B32F-1F0C8B387185}"/>
              </a:ext>
            </a:extLst>
          </p:cNvPr>
          <p:cNvSpPr txBox="1"/>
          <p:nvPr/>
        </p:nvSpPr>
        <p:spPr>
          <a:xfrm>
            <a:off x="10348913" y="2193925"/>
            <a:ext cx="730250" cy="33534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050" b="1" spc="-125" dirty="0">
                <a:latin typeface="Arial"/>
                <a:ea typeface="MS PGothic" charset="-128"/>
              </a:rPr>
              <a:t>PO</a:t>
            </a:r>
            <a:r>
              <a:rPr sz="1050" b="1" spc="-90" dirty="0">
                <a:latin typeface="Arial"/>
                <a:ea typeface="MS PGothic" charset="-128"/>
              </a:rPr>
              <a:t> </a:t>
            </a:r>
            <a:r>
              <a:rPr sz="1050" b="1" spc="-10" dirty="0">
                <a:latin typeface="Arial"/>
                <a:ea typeface="MS PGothic" charset="-128"/>
              </a:rPr>
              <a:t>Tracking</a:t>
            </a:r>
            <a:endParaRPr sz="1050" b="1" dirty="0">
              <a:latin typeface="Arial"/>
              <a:ea typeface="MS PGothic" charset="-128"/>
            </a:endParaRPr>
          </a:p>
        </p:txBody>
      </p:sp>
      <p:sp>
        <p:nvSpPr>
          <p:cNvPr id="112" name="object 100">
            <a:extLst>
              <a:ext uri="{FF2B5EF4-FFF2-40B4-BE49-F238E27FC236}">
                <a16:creationId xmlns:a16="http://schemas.microsoft.com/office/drawing/2014/main" id="{03D7D9AD-1BF2-4CBB-8180-8387D969C53F}"/>
              </a:ext>
            </a:extLst>
          </p:cNvPr>
          <p:cNvSpPr>
            <a:spLocks/>
          </p:cNvSpPr>
          <p:nvPr/>
        </p:nvSpPr>
        <p:spPr bwMode="auto">
          <a:xfrm>
            <a:off x="10244138" y="2894013"/>
            <a:ext cx="1093787" cy="44450"/>
          </a:xfrm>
          <a:custGeom>
            <a:avLst/>
            <a:gdLst>
              <a:gd name="T0" fmla="*/ 1096507 w 1093470"/>
              <a:gd name="T1" fmla="*/ 0 h 45719"/>
              <a:gd name="T2" fmla="*/ 0 w 1093470"/>
              <a:gd name="T3" fmla="*/ 0 h 457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3470" h="45719">
                <a:moveTo>
                  <a:pt x="1093333" y="0"/>
                </a:moveTo>
                <a:lnTo>
                  <a:pt x="0" y="0"/>
                </a:lnTo>
              </a:path>
            </a:pathLst>
          </a:custGeom>
          <a:noFill/>
          <a:ln w="12897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6" name="Right Arrow 53">
            <a:extLst>
              <a:ext uri="{FF2B5EF4-FFF2-40B4-BE49-F238E27FC236}">
                <a16:creationId xmlns:a16="http://schemas.microsoft.com/office/drawing/2014/main" id="{A29AC90E-374C-4328-BEFA-0AAA53E20DBA}"/>
              </a:ext>
            </a:extLst>
          </p:cNvPr>
          <p:cNvSpPr/>
          <p:nvPr/>
        </p:nvSpPr>
        <p:spPr>
          <a:xfrm>
            <a:off x="1398588" y="1703388"/>
            <a:ext cx="1066800" cy="2174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17" name="Right Arrow 54">
            <a:extLst>
              <a:ext uri="{FF2B5EF4-FFF2-40B4-BE49-F238E27FC236}">
                <a16:creationId xmlns:a16="http://schemas.microsoft.com/office/drawing/2014/main" id="{F520B9A9-EE39-47BE-B203-73C763260413}"/>
              </a:ext>
            </a:extLst>
          </p:cNvPr>
          <p:cNvSpPr/>
          <p:nvPr/>
        </p:nvSpPr>
        <p:spPr>
          <a:xfrm>
            <a:off x="3249613" y="1677988"/>
            <a:ext cx="4994274" cy="24606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19" name="Right Arrow 56">
            <a:extLst>
              <a:ext uri="{FF2B5EF4-FFF2-40B4-BE49-F238E27FC236}">
                <a16:creationId xmlns:a16="http://schemas.microsoft.com/office/drawing/2014/main" id="{675385AF-F942-42D9-853B-515B2D4E8D98}"/>
              </a:ext>
            </a:extLst>
          </p:cNvPr>
          <p:cNvSpPr/>
          <p:nvPr/>
        </p:nvSpPr>
        <p:spPr>
          <a:xfrm>
            <a:off x="1392238" y="2562225"/>
            <a:ext cx="1066800" cy="2159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0" name="Right Arrow 57">
            <a:extLst>
              <a:ext uri="{FF2B5EF4-FFF2-40B4-BE49-F238E27FC236}">
                <a16:creationId xmlns:a16="http://schemas.microsoft.com/office/drawing/2014/main" id="{8981F7E7-067D-4CDF-8128-EA40A37299BB}"/>
              </a:ext>
            </a:extLst>
          </p:cNvPr>
          <p:cNvSpPr/>
          <p:nvPr/>
        </p:nvSpPr>
        <p:spPr>
          <a:xfrm>
            <a:off x="3244850" y="2535238"/>
            <a:ext cx="4962525" cy="2159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2" name="Right Arrow 59">
            <a:extLst>
              <a:ext uri="{FF2B5EF4-FFF2-40B4-BE49-F238E27FC236}">
                <a16:creationId xmlns:a16="http://schemas.microsoft.com/office/drawing/2014/main" id="{25347E97-9376-4E94-8EF2-F6E9F3D952CE}"/>
              </a:ext>
            </a:extLst>
          </p:cNvPr>
          <p:cNvSpPr/>
          <p:nvPr/>
        </p:nvSpPr>
        <p:spPr>
          <a:xfrm>
            <a:off x="1371600" y="3321339"/>
            <a:ext cx="3397250" cy="1873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3" name="Right Arrow 60">
            <a:extLst>
              <a:ext uri="{FF2B5EF4-FFF2-40B4-BE49-F238E27FC236}">
                <a16:creationId xmlns:a16="http://schemas.microsoft.com/office/drawing/2014/main" id="{EEFC1E22-E4CF-4C19-A72D-8AA4549632C8}"/>
              </a:ext>
            </a:extLst>
          </p:cNvPr>
          <p:cNvSpPr/>
          <p:nvPr/>
        </p:nvSpPr>
        <p:spPr>
          <a:xfrm>
            <a:off x="6413500" y="3326102"/>
            <a:ext cx="1784350" cy="2000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4" name="Right Arrow 61">
            <a:extLst>
              <a:ext uri="{FF2B5EF4-FFF2-40B4-BE49-F238E27FC236}">
                <a16:creationId xmlns:a16="http://schemas.microsoft.com/office/drawing/2014/main" id="{99B6FCBD-F036-445E-A881-15F291A6177D}"/>
              </a:ext>
            </a:extLst>
          </p:cNvPr>
          <p:cNvSpPr/>
          <p:nvPr/>
        </p:nvSpPr>
        <p:spPr>
          <a:xfrm>
            <a:off x="1377951" y="5043487"/>
            <a:ext cx="2844802" cy="2428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5" name="Right Arrow 62">
            <a:extLst>
              <a:ext uri="{FF2B5EF4-FFF2-40B4-BE49-F238E27FC236}">
                <a16:creationId xmlns:a16="http://schemas.microsoft.com/office/drawing/2014/main" id="{02CDB369-D5FF-4EF8-B28D-AFBD52A0580A}"/>
              </a:ext>
            </a:extLst>
          </p:cNvPr>
          <p:cNvSpPr/>
          <p:nvPr/>
        </p:nvSpPr>
        <p:spPr>
          <a:xfrm>
            <a:off x="6402388" y="5021263"/>
            <a:ext cx="1784350" cy="20161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6" name="Right Arrow 63">
            <a:extLst>
              <a:ext uri="{FF2B5EF4-FFF2-40B4-BE49-F238E27FC236}">
                <a16:creationId xmlns:a16="http://schemas.microsoft.com/office/drawing/2014/main" id="{166AD02F-6B7A-49DE-A292-04A921FDF9B4}"/>
              </a:ext>
            </a:extLst>
          </p:cNvPr>
          <p:cNvSpPr/>
          <p:nvPr/>
        </p:nvSpPr>
        <p:spPr>
          <a:xfrm>
            <a:off x="1752600" y="5886450"/>
            <a:ext cx="3005138" cy="2047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7" name="Right Arrow 64">
            <a:extLst>
              <a:ext uri="{FF2B5EF4-FFF2-40B4-BE49-F238E27FC236}">
                <a16:creationId xmlns:a16="http://schemas.microsoft.com/office/drawing/2014/main" id="{740BEB74-B3F8-478F-9BB1-4FDCC268FA32}"/>
              </a:ext>
            </a:extLst>
          </p:cNvPr>
          <p:cNvSpPr/>
          <p:nvPr/>
        </p:nvSpPr>
        <p:spPr>
          <a:xfrm>
            <a:off x="6402388" y="5889625"/>
            <a:ext cx="1784350" cy="20161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8" name="Right Arrow 65">
            <a:extLst>
              <a:ext uri="{FF2B5EF4-FFF2-40B4-BE49-F238E27FC236}">
                <a16:creationId xmlns:a16="http://schemas.microsoft.com/office/drawing/2014/main" id="{B332148F-81C8-47CB-ADAA-9B99BD922A31}"/>
              </a:ext>
            </a:extLst>
          </p:cNvPr>
          <p:cNvSpPr/>
          <p:nvPr/>
        </p:nvSpPr>
        <p:spPr>
          <a:xfrm>
            <a:off x="1368425" y="4080453"/>
            <a:ext cx="1025525" cy="2206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9" name="Right Arrow 66">
            <a:extLst>
              <a:ext uri="{FF2B5EF4-FFF2-40B4-BE49-F238E27FC236}">
                <a16:creationId xmlns:a16="http://schemas.microsoft.com/office/drawing/2014/main" id="{34E66172-137B-4A91-9CAA-C08C3882D563}"/>
              </a:ext>
            </a:extLst>
          </p:cNvPr>
          <p:cNvSpPr/>
          <p:nvPr/>
        </p:nvSpPr>
        <p:spPr>
          <a:xfrm>
            <a:off x="3287713" y="4074103"/>
            <a:ext cx="1144587" cy="2159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30" name="Right Arrow 67">
            <a:extLst>
              <a:ext uri="{FF2B5EF4-FFF2-40B4-BE49-F238E27FC236}">
                <a16:creationId xmlns:a16="http://schemas.microsoft.com/office/drawing/2014/main" id="{37952B58-12BF-48F3-A898-5B08D15848C4}"/>
              </a:ext>
            </a:extLst>
          </p:cNvPr>
          <p:cNvSpPr/>
          <p:nvPr/>
        </p:nvSpPr>
        <p:spPr>
          <a:xfrm>
            <a:off x="5691187" y="4193597"/>
            <a:ext cx="2525713" cy="2000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31" name="Right Arrow 68">
            <a:extLst>
              <a:ext uri="{FF2B5EF4-FFF2-40B4-BE49-F238E27FC236}">
                <a16:creationId xmlns:a16="http://schemas.microsoft.com/office/drawing/2014/main" id="{5BCF5420-8F3F-4072-A9BC-A2C4A74D6D8D}"/>
              </a:ext>
            </a:extLst>
          </p:cNvPr>
          <p:cNvSpPr/>
          <p:nvPr/>
        </p:nvSpPr>
        <p:spPr>
          <a:xfrm>
            <a:off x="9090025" y="3290888"/>
            <a:ext cx="884238" cy="19526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32" name="TextBox 1">
            <a:extLst>
              <a:ext uri="{FF2B5EF4-FFF2-40B4-BE49-F238E27FC236}">
                <a16:creationId xmlns:a16="http://schemas.microsoft.com/office/drawing/2014/main" id="{FC1F5A29-0EFA-4DD7-A4F9-67C356D4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36651"/>
            <a:ext cx="584993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Functional Overview</a:t>
            </a:r>
          </a:p>
        </p:txBody>
      </p:sp>
      <p:sp>
        <p:nvSpPr>
          <p:cNvPr id="133" name="Rounded Rectangle 25">
            <a:extLst>
              <a:ext uri="{FF2B5EF4-FFF2-40B4-BE49-F238E27FC236}">
                <a16:creationId xmlns:a16="http://schemas.microsoft.com/office/drawing/2014/main" id="{B084BFFD-C0A6-4CBE-AB8E-8F26A52680D6}"/>
              </a:ext>
            </a:extLst>
          </p:cNvPr>
          <p:cNvSpPr/>
          <p:nvPr/>
        </p:nvSpPr>
        <p:spPr>
          <a:xfrm>
            <a:off x="4468670" y="3823709"/>
            <a:ext cx="16002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b="1" dirty="0"/>
              <a:t>OEM System</a:t>
            </a:r>
          </a:p>
        </p:txBody>
      </p:sp>
      <p:sp>
        <p:nvSpPr>
          <p:cNvPr id="134" name="object 41">
            <a:extLst>
              <a:ext uri="{FF2B5EF4-FFF2-40B4-BE49-F238E27FC236}">
                <a16:creationId xmlns:a16="http://schemas.microsoft.com/office/drawing/2014/main" id="{044C4642-73B7-4FA3-B2B4-841CCCFAA0F6}"/>
              </a:ext>
            </a:extLst>
          </p:cNvPr>
          <p:cNvSpPr/>
          <p:nvPr/>
        </p:nvSpPr>
        <p:spPr>
          <a:xfrm>
            <a:off x="4673601" y="4107730"/>
            <a:ext cx="1219200" cy="347662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r>
              <a:rPr lang="en-US" altLang="x-none" sz="1000" b="1" dirty="0"/>
              <a:t>GR + LR</a:t>
            </a:r>
            <a:endParaRPr lang="x-none" altLang="x-none" sz="1000" b="1" dirty="0"/>
          </a:p>
        </p:txBody>
      </p:sp>
      <p:sp>
        <p:nvSpPr>
          <p:cNvPr id="135" name="object 88">
            <a:extLst>
              <a:ext uri="{FF2B5EF4-FFF2-40B4-BE49-F238E27FC236}">
                <a16:creationId xmlns:a16="http://schemas.microsoft.com/office/drawing/2014/main" id="{ACE5A7FA-390A-4D11-A8D8-48C810EA462F}"/>
              </a:ext>
            </a:extLst>
          </p:cNvPr>
          <p:cNvSpPr>
            <a:spLocks/>
          </p:cNvSpPr>
          <p:nvPr/>
        </p:nvSpPr>
        <p:spPr bwMode="auto">
          <a:xfrm>
            <a:off x="10142537" y="3133147"/>
            <a:ext cx="1346201" cy="967798"/>
          </a:xfrm>
          <a:custGeom>
            <a:avLst/>
            <a:gdLst>
              <a:gd name="T0" fmla="*/ 1032543 w 1068704"/>
              <a:gd name="T1" fmla="*/ 0 h 501014"/>
              <a:gd name="T2" fmla="*/ 65678 w 1068704"/>
              <a:gd name="T3" fmla="*/ 0 h 501014"/>
              <a:gd name="T4" fmla="*/ 52880 w 1068704"/>
              <a:gd name="T5" fmla="*/ 3980 h 501014"/>
              <a:gd name="T6" fmla="*/ 42442 w 1068704"/>
              <a:gd name="T7" fmla="*/ 14816 h 501014"/>
              <a:gd name="T8" fmla="*/ 35418 w 1068704"/>
              <a:gd name="T9" fmla="*/ 30854 h 501014"/>
              <a:gd name="T10" fmla="*/ 32834 w 1068704"/>
              <a:gd name="T11" fmla="*/ 50441 h 501014"/>
              <a:gd name="T12" fmla="*/ 32834 w 1068704"/>
              <a:gd name="T13" fmla="*/ 705877 h 501014"/>
              <a:gd name="T14" fmla="*/ 9075 w 1068704"/>
              <a:gd name="T15" fmla="*/ 705877 h 501014"/>
              <a:gd name="T16" fmla="*/ 16416 w 1068704"/>
              <a:gd name="T17" fmla="*/ 717156 h 501014"/>
              <a:gd name="T18" fmla="*/ 16416 w 1068704"/>
              <a:gd name="T19" fmla="*/ 744900 h 501014"/>
              <a:gd name="T20" fmla="*/ 9075 w 1068704"/>
              <a:gd name="T21" fmla="*/ 756321 h 501014"/>
              <a:gd name="T22" fmla="*/ 32834 w 1068704"/>
              <a:gd name="T23" fmla="*/ 756321 h 501014"/>
              <a:gd name="T24" fmla="*/ 30259 w 1068704"/>
              <a:gd name="T25" fmla="*/ 775888 h 501014"/>
              <a:gd name="T26" fmla="*/ 23226 w 1068704"/>
              <a:gd name="T27" fmla="*/ 791871 h 501014"/>
              <a:gd name="T28" fmla="*/ 12789 w 1068704"/>
              <a:gd name="T29" fmla="*/ 802660 h 501014"/>
              <a:gd name="T30" fmla="*/ 0 w 1068704"/>
              <a:gd name="T31" fmla="*/ 806617 h 501014"/>
              <a:gd name="T32" fmla="*/ 966868 w 1068704"/>
              <a:gd name="T33" fmla="*/ 806617 h 501014"/>
              <a:gd name="T34" fmla="*/ 979618 w 1068704"/>
              <a:gd name="T35" fmla="*/ 802660 h 501014"/>
              <a:gd name="T36" fmla="*/ 990058 w 1068704"/>
              <a:gd name="T37" fmla="*/ 791871 h 501014"/>
              <a:gd name="T38" fmla="*/ 997113 w 1068704"/>
              <a:gd name="T39" fmla="*/ 775888 h 501014"/>
              <a:gd name="T40" fmla="*/ 999705 w 1068704"/>
              <a:gd name="T41" fmla="*/ 756321 h 501014"/>
              <a:gd name="T42" fmla="*/ 999705 w 1068704"/>
              <a:gd name="T43" fmla="*/ 100881 h 501014"/>
              <a:gd name="T44" fmla="*/ 56593 w 1068704"/>
              <a:gd name="T45" fmla="*/ 100881 h 501014"/>
              <a:gd name="T46" fmla="*/ 49251 w 1068704"/>
              <a:gd name="T47" fmla="*/ 89605 h 501014"/>
              <a:gd name="T48" fmla="*/ 49251 w 1068704"/>
              <a:gd name="T49" fmla="*/ 61716 h 501014"/>
              <a:gd name="T50" fmla="*/ 56593 w 1068704"/>
              <a:gd name="T51" fmla="*/ 50441 h 501014"/>
              <a:gd name="T52" fmla="*/ 1065379 w 1068704"/>
              <a:gd name="T53" fmla="*/ 50441 h 501014"/>
              <a:gd name="T54" fmla="*/ 1062801 w 1068704"/>
              <a:gd name="T55" fmla="*/ 30854 h 501014"/>
              <a:gd name="T56" fmla="*/ 1055769 w 1068704"/>
              <a:gd name="T57" fmla="*/ 14816 h 501014"/>
              <a:gd name="T58" fmla="*/ 1045333 w 1068704"/>
              <a:gd name="T59" fmla="*/ 3980 h 501014"/>
              <a:gd name="T60" fmla="*/ 1032543 w 1068704"/>
              <a:gd name="T61" fmla="*/ 0 h 501014"/>
              <a:gd name="T62" fmla="*/ 1065379 w 1068704"/>
              <a:gd name="T63" fmla="*/ 50441 h 501014"/>
              <a:gd name="T64" fmla="*/ 98513 w 1068704"/>
              <a:gd name="T65" fmla="*/ 50441 h 501014"/>
              <a:gd name="T66" fmla="*/ 95938 w 1068704"/>
              <a:gd name="T67" fmla="*/ 70088 h 501014"/>
              <a:gd name="T68" fmla="*/ 88905 w 1068704"/>
              <a:gd name="T69" fmla="*/ 86121 h 501014"/>
              <a:gd name="T70" fmla="*/ 78467 w 1068704"/>
              <a:gd name="T71" fmla="*/ 96922 h 501014"/>
              <a:gd name="T72" fmla="*/ 65678 w 1068704"/>
              <a:gd name="T73" fmla="*/ 100881 h 501014"/>
              <a:gd name="T74" fmla="*/ 1032543 w 1068704"/>
              <a:gd name="T75" fmla="*/ 100881 h 501014"/>
              <a:gd name="T76" fmla="*/ 1045333 w 1068704"/>
              <a:gd name="T77" fmla="*/ 96922 h 501014"/>
              <a:gd name="T78" fmla="*/ 1055769 w 1068704"/>
              <a:gd name="T79" fmla="*/ 86121 h 501014"/>
              <a:gd name="T80" fmla="*/ 1062801 w 1068704"/>
              <a:gd name="T81" fmla="*/ 70088 h 501014"/>
              <a:gd name="T82" fmla="*/ 1065379 w 1068704"/>
              <a:gd name="T83" fmla="*/ 50441 h 50101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68704" h="501014">
                <a:moveTo>
                  <a:pt x="1035601" y="0"/>
                </a:moveTo>
                <a:lnTo>
                  <a:pt x="65868" y="0"/>
                </a:lnTo>
                <a:lnTo>
                  <a:pt x="53040" y="2471"/>
                </a:lnTo>
                <a:lnTo>
                  <a:pt x="42572" y="9200"/>
                </a:lnTo>
                <a:lnTo>
                  <a:pt x="35519" y="19160"/>
                </a:lnTo>
                <a:lnTo>
                  <a:pt x="32934" y="31323"/>
                </a:lnTo>
                <a:lnTo>
                  <a:pt x="32934" y="438337"/>
                </a:lnTo>
                <a:lnTo>
                  <a:pt x="9105" y="438337"/>
                </a:lnTo>
                <a:lnTo>
                  <a:pt x="16466" y="445339"/>
                </a:lnTo>
                <a:lnTo>
                  <a:pt x="16466" y="462568"/>
                </a:lnTo>
                <a:lnTo>
                  <a:pt x="9105" y="469661"/>
                </a:lnTo>
                <a:lnTo>
                  <a:pt x="32934" y="469661"/>
                </a:lnTo>
                <a:lnTo>
                  <a:pt x="30349" y="481809"/>
                </a:lnTo>
                <a:lnTo>
                  <a:pt x="23296" y="491737"/>
                </a:lnTo>
                <a:lnTo>
                  <a:pt x="12829" y="498435"/>
                </a:lnTo>
                <a:lnTo>
                  <a:pt x="0" y="500893"/>
                </a:lnTo>
                <a:lnTo>
                  <a:pt x="969731" y="500893"/>
                </a:lnTo>
                <a:lnTo>
                  <a:pt x="982519" y="498435"/>
                </a:lnTo>
                <a:lnTo>
                  <a:pt x="992990" y="491737"/>
                </a:lnTo>
                <a:lnTo>
                  <a:pt x="1000066" y="481809"/>
                </a:lnTo>
                <a:lnTo>
                  <a:pt x="1002665" y="469661"/>
                </a:lnTo>
                <a:lnTo>
                  <a:pt x="1002665" y="62645"/>
                </a:lnTo>
                <a:lnTo>
                  <a:pt x="56763" y="62645"/>
                </a:lnTo>
                <a:lnTo>
                  <a:pt x="49401" y="55643"/>
                </a:lnTo>
                <a:lnTo>
                  <a:pt x="49401" y="38324"/>
                </a:lnTo>
                <a:lnTo>
                  <a:pt x="56763" y="31323"/>
                </a:lnTo>
                <a:lnTo>
                  <a:pt x="1068534" y="31323"/>
                </a:lnTo>
                <a:lnTo>
                  <a:pt x="1065949" y="19160"/>
                </a:lnTo>
                <a:lnTo>
                  <a:pt x="1058896" y="9200"/>
                </a:lnTo>
                <a:lnTo>
                  <a:pt x="1048429" y="2471"/>
                </a:lnTo>
                <a:lnTo>
                  <a:pt x="1035601" y="0"/>
                </a:lnTo>
                <a:close/>
              </a:path>
              <a:path w="1068704" h="501014">
                <a:moveTo>
                  <a:pt x="1068534" y="31323"/>
                </a:moveTo>
                <a:lnTo>
                  <a:pt x="98803" y="31323"/>
                </a:lnTo>
                <a:lnTo>
                  <a:pt x="96218" y="43523"/>
                </a:lnTo>
                <a:lnTo>
                  <a:pt x="89165" y="53478"/>
                </a:lnTo>
                <a:lnTo>
                  <a:pt x="78697" y="60186"/>
                </a:lnTo>
                <a:lnTo>
                  <a:pt x="65868" y="62645"/>
                </a:lnTo>
                <a:lnTo>
                  <a:pt x="1035601" y="62645"/>
                </a:lnTo>
                <a:lnTo>
                  <a:pt x="1048429" y="60186"/>
                </a:lnTo>
                <a:lnTo>
                  <a:pt x="1058896" y="53478"/>
                </a:lnTo>
                <a:lnTo>
                  <a:pt x="1065949" y="43523"/>
                </a:lnTo>
                <a:lnTo>
                  <a:pt x="1068534" y="31323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1050" b="1" spc="-125" dirty="0">
                <a:latin typeface="Arial"/>
                <a:ea typeface="MS PGothic" charset="-128"/>
              </a:rPr>
              <a:t>Invoice</a:t>
            </a:r>
            <a:r>
              <a:rPr lang="en-US" dirty="0"/>
              <a:t> </a:t>
            </a:r>
            <a:r>
              <a:rPr lang="en-US" sz="1050" b="1" spc="-125" dirty="0">
                <a:latin typeface="Arial"/>
                <a:ea typeface="MS PGothic" charset="-128"/>
              </a:rPr>
              <a:t>Tracking (GR/LR/Shipment Notification//Invoice Payment/Repayments)</a:t>
            </a:r>
          </a:p>
        </p:txBody>
      </p:sp>
      <p:sp>
        <p:nvSpPr>
          <p:cNvPr id="136" name="object 88">
            <a:extLst>
              <a:ext uri="{FF2B5EF4-FFF2-40B4-BE49-F238E27FC236}">
                <a16:creationId xmlns:a16="http://schemas.microsoft.com/office/drawing/2014/main" id="{6133ABA4-A9B6-4454-9D0B-AD7BD849404F}"/>
              </a:ext>
            </a:extLst>
          </p:cNvPr>
          <p:cNvSpPr>
            <a:spLocks/>
          </p:cNvSpPr>
          <p:nvPr/>
        </p:nvSpPr>
        <p:spPr bwMode="auto">
          <a:xfrm>
            <a:off x="10193338" y="4338491"/>
            <a:ext cx="1195387" cy="304947"/>
          </a:xfrm>
          <a:custGeom>
            <a:avLst/>
            <a:gdLst>
              <a:gd name="T0" fmla="*/ 1032543 w 1068704"/>
              <a:gd name="T1" fmla="*/ 0 h 501014"/>
              <a:gd name="T2" fmla="*/ 65678 w 1068704"/>
              <a:gd name="T3" fmla="*/ 0 h 501014"/>
              <a:gd name="T4" fmla="*/ 52880 w 1068704"/>
              <a:gd name="T5" fmla="*/ 3980 h 501014"/>
              <a:gd name="T6" fmla="*/ 42442 w 1068704"/>
              <a:gd name="T7" fmla="*/ 14816 h 501014"/>
              <a:gd name="T8" fmla="*/ 35418 w 1068704"/>
              <a:gd name="T9" fmla="*/ 30854 h 501014"/>
              <a:gd name="T10" fmla="*/ 32834 w 1068704"/>
              <a:gd name="T11" fmla="*/ 50441 h 501014"/>
              <a:gd name="T12" fmla="*/ 32834 w 1068704"/>
              <a:gd name="T13" fmla="*/ 705877 h 501014"/>
              <a:gd name="T14" fmla="*/ 9075 w 1068704"/>
              <a:gd name="T15" fmla="*/ 705877 h 501014"/>
              <a:gd name="T16" fmla="*/ 16416 w 1068704"/>
              <a:gd name="T17" fmla="*/ 717156 h 501014"/>
              <a:gd name="T18" fmla="*/ 16416 w 1068704"/>
              <a:gd name="T19" fmla="*/ 744900 h 501014"/>
              <a:gd name="T20" fmla="*/ 9075 w 1068704"/>
              <a:gd name="T21" fmla="*/ 756321 h 501014"/>
              <a:gd name="T22" fmla="*/ 32834 w 1068704"/>
              <a:gd name="T23" fmla="*/ 756321 h 501014"/>
              <a:gd name="T24" fmla="*/ 30259 w 1068704"/>
              <a:gd name="T25" fmla="*/ 775888 h 501014"/>
              <a:gd name="T26" fmla="*/ 23226 w 1068704"/>
              <a:gd name="T27" fmla="*/ 791871 h 501014"/>
              <a:gd name="T28" fmla="*/ 12789 w 1068704"/>
              <a:gd name="T29" fmla="*/ 802660 h 501014"/>
              <a:gd name="T30" fmla="*/ 0 w 1068704"/>
              <a:gd name="T31" fmla="*/ 806617 h 501014"/>
              <a:gd name="T32" fmla="*/ 966868 w 1068704"/>
              <a:gd name="T33" fmla="*/ 806617 h 501014"/>
              <a:gd name="T34" fmla="*/ 979618 w 1068704"/>
              <a:gd name="T35" fmla="*/ 802660 h 501014"/>
              <a:gd name="T36" fmla="*/ 990058 w 1068704"/>
              <a:gd name="T37" fmla="*/ 791871 h 501014"/>
              <a:gd name="T38" fmla="*/ 997113 w 1068704"/>
              <a:gd name="T39" fmla="*/ 775888 h 501014"/>
              <a:gd name="T40" fmla="*/ 999705 w 1068704"/>
              <a:gd name="T41" fmla="*/ 756321 h 501014"/>
              <a:gd name="T42" fmla="*/ 999705 w 1068704"/>
              <a:gd name="T43" fmla="*/ 100881 h 501014"/>
              <a:gd name="T44" fmla="*/ 56593 w 1068704"/>
              <a:gd name="T45" fmla="*/ 100881 h 501014"/>
              <a:gd name="T46" fmla="*/ 49251 w 1068704"/>
              <a:gd name="T47" fmla="*/ 89605 h 501014"/>
              <a:gd name="T48" fmla="*/ 49251 w 1068704"/>
              <a:gd name="T49" fmla="*/ 61716 h 501014"/>
              <a:gd name="T50" fmla="*/ 56593 w 1068704"/>
              <a:gd name="T51" fmla="*/ 50441 h 501014"/>
              <a:gd name="T52" fmla="*/ 1065379 w 1068704"/>
              <a:gd name="T53" fmla="*/ 50441 h 501014"/>
              <a:gd name="T54" fmla="*/ 1062801 w 1068704"/>
              <a:gd name="T55" fmla="*/ 30854 h 501014"/>
              <a:gd name="T56" fmla="*/ 1055769 w 1068704"/>
              <a:gd name="T57" fmla="*/ 14816 h 501014"/>
              <a:gd name="T58" fmla="*/ 1045333 w 1068704"/>
              <a:gd name="T59" fmla="*/ 3980 h 501014"/>
              <a:gd name="T60" fmla="*/ 1032543 w 1068704"/>
              <a:gd name="T61" fmla="*/ 0 h 501014"/>
              <a:gd name="T62" fmla="*/ 1065379 w 1068704"/>
              <a:gd name="T63" fmla="*/ 50441 h 501014"/>
              <a:gd name="T64" fmla="*/ 98513 w 1068704"/>
              <a:gd name="T65" fmla="*/ 50441 h 501014"/>
              <a:gd name="T66" fmla="*/ 95938 w 1068704"/>
              <a:gd name="T67" fmla="*/ 70088 h 501014"/>
              <a:gd name="T68" fmla="*/ 88905 w 1068704"/>
              <a:gd name="T69" fmla="*/ 86121 h 501014"/>
              <a:gd name="T70" fmla="*/ 78467 w 1068704"/>
              <a:gd name="T71" fmla="*/ 96922 h 501014"/>
              <a:gd name="T72" fmla="*/ 65678 w 1068704"/>
              <a:gd name="T73" fmla="*/ 100881 h 501014"/>
              <a:gd name="T74" fmla="*/ 1032543 w 1068704"/>
              <a:gd name="T75" fmla="*/ 100881 h 501014"/>
              <a:gd name="T76" fmla="*/ 1045333 w 1068704"/>
              <a:gd name="T77" fmla="*/ 96922 h 501014"/>
              <a:gd name="T78" fmla="*/ 1055769 w 1068704"/>
              <a:gd name="T79" fmla="*/ 86121 h 501014"/>
              <a:gd name="T80" fmla="*/ 1062801 w 1068704"/>
              <a:gd name="T81" fmla="*/ 70088 h 501014"/>
              <a:gd name="T82" fmla="*/ 1065379 w 1068704"/>
              <a:gd name="T83" fmla="*/ 50441 h 50101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68704" h="501014">
                <a:moveTo>
                  <a:pt x="1035601" y="0"/>
                </a:moveTo>
                <a:lnTo>
                  <a:pt x="65868" y="0"/>
                </a:lnTo>
                <a:lnTo>
                  <a:pt x="53040" y="2471"/>
                </a:lnTo>
                <a:lnTo>
                  <a:pt x="42572" y="9200"/>
                </a:lnTo>
                <a:lnTo>
                  <a:pt x="35519" y="19160"/>
                </a:lnTo>
                <a:lnTo>
                  <a:pt x="32934" y="31323"/>
                </a:lnTo>
                <a:lnTo>
                  <a:pt x="32934" y="438337"/>
                </a:lnTo>
                <a:lnTo>
                  <a:pt x="9105" y="438337"/>
                </a:lnTo>
                <a:lnTo>
                  <a:pt x="16466" y="445339"/>
                </a:lnTo>
                <a:lnTo>
                  <a:pt x="16466" y="462568"/>
                </a:lnTo>
                <a:lnTo>
                  <a:pt x="9105" y="469661"/>
                </a:lnTo>
                <a:lnTo>
                  <a:pt x="32934" y="469661"/>
                </a:lnTo>
                <a:lnTo>
                  <a:pt x="30349" y="481809"/>
                </a:lnTo>
                <a:lnTo>
                  <a:pt x="23296" y="491737"/>
                </a:lnTo>
                <a:lnTo>
                  <a:pt x="12829" y="498435"/>
                </a:lnTo>
                <a:lnTo>
                  <a:pt x="0" y="500893"/>
                </a:lnTo>
                <a:lnTo>
                  <a:pt x="969731" y="500893"/>
                </a:lnTo>
                <a:lnTo>
                  <a:pt x="982519" y="498435"/>
                </a:lnTo>
                <a:lnTo>
                  <a:pt x="992990" y="491737"/>
                </a:lnTo>
                <a:lnTo>
                  <a:pt x="1000066" y="481809"/>
                </a:lnTo>
                <a:lnTo>
                  <a:pt x="1002665" y="469661"/>
                </a:lnTo>
                <a:lnTo>
                  <a:pt x="1002665" y="62645"/>
                </a:lnTo>
                <a:lnTo>
                  <a:pt x="56763" y="62645"/>
                </a:lnTo>
                <a:lnTo>
                  <a:pt x="49401" y="55643"/>
                </a:lnTo>
                <a:lnTo>
                  <a:pt x="49401" y="38324"/>
                </a:lnTo>
                <a:lnTo>
                  <a:pt x="56763" y="31323"/>
                </a:lnTo>
                <a:lnTo>
                  <a:pt x="1068534" y="31323"/>
                </a:lnTo>
                <a:lnTo>
                  <a:pt x="1065949" y="19160"/>
                </a:lnTo>
                <a:lnTo>
                  <a:pt x="1058896" y="9200"/>
                </a:lnTo>
                <a:lnTo>
                  <a:pt x="1048429" y="2471"/>
                </a:lnTo>
                <a:lnTo>
                  <a:pt x="1035601" y="0"/>
                </a:lnTo>
                <a:close/>
              </a:path>
              <a:path w="1068704" h="501014">
                <a:moveTo>
                  <a:pt x="1068534" y="31323"/>
                </a:moveTo>
                <a:lnTo>
                  <a:pt x="98803" y="31323"/>
                </a:lnTo>
                <a:lnTo>
                  <a:pt x="96218" y="43523"/>
                </a:lnTo>
                <a:lnTo>
                  <a:pt x="89165" y="53478"/>
                </a:lnTo>
                <a:lnTo>
                  <a:pt x="78697" y="60186"/>
                </a:lnTo>
                <a:lnTo>
                  <a:pt x="65868" y="62645"/>
                </a:lnTo>
                <a:lnTo>
                  <a:pt x="1035601" y="62645"/>
                </a:lnTo>
                <a:lnTo>
                  <a:pt x="1048429" y="60186"/>
                </a:lnTo>
                <a:lnTo>
                  <a:pt x="1058896" y="53478"/>
                </a:lnTo>
                <a:lnTo>
                  <a:pt x="1065949" y="43523"/>
                </a:lnTo>
                <a:lnTo>
                  <a:pt x="1068534" y="31323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1050" b="1" spc="-125" dirty="0">
                <a:latin typeface="Arial"/>
                <a:ea typeface="MS PGothic" charset="-128"/>
              </a:rPr>
              <a:t>Billing and Analytics</a:t>
            </a:r>
          </a:p>
        </p:txBody>
      </p:sp>
      <p:sp>
        <p:nvSpPr>
          <p:cNvPr id="137" name="Rounded Rectangle 6">
            <a:extLst>
              <a:ext uri="{FF2B5EF4-FFF2-40B4-BE49-F238E27FC236}">
                <a16:creationId xmlns:a16="http://schemas.microsoft.com/office/drawing/2014/main" id="{FDF6CDA2-60C7-4F5D-B034-8ADCC580A343}"/>
              </a:ext>
            </a:extLst>
          </p:cNvPr>
          <p:cNvSpPr/>
          <p:nvPr/>
        </p:nvSpPr>
        <p:spPr>
          <a:xfrm>
            <a:off x="515440" y="674463"/>
            <a:ext cx="971549" cy="6718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OEM/ Supplier  onboarding</a:t>
            </a:r>
          </a:p>
        </p:txBody>
      </p:sp>
      <p:sp>
        <p:nvSpPr>
          <p:cNvPr id="138" name="object 41">
            <a:extLst>
              <a:ext uri="{FF2B5EF4-FFF2-40B4-BE49-F238E27FC236}">
                <a16:creationId xmlns:a16="http://schemas.microsoft.com/office/drawing/2014/main" id="{729850C3-BDA2-415F-A4E1-1211C9AD54A6}"/>
              </a:ext>
            </a:extLst>
          </p:cNvPr>
          <p:cNvSpPr/>
          <p:nvPr/>
        </p:nvSpPr>
        <p:spPr>
          <a:xfrm>
            <a:off x="2433140" y="788764"/>
            <a:ext cx="950913" cy="557562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r>
              <a:rPr lang="en-US" altLang="x-none" sz="1100" b="1" dirty="0"/>
              <a:t>OEM / Supplier Information</a:t>
            </a:r>
            <a:endParaRPr lang="x-none" altLang="x-none" sz="1100" b="1" dirty="0"/>
          </a:p>
        </p:txBody>
      </p:sp>
      <p:sp>
        <p:nvSpPr>
          <p:cNvPr id="139" name="Right Arrow 53">
            <a:extLst>
              <a:ext uri="{FF2B5EF4-FFF2-40B4-BE49-F238E27FC236}">
                <a16:creationId xmlns:a16="http://schemas.microsoft.com/office/drawing/2014/main" id="{7C8A08BF-CB31-4AE4-B2E3-95C23F259A9D}"/>
              </a:ext>
            </a:extLst>
          </p:cNvPr>
          <p:cNvSpPr/>
          <p:nvPr/>
        </p:nvSpPr>
        <p:spPr>
          <a:xfrm>
            <a:off x="1509215" y="972914"/>
            <a:ext cx="950913" cy="22066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40" name="Right Arrow 54">
            <a:extLst>
              <a:ext uri="{FF2B5EF4-FFF2-40B4-BE49-F238E27FC236}">
                <a16:creationId xmlns:a16="http://schemas.microsoft.com/office/drawing/2014/main" id="{24220321-9F2B-4B7C-82E5-1B89CD8C70E8}"/>
              </a:ext>
            </a:extLst>
          </p:cNvPr>
          <p:cNvSpPr/>
          <p:nvPr/>
        </p:nvSpPr>
        <p:spPr>
          <a:xfrm>
            <a:off x="3314202" y="947514"/>
            <a:ext cx="4924425" cy="24606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5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7">
            <a:extLst>
              <a:ext uri="{FF2B5EF4-FFF2-40B4-BE49-F238E27FC236}">
                <a16:creationId xmlns:a16="http://schemas.microsoft.com/office/drawing/2014/main" id="{9FF7B291-4F1F-4CAC-94BD-8DAF8CE448E8}"/>
              </a:ext>
            </a:extLst>
          </p:cNvPr>
          <p:cNvSpPr/>
          <p:nvPr/>
        </p:nvSpPr>
        <p:spPr>
          <a:xfrm>
            <a:off x="520700" y="1322970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444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  <a:defRPr/>
            </a:pPr>
            <a:r>
              <a:rPr lang="en-US" altLang="x-none" sz="1000" b="1" dirty="0">
                <a:highlight>
                  <a:srgbClr val="FFFF00"/>
                </a:highlight>
              </a:rPr>
              <a:t>Supplier</a:t>
            </a:r>
            <a:r>
              <a:rPr lang="en-US" altLang="x-none" sz="1000" dirty="0"/>
              <a:t>    Raises Invoice</a:t>
            </a:r>
          </a:p>
        </p:txBody>
      </p:sp>
      <p:sp>
        <p:nvSpPr>
          <p:cNvPr id="71" name="Rounded Rectangle 8">
            <a:extLst>
              <a:ext uri="{FF2B5EF4-FFF2-40B4-BE49-F238E27FC236}">
                <a16:creationId xmlns:a16="http://schemas.microsoft.com/office/drawing/2014/main" id="{AE93A835-8CFE-4D87-9DC9-87E80C2929AF}"/>
              </a:ext>
            </a:extLst>
          </p:cNvPr>
          <p:cNvSpPr/>
          <p:nvPr/>
        </p:nvSpPr>
        <p:spPr>
          <a:xfrm>
            <a:off x="520700" y="2650694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2222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  <a:defRPr/>
            </a:pPr>
            <a:r>
              <a:rPr lang="en-US" altLang="x-none" sz="900" dirty="0"/>
              <a:t>Supplier Supplies  Goods to OEM</a:t>
            </a:r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DC7DCF24-73F0-451F-BD79-79A483E17F77}"/>
              </a:ext>
            </a:extLst>
          </p:cNvPr>
          <p:cNvSpPr/>
          <p:nvPr/>
        </p:nvSpPr>
        <p:spPr>
          <a:xfrm>
            <a:off x="520700" y="3606659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4603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  <a:defRPr/>
            </a:pPr>
            <a:r>
              <a:rPr lang="en-US" altLang="x-none" sz="1000" dirty="0"/>
              <a:t>Supplier  Payment by </a:t>
            </a:r>
            <a:r>
              <a:rPr lang="en-US" altLang="x-none" sz="1000" b="1" dirty="0">
                <a:highlight>
                  <a:srgbClr val="FFFF00"/>
                </a:highlight>
              </a:rPr>
              <a:t>Bank</a:t>
            </a:r>
          </a:p>
        </p:txBody>
      </p:sp>
      <p:sp>
        <p:nvSpPr>
          <p:cNvPr id="74" name="Rounded Rectangle 11">
            <a:extLst>
              <a:ext uri="{FF2B5EF4-FFF2-40B4-BE49-F238E27FC236}">
                <a16:creationId xmlns:a16="http://schemas.microsoft.com/office/drawing/2014/main" id="{A7BE2D46-FB96-4C43-8FE5-B1266B4618E3}"/>
              </a:ext>
            </a:extLst>
          </p:cNvPr>
          <p:cNvSpPr/>
          <p:nvPr/>
        </p:nvSpPr>
        <p:spPr>
          <a:xfrm>
            <a:off x="520700" y="4768129"/>
            <a:ext cx="1231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1113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113"/>
              </a:spcBef>
              <a:defRPr/>
            </a:pPr>
            <a:r>
              <a:rPr lang="en-US" altLang="x-none" sz="1000" b="1" dirty="0">
                <a:highlight>
                  <a:srgbClr val="FFFF00"/>
                </a:highlight>
              </a:rPr>
              <a:t>OEM</a:t>
            </a:r>
            <a:r>
              <a:rPr lang="en-US" altLang="x-none" sz="1000" dirty="0"/>
              <a:t> Repayment</a:t>
            </a:r>
          </a:p>
        </p:txBody>
      </p:sp>
      <p:sp>
        <p:nvSpPr>
          <p:cNvPr id="76" name="object 41">
            <a:extLst>
              <a:ext uri="{FF2B5EF4-FFF2-40B4-BE49-F238E27FC236}">
                <a16:creationId xmlns:a16="http://schemas.microsoft.com/office/drawing/2014/main" id="{B287BCBC-4079-43E6-98CC-D4807A8CC22E}"/>
              </a:ext>
            </a:extLst>
          </p:cNvPr>
          <p:cNvSpPr/>
          <p:nvPr/>
        </p:nvSpPr>
        <p:spPr>
          <a:xfrm>
            <a:off x="2424113" y="128602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r>
              <a:rPr lang="en-US" altLang="x-none" sz="1100" b="1" dirty="0"/>
              <a:t>Invoice</a:t>
            </a:r>
            <a:endParaRPr lang="x-none" altLang="x-none" sz="1100" b="1" dirty="0"/>
          </a:p>
        </p:txBody>
      </p:sp>
      <p:sp>
        <p:nvSpPr>
          <p:cNvPr id="77" name="Rounded Rectangle 14">
            <a:extLst>
              <a:ext uri="{FF2B5EF4-FFF2-40B4-BE49-F238E27FC236}">
                <a16:creationId xmlns:a16="http://schemas.microsoft.com/office/drawing/2014/main" id="{0F8952DC-3FA6-4745-A638-30D33AF20B05}"/>
              </a:ext>
            </a:extLst>
          </p:cNvPr>
          <p:cNvSpPr/>
          <p:nvPr/>
        </p:nvSpPr>
        <p:spPr>
          <a:xfrm>
            <a:off x="2411413" y="2647230"/>
            <a:ext cx="8509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2222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lnSpc>
                <a:spcPct val="104000"/>
              </a:lnSpc>
              <a:spcBef>
                <a:spcPts val="50"/>
              </a:spcBef>
            </a:pPr>
            <a:r>
              <a:rPr lang="en-US" altLang="x-none" sz="900" b="1" dirty="0">
                <a:highlight>
                  <a:srgbClr val="FFFF00"/>
                </a:highlight>
              </a:rPr>
              <a:t>OEM</a:t>
            </a:r>
            <a:r>
              <a:rPr lang="en-US" altLang="x-none" sz="900" dirty="0"/>
              <a:t> Registers GR</a:t>
            </a:r>
          </a:p>
        </p:txBody>
      </p:sp>
      <p:sp>
        <p:nvSpPr>
          <p:cNvPr id="89" name="object 41">
            <a:extLst>
              <a:ext uri="{FF2B5EF4-FFF2-40B4-BE49-F238E27FC236}">
                <a16:creationId xmlns:a16="http://schemas.microsoft.com/office/drawing/2014/main" id="{5F2FF2B9-1BBD-470F-AC18-2191AA42CC8D}"/>
              </a:ext>
            </a:extLst>
          </p:cNvPr>
          <p:cNvSpPr/>
          <p:nvPr/>
        </p:nvSpPr>
        <p:spPr>
          <a:xfrm>
            <a:off x="4381504" y="3686180"/>
            <a:ext cx="1943096" cy="470621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altLang="x-none" sz="1000" b="1" dirty="0"/>
              <a:t>Invoice Payment </a:t>
            </a:r>
          </a:p>
          <a:p>
            <a:pPr algn="ctr"/>
            <a:r>
              <a:rPr lang="en-US" altLang="x-none" sz="1000" b="1" dirty="0"/>
              <a:t>confirmation with </a:t>
            </a:r>
          </a:p>
          <a:p>
            <a:pPr algn="ctr"/>
            <a:r>
              <a:rPr lang="en-US" altLang="x-none" sz="1000" b="1" dirty="0"/>
              <a:t>discounted amount </a:t>
            </a:r>
            <a:endParaRPr lang="x-none" altLang="x-none" sz="1000" b="1" dirty="0"/>
          </a:p>
        </p:txBody>
      </p:sp>
      <p:sp>
        <p:nvSpPr>
          <p:cNvPr id="91" name="object 41">
            <a:extLst>
              <a:ext uri="{FF2B5EF4-FFF2-40B4-BE49-F238E27FC236}">
                <a16:creationId xmlns:a16="http://schemas.microsoft.com/office/drawing/2014/main" id="{2CFC8281-B079-44D9-A349-BED21CE925F4}"/>
              </a:ext>
            </a:extLst>
          </p:cNvPr>
          <p:cNvSpPr/>
          <p:nvPr/>
        </p:nvSpPr>
        <p:spPr>
          <a:xfrm>
            <a:off x="4870454" y="4890366"/>
            <a:ext cx="1460500" cy="347663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altLang="x-none" sz="1000" b="1" dirty="0"/>
              <a:t>Invoice</a:t>
            </a:r>
            <a:r>
              <a:rPr lang="en-US" altLang="x-none" sz="900" b="1" dirty="0"/>
              <a:t> </a:t>
            </a:r>
            <a:r>
              <a:rPr lang="en-US" altLang="x-none" sz="1000" b="1" dirty="0"/>
              <a:t>Repayment</a:t>
            </a:r>
            <a:endParaRPr lang="x-none" altLang="x-none" sz="1000" b="1" dirty="0"/>
          </a:p>
        </p:txBody>
      </p:sp>
      <p:sp>
        <p:nvSpPr>
          <p:cNvPr id="92" name="Rounded Rectangle 29">
            <a:extLst>
              <a:ext uri="{FF2B5EF4-FFF2-40B4-BE49-F238E27FC236}">
                <a16:creationId xmlns:a16="http://schemas.microsoft.com/office/drawing/2014/main" id="{127CC36F-20F9-46C7-908E-D62DFC4DA7BC}"/>
              </a:ext>
            </a:extLst>
          </p:cNvPr>
          <p:cNvSpPr/>
          <p:nvPr/>
        </p:nvSpPr>
        <p:spPr>
          <a:xfrm>
            <a:off x="8229600" y="772511"/>
            <a:ext cx="838200" cy="54901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 dirty="0">
              <a:solidFill>
                <a:srgbClr val="FFFFFF"/>
              </a:solidFill>
            </a:endParaRPr>
          </a:p>
        </p:txBody>
      </p:sp>
      <p:sp>
        <p:nvSpPr>
          <p:cNvPr id="93" name="TextBox 30">
            <a:extLst>
              <a:ext uri="{FF2B5EF4-FFF2-40B4-BE49-F238E27FC236}">
                <a16:creationId xmlns:a16="http://schemas.microsoft.com/office/drawing/2014/main" id="{B0D99715-25B5-4F9F-A9EE-AC174BB1035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83488" y="3248025"/>
            <a:ext cx="2185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97" name="object 85">
            <a:extLst>
              <a:ext uri="{FF2B5EF4-FFF2-40B4-BE49-F238E27FC236}">
                <a16:creationId xmlns:a16="http://schemas.microsoft.com/office/drawing/2014/main" id="{EB20F9FA-24ED-4005-92F5-E8B3824C8743}"/>
              </a:ext>
            </a:extLst>
          </p:cNvPr>
          <p:cNvSpPr>
            <a:spLocks/>
          </p:cNvSpPr>
          <p:nvPr/>
        </p:nvSpPr>
        <p:spPr bwMode="auto">
          <a:xfrm>
            <a:off x="9991725" y="1431925"/>
            <a:ext cx="1497013" cy="2571319"/>
          </a:xfrm>
          <a:custGeom>
            <a:avLst/>
            <a:gdLst>
              <a:gd name="T0" fmla="*/ 1240022 w 1497965"/>
              <a:gd name="T1" fmla="*/ 0 h 3084195"/>
              <a:gd name="T2" fmla="*/ 248044 w 1497965"/>
              <a:gd name="T3" fmla="*/ 0 h 3084195"/>
              <a:gd name="T4" fmla="*/ 198061 w 1497965"/>
              <a:gd name="T5" fmla="*/ 7777 h 3084195"/>
              <a:gd name="T6" fmla="*/ 151502 w 1497965"/>
              <a:gd name="T7" fmla="*/ 30081 h 3084195"/>
              <a:gd name="T8" fmla="*/ 109367 w 1497965"/>
              <a:gd name="T9" fmla="*/ 65373 h 3084195"/>
              <a:gd name="T10" fmla="*/ 72662 w 1497965"/>
              <a:gd name="T11" fmla="*/ 112113 h 3084195"/>
              <a:gd name="T12" fmla="*/ 42368 w 1497965"/>
              <a:gd name="T13" fmla="*/ 168760 h 3084195"/>
              <a:gd name="T14" fmla="*/ 19500 w 1497965"/>
              <a:gd name="T15" fmla="*/ 233779 h 3084195"/>
              <a:gd name="T16" fmla="*/ 5042 w 1497965"/>
              <a:gd name="T17" fmla="*/ 305626 h 3084195"/>
              <a:gd name="T18" fmla="*/ 0 w 1497965"/>
              <a:gd name="T19" fmla="*/ 382758 h 3084195"/>
              <a:gd name="T20" fmla="*/ 0 w 1497965"/>
              <a:gd name="T21" fmla="*/ 4592792 h 3084195"/>
              <a:gd name="T22" fmla="*/ 5042 w 1497965"/>
              <a:gd name="T23" fmla="*/ 4669915 h 3084195"/>
              <a:gd name="T24" fmla="*/ 19500 w 1497965"/>
              <a:gd name="T25" fmla="*/ 4741746 h 3084195"/>
              <a:gd name="T26" fmla="*/ 42368 w 1497965"/>
              <a:gd name="T27" fmla="*/ 4806740 h 3084195"/>
              <a:gd name="T28" fmla="*/ 72662 w 1497965"/>
              <a:gd name="T29" fmla="*/ 4863358 h 3084195"/>
              <a:gd name="T30" fmla="*/ 109367 w 1497965"/>
              <a:gd name="T31" fmla="*/ 4910074 h 3084195"/>
              <a:gd name="T32" fmla="*/ 151502 w 1497965"/>
              <a:gd name="T33" fmla="*/ 4945341 h 3084195"/>
              <a:gd name="T34" fmla="*/ 198061 w 1497965"/>
              <a:gd name="T35" fmla="*/ 4967630 h 3084195"/>
              <a:gd name="T36" fmla="*/ 248044 w 1497965"/>
              <a:gd name="T37" fmla="*/ 4975399 h 3084195"/>
              <a:gd name="T38" fmla="*/ 1240022 w 1497965"/>
              <a:gd name="T39" fmla="*/ 4975399 h 3084195"/>
              <a:gd name="T40" fmla="*/ 1290007 w 1497965"/>
              <a:gd name="T41" fmla="*/ 4967630 h 3084195"/>
              <a:gd name="T42" fmla="*/ 1336562 w 1497965"/>
              <a:gd name="T43" fmla="*/ 4945341 h 3084195"/>
              <a:gd name="T44" fmla="*/ 1378696 w 1497965"/>
              <a:gd name="T45" fmla="*/ 4910074 h 3084195"/>
              <a:gd name="T46" fmla="*/ 1415408 w 1497965"/>
              <a:gd name="T47" fmla="*/ 4863358 h 3084195"/>
              <a:gd name="T48" fmla="*/ 1445699 w 1497965"/>
              <a:gd name="T49" fmla="*/ 4806740 h 3084195"/>
              <a:gd name="T50" fmla="*/ 1468571 w 1497965"/>
              <a:gd name="T51" fmla="*/ 4741746 h 3084195"/>
              <a:gd name="T52" fmla="*/ 1483025 w 1497965"/>
              <a:gd name="T53" fmla="*/ 4669915 h 3084195"/>
              <a:gd name="T54" fmla="*/ 1488066 w 1497965"/>
              <a:gd name="T55" fmla="*/ 4592792 h 3084195"/>
              <a:gd name="T56" fmla="*/ 1488066 w 1497965"/>
              <a:gd name="T57" fmla="*/ 382758 h 3084195"/>
              <a:gd name="T58" fmla="*/ 1483025 w 1497965"/>
              <a:gd name="T59" fmla="*/ 305626 h 3084195"/>
              <a:gd name="T60" fmla="*/ 1468571 w 1497965"/>
              <a:gd name="T61" fmla="*/ 233779 h 3084195"/>
              <a:gd name="T62" fmla="*/ 1445699 w 1497965"/>
              <a:gd name="T63" fmla="*/ 168760 h 3084195"/>
              <a:gd name="T64" fmla="*/ 1415408 w 1497965"/>
              <a:gd name="T65" fmla="*/ 112113 h 3084195"/>
              <a:gd name="T66" fmla="*/ 1378696 w 1497965"/>
              <a:gd name="T67" fmla="*/ 65373 h 3084195"/>
              <a:gd name="T68" fmla="*/ 1336562 w 1497965"/>
              <a:gd name="T69" fmla="*/ 30081 h 3084195"/>
              <a:gd name="T70" fmla="*/ 1290007 w 1497965"/>
              <a:gd name="T71" fmla="*/ 7777 h 3084195"/>
              <a:gd name="T72" fmla="*/ 1240022 w 1497965"/>
              <a:gd name="T73" fmla="*/ 0 h 308419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97965" h="3084195">
                <a:moveTo>
                  <a:pt x="1247932" y="0"/>
                </a:moveTo>
                <a:lnTo>
                  <a:pt x="249626" y="0"/>
                </a:lnTo>
                <a:lnTo>
                  <a:pt x="199324" y="4820"/>
                </a:lnTo>
                <a:lnTo>
                  <a:pt x="152469" y="18644"/>
                </a:lnTo>
                <a:lnTo>
                  <a:pt x="110067" y="40517"/>
                </a:lnTo>
                <a:lnTo>
                  <a:pt x="73122" y="69486"/>
                </a:lnTo>
                <a:lnTo>
                  <a:pt x="42638" y="104596"/>
                </a:lnTo>
                <a:lnTo>
                  <a:pt x="19620" y="144892"/>
                </a:lnTo>
                <a:lnTo>
                  <a:pt x="5072" y="189421"/>
                </a:lnTo>
                <a:lnTo>
                  <a:pt x="0" y="237227"/>
                </a:lnTo>
                <a:lnTo>
                  <a:pt x="0" y="2846531"/>
                </a:lnTo>
                <a:lnTo>
                  <a:pt x="5072" y="2894332"/>
                </a:lnTo>
                <a:lnTo>
                  <a:pt x="19620" y="2938850"/>
                </a:lnTo>
                <a:lnTo>
                  <a:pt x="42638" y="2979132"/>
                </a:lnTo>
                <a:lnTo>
                  <a:pt x="73122" y="3014224"/>
                </a:lnTo>
                <a:lnTo>
                  <a:pt x="110067" y="3043176"/>
                </a:lnTo>
                <a:lnTo>
                  <a:pt x="152469" y="3065035"/>
                </a:lnTo>
                <a:lnTo>
                  <a:pt x="199324" y="3078849"/>
                </a:lnTo>
                <a:lnTo>
                  <a:pt x="249626" y="3083665"/>
                </a:lnTo>
                <a:lnTo>
                  <a:pt x="1247932" y="3083665"/>
                </a:lnTo>
                <a:lnTo>
                  <a:pt x="1298233" y="3078849"/>
                </a:lnTo>
                <a:lnTo>
                  <a:pt x="1345087" y="3065035"/>
                </a:lnTo>
                <a:lnTo>
                  <a:pt x="1387489" y="3043176"/>
                </a:lnTo>
                <a:lnTo>
                  <a:pt x="1424435" y="3014224"/>
                </a:lnTo>
                <a:lnTo>
                  <a:pt x="1454919" y="2979132"/>
                </a:lnTo>
                <a:lnTo>
                  <a:pt x="1477937" y="2938850"/>
                </a:lnTo>
                <a:lnTo>
                  <a:pt x="1492484" y="2894332"/>
                </a:lnTo>
                <a:lnTo>
                  <a:pt x="1497557" y="2846531"/>
                </a:lnTo>
                <a:lnTo>
                  <a:pt x="1497557" y="237227"/>
                </a:lnTo>
                <a:lnTo>
                  <a:pt x="1492484" y="189421"/>
                </a:lnTo>
                <a:lnTo>
                  <a:pt x="1477937" y="144892"/>
                </a:lnTo>
                <a:lnTo>
                  <a:pt x="1454919" y="104596"/>
                </a:lnTo>
                <a:lnTo>
                  <a:pt x="1424435" y="69486"/>
                </a:lnTo>
                <a:lnTo>
                  <a:pt x="1387489" y="40517"/>
                </a:lnTo>
                <a:lnTo>
                  <a:pt x="1345087" y="18644"/>
                </a:lnTo>
                <a:lnTo>
                  <a:pt x="1298233" y="4820"/>
                </a:lnTo>
                <a:lnTo>
                  <a:pt x="1247932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object 86">
            <a:extLst>
              <a:ext uri="{FF2B5EF4-FFF2-40B4-BE49-F238E27FC236}">
                <a16:creationId xmlns:a16="http://schemas.microsoft.com/office/drawing/2014/main" id="{28F50813-DA41-4F6E-B3FE-72AEF7119F07}"/>
              </a:ext>
            </a:extLst>
          </p:cNvPr>
          <p:cNvSpPr/>
          <p:nvPr/>
        </p:nvSpPr>
        <p:spPr>
          <a:xfrm>
            <a:off x="9991725" y="1431926"/>
            <a:ext cx="1497013" cy="2571319"/>
          </a:xfrm>
          <a:custGeom>
            <a:avLst/>
            <a:gdLst/>
            <a:ahLst/>
            <a:cxnLst/>
            <a:rect l="l" t="t" r="r" b="b"/>
            <a:pathLst>
              <a:path w="1497965" h="3084195">
                <a:moveTo>
                  <a:pt x="0" y="237226"/>
                </a:moveTo>
                <a:lnTo>
                  <a:pt x="5072" y="189420"/>
                </a:lnTo>
                <a:lnTo>
                  <a:pt x="19620" y="144892"/>
                </a:lnTo>
                <a:lnTo>
                  <a:pt x="42638" y="104596"/>
                </a:lnTo>
                <a:lnTo>
                  <a:pt x="73122" y="69486"/>
                </a:lnTo>
                <a:lnTo>
                  <a:pt x="110068" y="40517"/>
                </a:lnTo>
                <a:lnTo>
                  <a:pt x="152470" y="18644"/>
                </a:lnTo>
                <a:lnTo>
                  <a:pt x="199324" y="4820"/>
                </a:lnTo>
                <a:lnTo>
                  <a:pt x="249626" y="0"/>
                </a:lnTo>
                <a:lnTo>
                  <a:pt x="1247932" y="0"/>
                </a:lnTo>
                <a:lnTo>
                  <a:pt x="1298234" y="4820"/>
                </a:lnTo>
                <a:lnTo>
                  <a:pt x="1345088" y="18644"/>
                </a:lnTo>
                <a:lnTo>
                  <a:pt x="1387490" y="40517"/>
                </a:lnTo>
                <a:lnTo>
                  <a:pt x="1424435" y="69486"/>
                </a:lnTo>
                <a:lnTo>
                  <a:pt x="1454919" y="104596"/>
                </a:lnTo>
                <a:lnTo>
                  <a:pt x="1477937" y="144892"/>
                </a:lnTo>
                <a:lnTo>
                  <a:pt x="1492485" y="189420"/>
                </a:lnTo>
                <a:lnTo>
                  <a:pt x="1497557" y="237226"/>
                </a:lnTo>
                <a:lnTo>
                  <a:pt x="1497557" y="2846530"/>
                </a:lnTo>
                <a:lnTo>
                  <a:pt x="1492485" y="2894332"/>
                </a:lnTo>
                <a:lnTo>
                  <a:pt x="1477937" y="2938849"/>
                </a:lnTo>
                <a:lnTo>
                  <a:pt x="1454919" y="2979131"/>
                </a:lnTo>
                <a:lnTo>
                  <a:pt x="1424435" y="3014223"/>
                </a:lnTo>
                <a:lnTo>
                  <a:pt x="1387490" y="3043175"/>
                </a:lnTo>
                <a:lnTo>
                  <a:pt x="1345088" y="3065034"/>
                </a:lnTo>
                <a:lnTo>
                  <a:pt x="1298234" y="3078848"/>
                </a:lnTo>
                <a:lnTo>
                  <a:pt x="1247932" y="3083664"/>
                </a:lnTo>
                <a:lnTo>
                  <a:pt x="249626" y="3083664"/>
                </a:lnTo>
                <a:lnTo>
                  <a:pt x="199324" y="3078848"/>
                </a:lnTo>
                <a:lnTo>
                  <a:pt x="152470" y="3065034"/>
                </a:lnTo>
                <a:lnTo>
                  <a:pt x="110068" y="3043175"/>
                </a:lnTo>
                <a:lnTo>
                  <a:pt x="73122" y="3014223"/>
                </a:lnTo>
                <a:lnTo>
                  <a:pt x="42638" y="2979131"/>
                </a:lnTo>
                <a:lnTo>
                  <a:pt x="19620" y="2938849"/>
                </a:lnTo>
                <a:lnTo>
                  <a:pt x="5072" y="2894332"/>
                </a:lnTo>
                <a:lnTo>
                  <a:pt x="0" y="2846530"/>
                </a:lnTo>
                <a:lnTo>
                  <a:pt x="0" y="2372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3434">
            <a:solidFill>
              <a:srgbClr val="41719C"/>
            </a:solidFill>
          </a:ln>
        </p:spPr>
        <p:txBody>
          <a:bodyPr lIns="0" tIns="0" rIns="0" bIns="0"/>
          <a:lstStyle/>
          <a:p>
            <a:pPr>
              <a:defRPr/>
            </a:pPr>
            <a:endParaRPr dirty="0">
              <a:latin typeface="Arial" charset="0"/>
              <a:ea typeface="MS PGothic" charset="-128"/>
            </a:endParaRPr>
          </a:p>
        </p:txBody>
      </p:sp>
      <p:sp>
        <p:nvSpPr>
          <p:cNvPr id="101" name="object 89">
            <a:extLst>
              <a:ext uri="{FF2B5EF4-FFF2-40B4-BE49-F238E27FC236}">
                <a16:creationId xmlns:a16="http://schemas.microsoft.com/office/drawing/2014/main" id="{77114C81-CC76-4DD8-8F08-0123979ACFB2}"/>
              </a:ext>
            </a:extLst>
          </p:cNvPr>
          <p:cNvSpPr>
            <a:spLocks/>
          </p:cNvSpPr>
          <p:nvPr/>
        </p:nvSpPr>
        <p:spPr bwMode="auto">
          <a:xfrm>
            <a:off x="10075863" y="2078038"/>
            <a:ext cx="131762" cy="493712"/>
          </a:xfrm>
          <a:custGeom>
            <a:avLst/>
            <a:gdLst>
              <a:gd name="T0" fmla="*/ 128610 w 132079"/>
              <a:gd name="T1" fmla="*/ 0 h 469900"/>
              <a:gd name="T2" fmla="*/ 87567 w 132079"/>
              <a:gd name="T3" fmla="*/ 0 h 469900"/>
              <a:gd name="T4" fmla="*/ 80380 w 132079"/>
              <a:gd name="T5" fmla="*/ 11478 h 469900"/>
              <a:gd name="T6" fmla="*/ 80380 w 132079"/>
              <a:gd name="T7" fmla="*/ 39869 h 469900"/>
              <a:gd name="T8" fmla="*/ 87567 w 132079"/>
              <a:gd name="T9" fmla="*/ 51348 h 469900"/>
              <a:gd name="T10" fmla="*/ 96456 w 132079"/>
              <a:gd name="T11" fmla="*/ 51348 h 469900"/>
              <a:gd name="T12" fmla="*/ 108981 w 132079"/>
              <a:gd name="T13" fmla="*/ 47318 h 469900"/>
              <a:gd name="T14" fmla="*/ 119200 w 132079"/>
              <a:gd name="T15" fmla="*/ 36320 h 469900"/>
              <a:gd name="T16" fmla="*/ 126086 w 132079"/>
              <a:gd name="T17" fmla="*/ 20001 h 469900"/>
              <a:gd name="T18" fmla="*/ 128610 w 132079"/>
              <a:gd name="T19" fmla="*/ 0 h 469900"/>
              <a:gd name="T20" fmla="*/ 41041 w 132079"/>
              <a:gd name="T21" fmla="*/ 667255 h 469900"/>
              <a:gd name="T22" fmla="*/ 32151 w 132079"/>
              <a:gd name="T23" fmla="*/ 667255 h 469900"/>
              <a:gd name="T24" fmla="*/ 19628 w 132079"/>
              <a:gd name="T25" fmla="*/ 671285 h 469900"/>
              <a:gd name="T26" fmla="*/ 9407 w 132079"/>
              <a:gd name="T27" fmla="*/ 682283 h 469900"/>
              <a:gd name="T28" fmla="*/ 2525 w 132079"/>
              <a:gd name="T29" fmla="*/ 698604 h 469900"/>
              <a:gd name="T30" fmla="*/ 0 w 132079"/>
              <a:gd name="T31" fmla="*/ 718606 h 469900"/>
              <a:gd name="T32" fmla="*/ 2525 w 132079"/>
              <a:gd name="T33" fmla="*/ 738520 h 469900"/>
              <a:gd name="T34" fmla="*/ 9407 w 132079"/>
              <a:gd name="T35" fmla="*/ 754798 h 469900"/>
              <a:gd name="T36" fmla="*/ 19628 w 132079"/>
              <a:gd name="T37" fmla="*/ 765781 h 469900"/>
              <a:gd name="T38" fmla="*/ 32151 w 132079"/>
              <a:gd name="T39" fmla="*/ 769806 h 469900"/>
              <a:gd name="T40" fmla="*/ 44675 w 132079"/>
              <a:gd name="T41" fmla="*/ 765781 h 469900"/>
              <a:gd name="T42" fmla="*/ 54895 w 132079"/>
              <a:gd name="T43" fmla="*/ 754798 h 469900"/>
              <a:gd name="T44" fmla="*/ 61780 w 132079"/>
              <a:gd name="T45" fmla="*/ 738520 h 469900"/>
              <a:gd name="T46" fmla="*/ 64304 w 132079"/>
              <a:gd name="T47" fmla="*/ 718606 h 469900"/>
              <a:gd name="T48" fmla="*/ 41041 w 132079"/>
              <a:gd name="T49" fmla="*/ 718606 h 469900"/>
              <a:gd name="T50" fmla="*/ 48227 w 132079"/>
              <a:gd name="T51" fmla="*/ 706979 h 469900"/>
              <a:gd name="T52" fmla="*/ 48227 w 132079"/>
              <a:gd name="T53" fmla="*/ 678734 h 469900"/>
              <a:gd name="T54" fmla="*/ 41041 w 132079"/>
              <a:gd name="T55" fmla="*/ 667255 h 46990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32079" h="469900">
                <a:moveTo>
                  <a:pt x="131737" y="0"/>
                </a:moveTo>
                <a:lnTo>
                  <a:pt x="89697" y="0"/>
                </a:lnTo>
                <a:lnTo>
                  <a:pt x="82335" y="7001"/>
                </a:lnTo>
                <a:lnTo>
                  <a:pt x="82335" y="24320"/>
                </a:lnTo>
                <a:lnTo>
                  <a:pt x="89697" y="31322"/>
                </a:lnTo>
                <a:lnTo>
                  <a:pt x="98802" y="31322"/>
                </a:lnTo>
                <a:lnTo>
                  <a:pt x="111631" y="28863"/>
                </a:lnTo>
                <a:lnTo>
                  <a:pt x="122099" y="22155"/>
                </a:lnTo>
                <a:lnTo>
                  <a:pt x="129152" y="12200"/>
                </a:lnTo>
                <a:lnTo>
                  <a:pt x="131737" y="0"/>
                </a:lnTo>
                <a:close/>
              </a:path>
              <a:path w="132079" h="469900">
                <a:moveTo>
                  <a:pt x="42039" y="407014"/>
                </a:moveTo>
                <a:lnTo>
                  <a:pt x="32933" y="407014"/>
                </a:lnTo>
                <a:lnTo>
                  <a:pt x="20105" y="409473"/>
                </a:lnTo>
                <a:lnTo>
                  <a:pt x="9637" y="416181"/>
                </a:lnTo>
                <a:lnTo>
                  <a:pt x="2585" y="426137"/>
                </a:lnTo>
                <a:lnTo>
                  <a:pt x="0" y="438337"/>
                </a:lnTo>
                <a:lnTo>
                  <a:pt x="2585" y="450486"/>
                </a:lnTo>
                <a:lnTo>
                  <a:pt x="9637" y="460414"/>
                </a:lnTo>
                <a:lnTo>
                  <a:pt x="20105" y="467112"/>
                </a:lnTo>
                <a:lnTo>
                  <a:pt x="32933" y="469569"/>
                </a:lnTo>
                <a:lnTo>
                  <a:pt x="45762" y="467112"/>
                </a:lnTo>
                <a:lnTo>
                  <a:pt x="56230" y="460414"/>
                </a:lnTo>
                <a:lnTo>
                  <a:pt x="63283" y="450486"/>
                </a:lnTo>
                <a:lnTo>
                  <a:pt x="65868" y="438337"/>
                </a:lnTo>
                <a:lnTo>
                  <a:pt x="42039" y="438337"/>
                </a:lnTo>
                <a:lnTo>
                  <a:pt x="49400" y="431245"/>
                </a:lnTo>
                <a:lnTo>
                  <a:pt x="49400" y="414016"/>
                </a:lnTo>
                <a:lnTo>
                  <a:pt x="42039" y="407014"/>
                </a:lnTo>
                <a:close/>
              </a:path>
            </a:pathLst>
          </a:custGeom>
          <a:solidFill>
            <a:srgbClr val="497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4" name="object 92">
            <a:extLst>
              <a:ext uri="{FF2B5EF4-FFF2-40B4-BE49-F238E27FC236}">
                <a16:creationId xmlns:a16="http://schemas.microsoft.com/office/drawing/2014/main" id="{D4942C99-A4E3-4E6C-B202-E1ACDD6DDA6E}"/>
              </a:ext>
            </a:extLst>
          </p:cNvPr>
          <p:cNvSpPr>
            <a:spLocks/>
          </p:cNvSpPr>
          <p:nvPr/>
        </p:nvSpPr>
        <p:spPr bwMode="auto">
          <a:xfrm>
            <a:off x="10174288" y="2109788"/>
            <a:ext cx="938212" cy="46037"/>
          </a:xfrm>
          <a:custGeom>
            <a:avLst/>
            <a:gdLst>
              <a:gd name="T0" fmla="*/ 946362 w 937259"/>
              <a:gd name="T1" fmla="*/ 0 h 45719"/>
              <a:gd name="T2" fmla="*/ 0 w 937259"/>
              <a:gd name="T3" fmla="*/ 0 h 457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37259" h="45719">
                <a:moveTo>
                  <a:pt x="936796" y="0"/>
                </a:moveTo>
                <a:lnTo>
                  <a:pt x="0" y="0"/>
                </a:lnTo>
              </a:path>
            </a:pathLst>
          </a:custGeom>
          <a:noFill/>
          <a:ln w="12897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object 93">
            <a:extLst>
              <a:ext uri="{FF2B5EF4-FFF2-40B4-BE49-F238E27FC236}">
                <a16:creationId xmlns:a16="http://schemas.microsoft.com/office/drawing/2014/main" id="{C7BC2A88-2904-47AF-BD36-4A129CBDD5FF}"/>
              </a:ext>
            </a:extLst>
          </p:cNvPr>
          <p:cNvSpPr>
            <a:spLocks/>
          </p:cNvSpPr>
          <p:nvPr/>
        </p:nvSpPr>
        <p:spPr bwMode="auto">
          <a:xfrm>
            <a:off x="10109200" y="2486025"/>
            <a:ext cx="33338" cy="46038"/>
          </a:xfrm>
          <a:custGeom>
            <a:avLst/>
            <a:gdLst>
              <a:gd name="T0" fmla="*/ 0 w 33020"/>
              <a:gd name="T1" fmla="*/ 0 h 31750"/>
              <a:gd name="T2" fmla="*/ 10022 w 33020"/>
              <a:gd name="T3" fmla="*/ 0 h 31750"/>
              <a:gd name="T4" fmla="*/ 18124 w 33020"/>
              <a:gd name="T5" fmla="*/ 287628 h 31750"/>
              <a:gd name="T6" fmla="*/ 18124 w 33020"/>
              <a:gd name="T7" fmla="*/ 643491 h 31750"/>
              <a:gd name="T8" fmla="*/ 18124 w 33020"/>
              <a:gd name="T9" fmla="*/ 995536 h 31750"/>
              <a:gd name="T10" fmla="*/ 10022 w 33020"/>
              <a:gd name="T11" fmla="*/ 1287027 h 31750"/>
              <a:gd name="T12" fmla="*/ 0 w 33020"/>
              <a:gd name="T13" fmla="*/ 1287027 h 31750"/>
              <a:gd name="T14" fmla="*/ 36247 w 33020"/>
              <a:gd name="T15" fmla="*/ 1287027 h 317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020" h="31750">
                <a:moveTo>
                  <a:pt x="0" y="0"/>
                </a:moveTo>
                <a:lnTo>
                  <a:pt x="9105" y="0"/>
                </a:lnTo>
                <a:lnTo>
                  <a:pt x="16467" y="7000"/>
                </a:lnTo>
                <a:lnTo>
                  <a:pt x="16467" y="15661"/>
                </a:lnTo>
                <a:lnTo>
                  <a:pt x="16467" y="24229"/>
                </a:lnTo>
                <a:lnTo>
                  <a:pt x="9105" y="31323"/>
                </a:lnTo>
                <a:lnTo>
                  <a:pt x="0" y="31323"/>
                </a:lnTo>
                <a:lnTo>
                  <a:pt x="32935" y="31323"/>
                </a:lnTo>
              </a:path>
            </a:pathLst>
          </a:custGeom>
          <a:noFill/>
          <a:ln w="13212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6" name="object 94">
            <a:extLst>
              <a:ext uri="{FF2B5EF4-FFF2-40B4-BE49-F238E27FC236}">
                <a16:creationId xmlns:a16="http://schemas.microsoft.com/office/drawing/2014/main" id="{49D29392-4D8A-49B1-892B-2D8881F676AF}"/>
              </a:ext>
            </a:extLst>
          </p:cNvPr>
          <p:cNvSpPr>
            <a:spLocks/>
          </p:cNvSpPr>
          <p:nvPr/>
        </p:nvSpPr>
        <p:spPr bwMode="auto">
          <a:xfrm>
            <a:off x="10109200" y="2486025"/>
            <a:ext cx="33338" cy="65088"/>
          </a:xfrm>
          <a:custGeom>
            <a:avLst/>
            <a:gdLst>
              <a:gd name="T0" fmla="*/ 0 w 33020"/>
              <a:gd name="T1" fmla="*/ 88560 h 62864"/>
              <a:gd name="T2" fmla="*/ 14119 w 33020"/>
              <a:gd name="T3" fmla="*/ 85081 h 62864"/>
              <a:gd name="T4" fmla="*/ 25640 w 33020"/>
              <a:gd name="T5" fmla="*/ 75599 h 62864"/>
              <a:gd name="T6" fmla="*/ 33405 w 33020"/>
              <a:gd name="T7" fmla="*/ 61544 h 62864"/>
              <a:gd name="T8" fmla="*/ 36247 w 33020"/>
              <a:gd name="T9" fmla="*/ 44344 h 62864"/>
              <a:gd name="T10" fmla="*/ 36247 w 33020"/>
              <a:gd name="T11" fmla="*/ 0 h 62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020" h="62864">
                <a:moveTo>
                  <a:pt x="0" y="62554"/>
                </a:moveTo>
                <a:lnTo>
                  <a:pt x="12828" y="60096"/>
                </a:lnTo>
                <a:lnTo>
                  <a:pt x="23296" y="53398"/>
                </a:lnTo>
                <a:lnTo>
                  <a:pt x="30350" y="43470"/>
                </a:lnTo>
                <a:lnTo>
                  <a:pt x="32935" y="31323"/>
                </a:lnTo>
                <a:lnTo>
                  <a:pt x="32935" y="0"/>
                </a:lnTo>
              </a:path>
            </a:pathLst>
          </a:custGeom>
          <a:noFill/>
          <a:ln w="13417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object 100">
            <a:extLst>
              <a:ext uri="{FF2B5EF4-FFF2-40B4-BE49-F238E27FC236}">
                <a16:creationId xmlns:a16="http://schemas.microsoft.com/office/drawing/2014/main" id="{03D7D9AD-1BF2-4CBB-8180-8387D969C53F}"/>
              </a:ext>
            </a:extLst>
          </p:cNvPr>
          <p:cNvSpPr>
            <a:spLocks/>
          </p:cNvSpPr>
          <p:nvPr/>
        </p:nvSpPr>
        <p:spPr bwMode="auto">
          <a:xfrm>
            <a:off x="10244138" y="2894013"/>
            <a:ext cx="1093787" cy="44450"/>
          </a:xfrm>
          <a:custGeom>
            <a:avLst/>
            <a:gdLst>
              <a:gd name="T0" fmla="*/ 1096507 w 1093470"/>
              <a:gd name="T1" fmla="*/ 0 h 45719"/>
              <a:gd name="T2" fmla="*/ 0 w 1093470"/>
              <a:gd name="T3" fmla="*/ 0 h 457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3470" h="45719">
                <a:moveTo>
                  <a:pt x="1093333" y="0"/>
                </a:moveTo>
                <a:lnTo>
                  <a:pt x="0" y="0"/>
                </a:lnTo>
              </a:path>
            </a:pathLst>
          </a:custGeom>
          <a:noFill/>
          <a:ln w="12897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9" name="Right Arrow 56">
            <a:extLst>
              <a:ext uri="{FF2B5EF4-FFF2-40B4-BE49-F238E27FC236}">
                <a16:creationId xmlns:a16="http://schemas.microsoft.com/office/drawing/2014/main" id="{675385AF-F942-42D9-853B-515B2D4E8D98}"/>
              </a:ext>
            </a:extLst>
          </p:cNvPr>
          <p:cNvSpPr/>
          <p:nvPr/>
        </p:nvSpPr>
        <p:spPr>
          <a:xfrm>
            <a:off x="1392238" y="1490807"/>
            <a:ext cx="1066800" cy="2159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0" name="Right Arrow 57">
            <a:extLst>
              <a:ext uri="{FF2B5EF4-FFF2-40B4-BE49-F238E27FC236}">
                <a16:creationId xmlns:a16="http://schemas.microsoft.com/office/drawing/2014/main" id="{8981F7E7-067D-4CDF-8128-EA40A37299BB}"/>
              </a:ext>
            </a:extLst>
          </p:cNvPr>
          <p:cNvSpPr/>
          <p:nvPr/>
        </p:nvSpPr>
        <p:spPr>
          <a:xfrm>
            <a:off x="3244850" y="1463820"/>
            <a:ext cx="4962525" cy="2159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4" name="Right Arrow 61">
            <a:extLst>
              <a:ext uri="{FF2B5EF4-FFF2-40B4-BE49-F238E27FC236}">
                <a16:creationId xmlns:a16="http://schemas.microsoft.com/office/drawing/2014/main" id="{99B6FCBD-F036-445E-A881-15F291A6177D}"/>
              </a:ext>
            </a:extLst>
          </p:cNvPr>
          <p:cNvSpPr/>
          <p:nvPr/>
        </p:nvSpPr>
        <p:spPr>
          <a:xfrm>
            <a:off x="1377950" y="3787344"/>
            <a:ext cx="3083215" cy="21590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5" name="Right Arrow 62">
            <a:extLst>
              <a:ext uri="{FF2B5EF4-FFF2-40B4-BE49-F238E27FC236}">
                <a16:creationId xmlns:a16="http://schemas.microsoft.com/office/drawing/2014/main" id="{02CDB369-D5FF-4EF8-B28D-AFBD52A0580A}"/>
              </a:ext>
            </a:extLst>
          </p:cNvPr>
          <p:cNvSpPr/>
          <p:nvPr/>
        </p:nvSpPr>
        <p:spPr>
          <a:xfrm>
            <a:off x="6243642" y="3765120"/>
            <a:ext cx="1943096" cy="2000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6" name="Right Arrow 63">
            <a:extLst>
              <a:ext uri="{FF2B5EF4-FFF2-40B4-BE49-F238E27FC236}">
                <a16:creationId xmlns:a16="http://schemas.microsoft.com/office/drawing/2014/main" id="{166AD02F-6B7A-49DE-A292-04A921FDF9B4}"/>
              </a:ext>
            </a:extLst>
          </p:cNvPr>
          <p:cNvSpPr/>
          <p:nvPr/>
        </p:nvSpPr>
        <p:spPr>
          <a:xfrm>
            <a:off x="1752600" y="4944341"/>
            <a:ext cx="3005138" cy="2047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7" name="Right Arrow 64">
            <a:extLst>
              <a:ext uri="{FF2B5EF4-FFF2-40B4-BE49-F238E27FC236}">
                <a16:creationId xmlns:a16="http://schemas.microsoft.com/office/drawing/2014/main" id="{740BEB74-B3F8-478F-9BB1-4FDCC268FA32}"/>
              </a:ext>
            </a:extLst>
          </p:cNvPr>
          <p:cNvSpPr/>
          <p:nvPr/>
        </p:nvSpPr>
        <p:spPr>
          <a:xfrm>
            <a:off x="6402388" y="4947516"/>
            <a:ext cx="1784350" cy="20161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8" name="Right Arrow 65">
            <a:extLst>
              <a:ext uri="{FF2B5EF4-FFF2-40B4-BE49-F238E27FC236}">
                <a16:creationId xmlns:a16="http://schemas.microsoft.com/office/drawing/2014/main" id="{B332148F-81C8-47CB-ADAA-9B99BD922A31}"/>
              </a:ext>
            </a:extLst>
          </p:cNvPr>
          <p:cNvSpPr/>
          <p:nvPr/>
        </p:nvSpPr>
        <p:spPr>
          <a:xfrm>
            <a:off x="1368425" y="2852017"/>
            <a:ext cx="1025525" cy="2206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29" name="Right Arrow 66">
            <a:extLst>
              <a:ext uri="{FF2B5EF4-FFF2-40B4-BE49-F238E27FC236}">
                <a16:creationId xmlns:a16="http://schemas.microsoft.com/office/drawing/2014/main" id="{34E66172-137B-4A91-9CAA-C08C3882D563}"/>
              </a:ext>
            </a:extLst>
          </p:cNvPr>
          <p:cNvSpPr/>
          <p:nvPr/>
        </p:nvSpPr>
        <p:spPr>
          <a:xfrm>
            <a:off x="3287713" y="2845667"/>
            <a:ext cx="1144587" cy="2159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30" name="Right Arrow 67">
            <a:extLst>
              <a:ext uri="{FF2B5EF4-FFF2-40B4-BE49-F238E27FC236}">
                <a16:creationId xmlns:a16="http://schemas.microsoft.com/office/drawing/2014/main" id="{37952B58-12BF-48F3-A898-5B08D15848C4}"/>
              </a:ext>
            </a:extLst>
          </p:cNvPr>
          <p:cNvSpPr/>
          <p:nvPr/>
        </p:nvSpPr>
        <p:spPr>
          <a:xfrm>
            <a:off x="5691187" y="2863563"/>
            <a:ext cx="2525713" cy="2000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31" name="Right Arrow 68">
            <a:extLst>
              <a:ext uri="{FF2B5EF4-FFF2-40B4-BE49-F238E27FC236}">
                <a16:creationId xmlns:a16="http://schemas.microsoft.com/office/drawing/2014/main" id="{5BCF5420-8F3F-4072-A9BC-A2C4A74D6D8D}"/>
              </a:ext>
            </a:extLst>
          </p:cNvPr>
          <p:cNvSpPr/>
          <p:nvPr/>
        </p:nvSpPr>
        <p:spPr>
          <a:xfrm>
            <a:off x="9090025" y="3290888"/>
            <a:ext cx="884238" cy="19526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132" name="TextBox 1">
            <a:extLst>
              <a:ext uri="{FF2B5EF4-FFF2-40B4-BE49-F238E27FC236}">
                <a16:creationId xmlns:a16="http://schemas.microsoft.com/office/drawing/2014/main" id="{FC1F5A29-0EFA-4DD7-A4F9-67C356D4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36651"/>
            <a:ext cx="584993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Task Overview</a:t>
            </a:r>
          </a:p>
        </p:txBody>
      </p:sp>
      <p:sp>
        <p:nvSpPr>
          <p:cNvPr id="134" name="object 41">
            <a:extLst>
              <a:ext uri="{FF2B5EF4-FFF2-40B4-BE49-F238E27FC236}">
                <a16:creationId xmlns:a16="http://schemas.microsoft.com/office/drawing/2014/main" id="{044C4642-73B7-4FA3-B2B4-841CCCFAA0F6}"/>
              </a:ext>
            </a:extLst>
          </p:cNvPr>
          <p:cNvSpPr/>
          <p:nvPr/>
        </p:nvSpPr>
        <p:spPr>
          <a:xfrm>
            <a:off x="4461166" y="2777698"/>
            <a:ext cx="1219200" cy="347662"/>
          </a:xfrm>
          <a:custGeom>
            <a:avLst/>
            <a:gdLst/>
            <a:ahLst/>
            <a:cxnLst/>
            <a:rect l="l" t="t" r="r" b="b"/>
            <a:pathLst>
              <a:path w="810260" h="384810">
                <a:moveTo>
                  <a:pt x="50564" y="336446"/>
                </a:moveTo>
                <a:lnTo>
                  <a:pt x="50564" y="24045"/>
                </a:lnTo>
                <a:lnTo>
                  <a:pt x="52553" y="14691"/>
                </a:lnTo>
                <a:lnTo>
                  <a:pt x="57974" y="7047"/>
                </a:lnTo>
                <a:lnTo>
                  <a:pt x="66011" y="1891"/>
                </a:lnTo>
                <a:lnTo>
                  <a:pt x="75846" y="0"/>
                </a:lnTo>
                <a:lnTo>
                  <a:pt x="784909" y="0"/>
                </a:lnTo>
                <a:lnTo>
                  <a:pt x="794744" y="1891"/>
                </a:lnTo>
                <a:lnTo>
                  <a:pt x="802781" y="7047"/>
                </a:lnTo>
                <a:lnTo>
                  <a:pt x="808203" y="14691"/>
                </a:lnTo>
                <a:lnTo>
                  <a:pt x="810191" y="24045"/>
                </a:lnTo>
                <a:lnTo>
                  <a:pt x="808203" y="33398"/>
                </a:lnTo>
                <a:lnTo>
                  <a:pt x="802781" y="41042"/>
                </a:lnTo>
                <a:lnTo>
                  <a:pt x="794744" y="46198"/>
                </a:lnTo>
                <a:lnTo>
                  <a:pt x="784909" y="48090"/>
                </a:lnTo>
                <a:lnTo>
                  <a:pt x="759627" y="48090"/>
                </a:lnTo>
                <a:lnTo>
                  <a:pt x="759627" y="360491"/>
                </a:lnTo>
                <a:lnTo>
                  <a:pt x="757638" y="369845"/>
                </a:lnTo>
                <a:lnTo>
                  <a:pt x="752217" y="377488"/>
                </a:lnTo>
                <a:lnTo>
                  <a:pt x="744180" y="382644"/>
                </a:lnTo>
                <a:lnTo>
                  <a:pt x="734345" y="384535"/>
                </a:lnTo>
                <a:lnTo>
                  <a:pt x="25282" y="384535"/>
                </a:lnTo>
                <a:lnTo>
                  <a:pt x="15447" y="382644"/>
                </a:lnTo>
                <a:lnTo>
                  <a:pt x="7410" y="377488"/>
                </a:lnTo>
                <a:lnTo>
                  <a:pt x="1988" y="369845"/>
                </a:lnTo>
                <a:lnTo>
                  <a:pt x="0" y="360491"/>
                </a:lnTo>
                <a:lnTo>
                  <a:pt x="1988" y="351137"/>
                </a:lnTo>
                <a:lnTo>
                  <a:pt x="7410" y="343494"/>
                </a:lnTo>
                <a:lnTo>
                  <a:pt x="15447" y="338338"/>
                </a:lnTo>
                <a:lnTo>
                  <a:pt x="25282" y="336446"/>
                </a:lnTo>
                <a:lnTo>
                  <a:pt x="50564" y="3364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3019">
            <a:solidFill>
              <a:srgbClr val="41719C"/>
            </a:solidFill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r>
              <a:rPr lang="en-US" altLang="x-none" sz="1000" b="1" dirty="0"/>
              <a:t>GR</a:t>
            </a:r>
            <a:endParaRPr lang="x-none" altLang="x-none" sz="1000" b="1" dirty="0"/>
          </a:p>
        </p:txBody>
      </p:sp>
      <p:sp>
        <p:nvSpPr>
          <p:cNvPr id="135" name="object 88">
            <a:extLst>
              <a:ext uri="{FF2B5EF4-FFF2-40B4-BE49-F238E27FC236}">
                <a16:creationId xmlns:a16="http://schemas.microsoft.com/office/drawing/2014/main" id="{ACE5A7FA-390A-4D11-A8D8-48C810EA462F}"/>
              </a:ext>
            </a:extLst>
          </p:cNvPr>
          <p:cNvSpPr>
            <a:spLocks/>
          </p:cNvSpPr>
          <p:nvPr/>
        </p:nvSpPr>
        <p:spPr bwMode="auto">
          <a:xfrm>
            <a:off x="10087121" y="2043257"/>
            <a:ext cx="1346201" cy="967798"/>
          </a:xfrm>
          <a:custGeom>
            <a:avLst/>
            <a:gdLst>
              <a:gd name="T0" fmla="*/ 1032543 w 1068704"/>
              <a:gd name="T1" fmla="*/ 0 h 501014"/>
              <a:gd name="T2" fmla="*/ 65678 w 1068704"/>
              <a:gd name="T3" fmla="*/ 0 h 501014"/>
              <a:gd name="T4" fmla="*/ 52880 w 1068704"/>
              <a:gd name="T5" fmla="*/ 3980 h 501014"/>
              <a:gd name="T6" fmla="*/ 42442 w 1068704"/>
              <a:gd name="T7" fmla="*/ 14816 h 501014"/>
              <a:gd name="T8" fmla="*/ 35418 w 1068704"/>
              <a:gd name="T9" fmla="*/ 30854 h 501014"/>
              <a:gd name="T10" fmla="*/ 32834 w 1068704"/>
              <a:gd name="T11" fmla="*/ 50441 h 501014"/>
              <a:gd name="T12" fmla="*/ 32834 w 1068704"/>
              <a:gd name="T13" fmla="*/ 705877 h 501014"/>
              <a:gd name="T14" fmla="*/ 9075 w 1068704"/>
              <a:gd name="T15" fmla="*/ 705877 h 501014"/>
              <a:gd name="T16" fmla="*/ 16416 w 1068704"/>
              <a:gd name="T17" fmla="*/ 717156 h 501014"/>
              <a:gd name="T18" fmla="*/ 16416 w 1068704"/>
              <a:gd name="T19" fmla="*/ 744900 h 501014"/>
              <a:gd name="T20" fmla="*/ 9075 w 1068704"/>
              <a:gd name="T21" fmla="*/ 756321 h 501014"/>
              <a:gd name="T22" fmla="*/ 32834 w 1068704"/>
              <a:gd name="T23" fmla="*/ 756321 h 501014"/>
              <a:gd name="T24" fmla="*/ 30259 w 1068704"/>
              <a:gd name="T25" fmla="*/ 775888 h 501014"/>
              <a:gd name="T26" fmla="*/ 23226 w 1068704"/>
              <a:gd name="T27" fmla="*/ 791871 h 501014"/>
              <a:gd name="T28" fmla="*/ 12789 w 1068704"/>
              <a:gd name="T29" fmla="*/ 802660 h 501014"/>
              <a:gd name="T30" fmla="*/ 0 w 1068704"/>
              <a:gd name="T31" fmla="*/ 806617 h 501014"/>
              <a:gd name="T32" fmla="*/ 966868 w 1068704"/>
              <a:gd name="T33" fmla="*/ 806617 h 501014"/>
              <a:gd name="T34" fmla="*/ 979618 w 1068704"/>
              <a:gd name="T35" fmla="*/ 802660 h 501014"/>
              <a:gd name="T36" fmla="*/ 990058 w 1068704"/>
              <a:gd name="T37" fmla="*/ 791871 h 501014"/>
              <a:gd name="T38" fmla="*/ 997113 w 1068704"/>
              <a:gd name="T39" fmla="*/ 775888 h 501014"/>
              <a:gd name="T40" fmla="*/ 999705 w 1068704"/>
              <a:gd name="T41" fmla="*/ 756321 h 501014"/>
              <a:gd name="T42" fmla="*/ 999705 w 1068704"/>
              <a:gd name="T43" fmla="*/ 100881 h 501014"/>
              <a:gd name="T44" fmla="*/ 56593 w 1068704"/>
              <a:gd name="T45" fmla="*/ 100881 h 501014"/>
              <a:gd name="T46" fmla="*/ 49251 w 1068704"/>
              <a:gd name="T47" fmla="*/ 89605 h 501014"/>
              <a:gd name="T48" fmla="*/ 49251 w 1068704"/>
              <a:gd name="T49" fmla="*/ 61716 h 501014"/>
              <a:gd name="T50" fmla="*/ 56593 w 1068704"/>
              <a:gd name="T51" fmla="*/ 50441 h 501014"/>
              <a:gd name="T52" fmla="*/ 1065379 w 1068704"/>
              <a:gd name="T53" fmla="*/ 50441 h 501014"/>
              <a:gd name="T54" fmla="*/ 1062801 w 1068704"/>
              <a:gd name="T55" fmla="*/ 30854 h 501014"/>
              <a:gd name="T56" fmla="*/ 1055769 w 1068704"/>
              <a:gd name="T57" fmla="*/ 14816 h 501014"/>
              <a:gd name="T58" fmla="*/ 1045333 w 1068704"/>
              <a:gd name="T59" fmla="*/ 3980 h 501014"/>
              <a:gd name="T60" fmla="*/ 1032543 w 1068704"/>
              <a:gd name="T61" fmla="*/ 0 h 501014"/>
              <a:gd name="T62" fmla="*/ 1065379 w 1068704"/>
              <a:gd name="T63" fmla="*/ 50441 h 501014"/>
              <a:gd name="T64" fmla="*/ 98513 w 1068704"/>
              <a:gd name="T65" fmla="*/ 50441 h 501014"/>
              <a:gd name="T66" fmla="*/ 95938 w 1068704"/>
              <a:gd name="T67" fmla="*/ 70088 h 501014"/>
              <a:gd name="T68" fmla="*/ 88905 w 1068704"/>
              <a:gd name="T69" fmla="*/ 86121 h 501014"/>
              <a:gd name="T70" fmla="*/ 78467 w 1068704"/>
              <a:gd name="T71" fmla="*/ 96922 h 501014"/>
              <a:gd name="T72" fmla="*/ 65678 w 1068704"/>
              <a:gd name="T73" fmla="*/ 100881 h 501014"/>
              <a:gd name="T74" fmla="*/ 1032543 w 1068704"/>
              <a:gd name="T75" fmla="*/ 100881 h 501014"/>
              <a:gd name="T76" fmla="*/ 1045333 w 1068704"/>
              <a:gd name="T77" fmla="*/ 96922 h 501014"/>
              <a:gd name="T78" fmla="*/ 1055769 w 1068704"/>
              <a:gd name="T79" fmla="*/ 86121 h 501014"/>
              <a:gd name="T80" fmla="*/ 1062801 w 1068704"/>
              <a:gd name="T81" fmla="*/ 70088 h 501014"/>
              <a:gd name="T82" fmla="*/ 1065379 w 1068704"/>
              <a:gd name="T83" fmla="*/ 50441 h 50101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68704" h="501014">
                <a:moveTo>
                  <a:pt x="1035601" y="0"/>
                </a:moveTo>
                <a:lnTo>
                  <a:pt x="65868" y="0"/>
                </a:lnTo>
                <a:lnTo>
                  <a:pt x="53040" y="2471"/>
                </a:lnTo>
                <a:lnTo>
                  <a:pt x="42572" y="9200"/>
                </a:lnTo>
                <a:lnTo>
                  <a:pt x="35519" y="19160"/>
                </a:lnTo>
                <a:lnTo>
                  <a:pt x="32934" y="31323"/>
                </a:lnTo>
                <a:lnTo>
                  <a:pt x="32934" y="438337"/>
                </a:lnTo>
                <a:lnTo>
                  <a:pt x="9105" y="438337"/>
                </a:lnTo>
                <a:lnTo>
                  <a:pt x="16466" y="445339"/>
                </a:lnTo>
                <a:lnTo>
                  <a:pt x="16466" y="462568"/>
                </a:lnTo>
                <a:lnTo>
                  <a:pt x="9105" y="469661"/>
                </a:lnTo>
                <a:lnTo>
                  <a:pt x="32934" y="469661"/>
                </a:lnTo>
                <a:lnTo>
                  <a:pt x="30349" y="481809"/>
                </a:lnTo>
                <a:lnTo>
                  <a:pt x="23296" y="491737"/>
                </a:lnTo>
                <a:lnTo>
                  <a:pt x="12829" y="498435"/>
                </a:lnTo>
                <a:lnTo>
                  <a:pt x="0" y="500893"/>
                </a:lnTo>
                <a:lnTo>
                  <a:pt x="969731" y="500893"/>
                </a:lnTo>
                <a:lnTo>
                  <a:pt x="982519" y="498435"/>
                </a:lnTo>
                <a:lnTo>
                  <a:pt x="992990" y="491737"/>
                </a:lnTo>
                <a:lnTo>
                  <a:pt x="1000066" y="481809"/>
                </a:lnTo>
                <a:lnTo>
                  <a:pt x="1002665" y="469661"/>
                </a:lnTo>
                <a:lnTo>
                  <a:pt x="1002665" y="62645"/>
                </a:lnTo>
                <a:lnTo>
                  <a:pt x="56763" y="62645"/>
                </a:lnTo>
                <a:lnTo>
                  <a:pt x="49401" y="55643"/>
                </a:lnTo>
                <a:lnTo>
                  <a:pt x="49401" y="38324"/>
                </a:lnTo>
                <a:lnTo>
                  <a:pt x="56763" y="31323"/>
                </a:lnTo>
                <a:lnTo>
                  <a:pt x="1068534" y="31323"/>
                </a:lnTo>
                <a:lnTo>
                  <a:pt x="1065949" y="19160"/>
                </a:lnTo>
                <a:lnTo>
                  <a:pt x="1058896" y="9200"/>
                </a:lnTo>
                <a:lnTo>
                  <a:pt x="1048429" y="2471"/>
                </a:lnTo>
                <a:lnTo>
                  <a:pt x="1035601" y="0"/>
                </a:lnTo>
                <a:close/>
              </a:path>
              <a:path w="1068704" h="501014">
                <a:moveTo>
                  <a:pt x="1068534" y="31323"/>
                </a:moveTo>
                <a:lnTo>
                  <a:pt x="98803" y="31323"/>
                </a:lnTo>
                <a:lnTo>
                  <a:pt x="96218" y="43523"/>
                </a:lnTo>
                <a:lnTo>
                  <a:pt x="89165" y="53478"/>
                </a:lnTo>
                <a:lnTo>
                  <a:pt x="78697" y="60186"/>
                </a:lnTo>
                <a:lnTo>
                  <a:pt x="65868" y="62645"/>
                </a:lnTo>
                <a:lnTo>
                  <a:pt x="1035601" y="62645"/>
                </a:lnTo>
                <a:lnTo>
                  <a:pt x="1048429" y="60186"/>
                </a:lnTo>
                <a:lnTo>
                  <a:pt x="1058896" y="53478"/>
                </a:lnTo>
                <a:lnTo>
                  <a:pt x="1065949" y="43523"/>
                </a:lnTo>
                <a:lnTo>
                  <a:pt x="1068534" y="31323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1050" b="1" spc="-125" dirty="0">
                <a:latin typeface="Arial"/>
                <a:ea typeface="MS PGothic" charset="-128"/>
              </a:rPr>
              <a:t>Invoice</a:t>
            </a:r>
            <a:r>
              <a:rPr lang="en-US" dirty="0"/>
              <a:t> </a:t>
            </a:r>
            <a:r>
              <a:rPr lang="en-US" sz="1050" b="1" spc="-125" dirty="0">
                <a:latin typeface="Arial"/>
                <a:ea typeface="MS PGothic" charset="-128"/>
              </a:rPr>
              <a:t>Tracking (GR//Invoice Payment/Repayments)</a:t>
            </a:r>
          </a:p>
        </p:txBody>
      </p:sp>
    </p:spTree>
    <p:extLst>
      <p:ext uri="{BB962C8B-B14F-4D97-AF65-F5344CB8AC3E}">
        <p14:creationId xmlns:p14="http://schemas.microsoft.com/office/powerpoint/2010/main" val="202013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85714"/>
              </p:ext>
            </p:extLst>
          </p:nvPr>
        </p:nvGraphicFramePr>
        <p:xfrm>
          <a:off x="246063" y="582904"/>
          <a:ext cx="11382519" cy="4960286"/>
        </p:xfrm>
        <a:graphic>
          <a:graphicData uri="http://schemas.openxmlformats.org/drawingml/2006/table">
            <a:tbl>
              <a:tblPr/>
              <a:tblGrid>
                <a:gridCol w="196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1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852">
                <a:tc>
                  <a:txBody>
                    <a:bodyPr/>
                    <a:lstStyle>
                      <a:lvl1pPr defTabSz="4556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  <a:cs typeface="Arial" charset="0"/>
                        </a:defRPr>
                      </a:lvl1pPr>
                      <a:lvl2pPr marL="742950" indent="-285750" defTabSz="4556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5613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5613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5613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5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5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5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5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5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Context</a:t>
                      </a:r>
                    </a:p>
                  </a:txBody>
                  <a:tcPr marL="45720" marR="4572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5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Requirements</a:t>
                      </a:r>
                    </a:p>
                  </a:txBody>
                  <a:tcPr marL="45720" marR="4572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5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Deployable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Develop a chain code and rest/json based node.js application. (Angular not in scope, use postman)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01735"/>
                  </a:ext>
                </a:extLst>
              </a:tr>
              <a:tr h="403250">
                <a:tc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  <a:cs typeface="Arial" charset="0"/>
                        </a:defRPr>
                      </a:lvl1pPr>
                      <a:lvl2pPr marL="742950" indent="-285750" defTabSz="12176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1217613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1217613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1217613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Participants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Use existing user1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Chain code without ACL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Create chain code to have below functionality. 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Raise Invoice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Goods received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Bank payment to supplier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OEM repays to Bank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Display all invoices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30921"/>
                  </a:ext>
                </a:extLst>
              </a:tr>
              <a:tr h="231390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Invoice attributes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invoiceNumber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billedTo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invoiceDate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invoiceAmount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itemDescription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GR(Y/N)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isPaid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(Y/N)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paidAmount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repaid(Y/N)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repaymentAmount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.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71710"/>
                  </a:ext>
                </a:extLst>
              </a:tr>
            </a:tbl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917E7802-D2E4-450D-874F-6E6A2ADF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36651"/>
            <a:ext cx="584993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Requirements(mandatory)</a:t>
            </a:r>
          </a:p>
        </p:txBody>
      </p:sp>
    </p:spTree>
    <p:extLst>
      <p:ext uri="{BB962C8B-B14F-4D97-AF65-F5344CB8AC3E}">
        <p14:creationId xmlns:p14="http://schemas.microsoft.com/office/powerpoint/2010/main" val="137176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59399"/>
              </p:ext>
            </p:extLst>
          </p:nvPr>
        </p:nvGraphicFramePr>
        <p:xfrm>
          <a:off x="246063" y="582904"/>
          <a:ext cx="11382519" cy="3942588"/>
        </p:xfrm>
        <a:graphic>
          <a:graphicData uri="http://schemas.openxmlformats.org/drawingml/2006/table">
            <a:tbl>
              <a:tblPr/>
              <a:tblGrid>
                <a:gridCol w="196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1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852">
                <a:tc>
                  <a:txBody>
                    <a:bodyPr/>
                    <a:lstStyle>
                      <a:lvl1pPr defTabSz="4556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  <a:cs typeface="Arial" charset="0"/>
                        </a:defRPr>
                      </a:lvl1pPr>
                      <a:lvl2pPr marL="742950" indent="-285750" defTabSz="4556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5613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5613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5613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5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5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5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5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5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Context</a:t>
                      </a:r>
                    </a:p>
                  </a:txBody>
                  <a:tcPr marL="45720" marR="4572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5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Requirements</a:t>
                      </a:r>
                    </a:p>
                  </a:txBody>
                  <a:tcPr marL="45720" marR="4572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368">
                <a:tc>
                  <a:txBody>
                    <a:bodyPr/>
                    <a:lstStyle>
                      <a:lvl1pPr defTabSz="12176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  <a:cs typeface="Arial" charset="0"/>
                        </a:defRPr>
                      </a:lvl1pPr>
                      <a:lvl2pPr marL="742950" indent="-285750" defTabSz="12176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1217613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1217613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1217613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Participants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 Three participants in blockchain network.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Supplier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OEM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Bank(financier)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Note: Create 3 separate users/certificates for each participant above.(assume one user per organization)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1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  <a:cs typeface="Arial" charset="0"/>
                        </a:rPr>
                        <a:t>Chain code with ACL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Create chain code to have below functionality.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Raise Invoice(only supplier can create Invoice)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Goods received (only OEM can do GR)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Bank payment to supplier (only bank can pay to supplier)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OEM repays to Bank (only OEM can pay back to Bank)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Transaction log(audit history) for invoice.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Display invoices per supplier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Display invoices per OEM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Additional validation at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chaincode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Paid Amount to be always less then invoice amount</a:t>
                      </a:r>
                    </a:p>
                    <a:p>
                      <a:pPr marL="342900" marR="0" lvl="0" indent="-3429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Repayment amount to be always greater then paid amount</a:t>
                      </a:r>
                    </a:p>
                  </a:txBody>
                  <a:tcPr marL="45720" marR="4572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30921"/>
                  </a:ext>
                </a:extLst>
              </a:tr>
            </a:tbl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917E7802-D2E4-450D-874F-6E6A2ADF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36651"/>
            <a:ext cx="584993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Requirements(optional)</a:t>
            </a:r>
          </a:p>
        </p:txBody>
      </p:sp>
    </p:spTree>
    <p:extLst>
      <p:ext uri="{BB962C8B-B14F-4D97-AF65-F5344CB8AC3E}">
        <p14:creationId xmlns:p14="http://schemas.microsoft.com/office/powerpoint/2010/main" val="520072327"/>
      </p:ext>
    </p:extLst>
  </p:cSld>
  <p:clrMapOvr>
    <a:masterClrMapping/>
  </p:clrMapOvr>
</p:sld>
</file>

<file path=ppt/theme/theme1.xml><?xml version="1.0" encoding="utf-8"?>
<a:theme xmlns:a="http://schemas.openxmlformats.org/drawingml/2006/main" name="IBM Planet White">
  <a:themeElements>
    <a:clrScheme name="Custom 4">
      <a:dk1>
        <a:srgbClr val="404C4C"/>
      </a:dk1>
      <a:lt1>
        <a:srgbClr val="F3F4F6"/>
      </a:lt1>
      <a:dk2>
        <a:srgbClr val="1F929D"/>
      </a:dk2>
      <a:lt2>
        <a:srgbClr val="F3F4F6"/>
      </a:lt2>
      <a:accent1>
        <a:srgbClr val="373A6D"/>
      </a:accent1>
      <a:accent2>
        <a:srgbClr val="4C4F86"/>
      </a:accent2>
      <a:accent3>
        <a:srgbClr val="5F63AB"/>
      </a:accent3>
      <a:accent4>
        <a:srgbClr val="7C80DC"/>
      </a:accent4>
      <a:accent5>
        <a:srgbClr val="9498F3"/>
      </a:accent5>
      <a:accent6>
        <a:srgbClr val="ABAEFF"/>
      </a:accent6>
      <a:hlink>
        <a:srgbClr val="21BAFB"/>
      </a:hlink>
      <a:folHlink>
        <a:srgbClr val="5F63AB"/>
      </a:folHlink>
    </a:clrScheme>
    <a:fontScheme name="IBM Planet 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bg2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 w="12700">
          <a:solidFill>
            <a:schemeClr val="bg2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marL="177800" indent="-177800">
          <a:spcBef>
            <a:spcPts val="60"/>
          </a:spcBef>
          <a:buClr>
            <a:schemeClr val="tx1"/>
          </a:buClr>
          <a:buFont typeface="Wingdings" pitchFamily="2" charset="2"/>
          <a:buChar char="§"/>
          <a:defRPr sz="1600" dirty="0" err="1" smtClean="0">
            <a:solidFill>
              <a:schemeClr val="tx1"/>
            </a:solidFill>
            <a:latin typeface="+mn-lt"/>
            <a:cs typeface="ＭＳ Ｐゴシック" charset="0"/>
          </a:defRPr>
        </a:defPPr>
      </a:lstStyle>
    </a:txDef>
  </a:objectDefaults>
  <a:extraClrSchemeLst>
    <a:extraClrScheme>
      <a:clrScheme name="IBM Planet 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B2E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05A8E"/>
        </a:accent6>
        <a:hlink>
          <a:srgbClr val="00A6A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 Blockchain template12.02" id="{856A0ED3-B678-4C49-B6E9-C2C1C75DF53E}" vid="{5AD82A1E-07CB-7B41-A02C-78622A041FD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Blockchain template12.02</Template>
  <TotalTime>5630</TotalTime>
  <Words>346</Words>
  <Application>Microsoft Office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Helvetica Neue</vt:lpstr>
      <vt:lpstr>Times New Roman</vt:lpstr>
      <vt:lpstr>Wingdings</vt:lpstr>
      <vt:lpstr>IBM Planet White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&amp; Communications Graphical standards and templates</dc:title>
  <dc:creator>DONALD THIBEAU</dc:creator>
  <cp:lastModifiedBy>ADMINIBM</cp:lastModifiedBy>
  <cp:revision>233</cp:revision>
  <cp:lastPrinted>2014-12-04T21:39:48Z</cp:lastPrinted>
  <dcterms:created xsi:type="dcterms:W3CDTF">2017-04-03T15:26:25Z</dcterms:created>
  <dcterms:modified xsi:type="dcterms:W3CDTF">2019-02-06T16:13:02Z</dcterms:modified>
</cp:coreProperties>
</file>