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2" r:id="rId4"/>
    <p:sldId id="261" r:id="rId5"/>
    <p:sldId id="264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A1CA-284F-4477-AD35-0BF5BA474F9A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C11010-5E30-4A52-99D0-8EEBC939541F}">
      <dgm:prSet phldrT="[Text]"/>
      <dgm:spPr/>
      <dgm:t>
        <a:bodyPr/>
        <a:lstStyle/>
        <a:p>
          <a:r>
            <a:rPr lang="en-US" b="0" i="0"/>
            <a:t>Text</a:t>
          </a:r>
          <a:endParaRPr lang="en-US" dirty="0"/>
        </a:p>
      </dgm:t>
    </dgm:pt>
    <dgm:pt modelId="{ACFC1E0C-51AD-471D-A1D6-0A6BBEBB43A8}" type="parTrans" cxnId="{8524DD2A-E14A-4293-A13A-F0936843F6AF}">
      <dgm:prSet/>
      <dgm:spPr/>
      <dgm:t>
        <a:bodyPr/>
        <a:lstStyle/>
        <a:p>
          <a:endParaRPr lang="en-US"/>
        </a:p>
      </dgm:t>
    </dgm:pt>
    <dgm:pt modelId="{2357FF01-3E4A-42FD-8C6C-B687B12E3F1D}" type="sibTrans" cxnId="{8524DD2A-E14A-4293-A13A-F0936843F6AF}">
      <dgm:prSet/>
      <dgm:spPr/>
      <dgm:t>
        <a:bodyPr/>
        <a:lstStyle/>
        <a:p>
          <a:endParaRPr lang="en-US"/>
        </a:p>
      </dgm:t>
    </dgm:pt>
    <dgm:pt modelId="{4DC38FC5-9F01-4A13-9D57-C9C84EDBAB2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CSV</a:t>
          </a:r>
          <a:endParaRPr lang="en-US" dirty="0"/>
        </a:p>
      </dgm:t>
    </dgm:pt>
    <dgm:pt modelId="{D85E6032-AD58-4F10-8059-EC4D176539DE}" type="parTrans" cxnId="{FD46F413-DDF6-4C0E-97A5-1CFF064BDA36}">
      <dgm:prSet/>
      <dgm:spPr/>
      <dgm:t>
        <a:bodyPr/>
        <a:lstStyle/>
        <a:p>
          <a:endParaRPr lang="en-US"/>
        </a:p>
      </dgm:t>
    </dgm:pt>
    <dgm:pt modelId="{55734F3B-96DD-4E6F-86F1-A8D240CCD934}" type="sibTrans" cxnId="{FD46F413-DDF6-4C0E-97A5-1CFF064BDA36}">
      <dgm:prSet/>
      <dgm:spPr/>
      <dgm:t>
        <a:bodyPr/>
        <a:lstStyle/>
        <a:p>
          <a:endParaRPr lang="en-US"/>
        </a:p>
      </dgm:t>
    </dgm:pt>
    <dgm:pt modelId="{A5C91719-BC46-41F4-8104-80808FF82AD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JSON</a:t>
          </a:r>
          <a:endParaRPr lang="en-US" dirty="0"/>
        </a:p>
      </dgm:t>
    </dgm:pt>
    <dgm:pt modelId="{6BA4D191-BFBE-4AC5-BE81-982FB8FD9689}" type="parTrans" cxnId="{8CA4AA12-8CB4-43DF-9FD5-5DB284E119A4}">
      <dgm:prSet/>
      <dgm:spPr/>
      <dgm:t>
        <a:bodyPr/>
        <a:lstStyle/>
        <a:p>
          <a:endParaRPr lang="en-US"/>
        </a:p>
      </dgm:t>
    </dgm:pt>
    <dgm:pt modelId="{C2160FEC-41A7-4859-A38A-886A4652DC10}" type="sibTrans" cxnId="{8CA4AA12-8CB4-43DF-9FD5-5DB284E119A4}">
      <dgm:prSet/>
      <dgm:spPr/>
      <dgm:t>
        <a:bodyPr/>
        <a:lstStyle/>
        <a:p>
          <a:endParaRPr lang="en-US"/>
        </a:p>
      </dgm:t>
    </dgm:pt>
    <dgm:pt modelId="{1B73F80C-9B42-40D6-A322-ADF14D5F907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Binary</a:t>
          </a:r>
        </a:p>
      </dgm:t>
    </dgm:pt>
    <dgm:pt modelId="{DFB69EA1-3B32-4D3F-B9DE-E7BB2F32FF02}" type="parTrans" cxnId="{559DCEBA-5050-4210-9B45-50560BF3BC48}">
      <dgm:prSet/>
      <dgm:spPr/>
      <dgm:t>
        <a:bodyPr/>
        <a:lstStyle/>
        <a:p>
          <a:endParaRPr lang="en-US"/>
        </a:p>
      </dgm:t>
    </dgm:pt>
    <dgm:pt modelId="{31E210B6-222B-47FB-A4EA-B4D501F6996D}" type="sibTrans" cxnId="{559DCEBA-5050-4210-9B45-50560BF3BC48}">
      <dgm:prSet/>
      <dgm:spPr/>
      <dgm:t>
        <a:bodyPr/>
        <a:lstStyle/>
        <a:p>
          <a:endParaRPr lang="en-US"/>
        </a:p>
      </dgm:t>
    </dgm:pt>
    <dgm:pt modelId="{A3C77229-C6C6-4DE1-A89E-C359E41C8A2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Parquet</a:t>
          </a:r>
        </a:p>
      </dgm:t>
    </dgm:pt>
    <dgm:pt modelId="{BA47E0D1-0902-4DEC-9831-B628ADEC19CA}" type="parTrans" cxnId="{ED73DB39-E5F9-4C6A-BD22-50A08BC08C84}">
      <dgm:prSet/>
      <dgm:spPr/>
      <dgm:t>
        <a:bodyPr/>
        <a:lstStyle/>
        <a:p>
          <a:endParaRPr lang="en-US"/>
        </a:p>
      </dgm:t>
    </dgm:pt>
    <dgm:pt modelId="{0070D5B0-6C18-4AE1-B4C7-ACBB2039588E}" type="sibTrans" cxnId="{ED73DB39-E5F9-4C6A-BD22-50A08BC08C84}">
      <dgm:prSet/>
      <dgm:spPr/>
      <dgm:t>
        <a:bodyPr/>
        <a:lstStyle/>
        <a:p>
          <a:endParaRPr lang="en-US"/>
        </a:p>
      </dgm:t>
    </dgm:pt>
    <dgm:pt modelId="{711710D1-77E0-4E8C-B656-F4AB540DF4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Delta Lake</a:t>
          </a:r>
        </a:p>
      </dgm:t>
    </dgm:pt>
    <dgm:pt modelId="{E885F4DA-5BD7-4631-8F90-29C73CCCB687}" type="parTrans" cxnId="{60039322-2B87-49C8-899F-21BC74CC510A}">
      <dgm:prSet/>
      <dgm:spPr/>
      <dgm:t>
        <a:bodyPr/>
        <a:lstStyle/>
        <a:p>
          <a:endParaRPr lang="en-US"/>
        </a:p>
      </dgm:t>
    </dgm:pt>
    <dgm:pt modelId="{974B1F3D-A3A2-4F1E-8435-AE1285DAF6EE}" type="sibTrans" cxnId="{60039322-2B87-49C8-899F-21BC74CC510A}">
      <dgm:prSet/>
      <dgm:spPr/>
      <dgm:t>
        <a:bodyPr/>
        <a:lstStyle/>
        <a:p>
          <a:endParaRPr lang="en-US"/>
        </a:p>
      </dgm:t>
    </dgm:pt>
    <dgm:pt modelId="{1DCB6CA9-AA6A-4FEA-B3DD-40363BC46C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AVRO</a:t>
          </a:r>
        </a:p>
      </dgm:t>
    </dgm:pt>
    <dgm:pt modelId="{00C04011-9F80-438B-877E-2B1B5F850EB3}" type="parTrans" cxnId="{4ECE449F-703F-4DFD-9415-51C3C856F8AF}">
      <dgm:prSet/>
      <dgm:spPr/>
      <dgm:t>
        <a:bodyPr/>
        <a:lstStyle/>
        <a:p>
          <a:endParaRPr lang="en-US"/>
        </a:p>
      </dgm:t>
    </dgm:pt>
    <dgm:pt modelId="{65ECECD7-353F-4715-95FA-24A6CDC6367F}" type="sibTrans" cxnId="{4ECE449F-703F-4DFD-9415-51C3C856F8AF}">
      <dgm:prSet/>
      <dgm:spPr/>
      <dgm:t>
        <a:bodyPr/>
        <a:lstStyle/>
        <a:p>
          <a:endParaRPr lang="en-US"/>
        </a:p>
      </dgm:t>
    </dgm:pt>
    <dgm:pt modelId="{1E8DA807-0D5E-4DD3-8AE0-A112CC95F1B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Excel</a:t>
          </a:r>
        </a:p>
      </dgm:t>
    </dgm:pt>
    <dgm:pt modelId="{53BC81F8-5360-4DD8-BC08-72A356428140}" type="parTrans" cxnId="{43B1040C-E19D-4BBC-B48D-37E9CA045E77}">
      <dgm:prSet/>
      <dgm:spPr/>
      <dgm:t>
        <a:bodyPr/>
        <a:lstStyle/>
        <a:p>
          <a:endParaRPr lang="en-US"/>
        </a:p>
      </dgm:t>
    </dgm:pt>
    <dgm:pt modelId="{D22953A1-48FB-4AA8-94B9-E2AD83C7D477}" type="sibTrans" cxnId="{43B1040C-E19D-4BBC-B48D-37E9CA045E77}">
      <dgm:prSet/>
      <dgm:spPr/>
      <dgm:t>
        <a:bodyPr/>
        <a:lstStyle/>
        <a:p>
          <a:endParaRPr lang="en-US"/>
        </a:p>
      </dgm:t>
    </dgm:pt>
    <dgm:pt modelId="{CE83EAE0-4767-40AA-BFBF-D9555F78CD0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IPC</a:t>
          </a:r>
        </a:p>
      </dgm:t>
    </dgm:pt>
    <dgm:pt modelId="{77388BC0-1FA5-40B1-8922-6D478B9CF508}" type="parTrans" cxnId="{E048B7A7-6CD4-47D5-BA4B-2C8268C46008}">
      <dgm:prSet/>
      <dgm:spPr/>
      <dgm:t>
        <a:bodyPr/>
        <a:lstStyle/>
        <a:p>
          <a:endParaRPr lang="en-US"/>
        </a:p>
      </dgm:t>
    </dgm:pt>
    <dgm:pt modelId="{1168A2B3-1981-4066-9BAD-C3F046CA5396}" type="sibTrans" cxnId="{E048B7A7-6CD4-47D5-BA4B-2C8268C46008}">
      <dgm:prSet/>
      <dgm:spPr/>
      <dgm:t>
        <a:bodyPr/>
        <a:lstStyle/>
        <a:p>
          <a:endParaRPr lang="en-US"/>
        </a:p>
      </dgm:t>
    </dgm:pt>
    <dgm:pt modelId="{26DEDCF3-F942-44C5-A081-A469BA82512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Feather</a:t>
          </a:r>
        </a:p>
      </dgm:t>
    </dgm:pt>
    <dgm:pt modelId="{744F0EF1-6523-453B-A4AD-35A10BA24325}" type="parTrans" cxnId="{AE0EE85F-FCA3-4C36-B7D5-2809472DA468}">
      <dgm:prSet/>
      <dgm:spPr/>
      <dgm:t>
        <a:bodyPr/>
        <a:lstStyle/>
        <a:p>
          <a:endParaRPr lang="en-US"/>
        </a:p>
      </dgm:t>
    </dgm:pt>
    <dgm:pt modelId="{883F239F-4148-4EE3-BA26-380D0AE1E6FA}" type="sibTrans" cxnId="{AE0EE85F-FCA3-4C36-B7D5-2809472DA468}">
      <dgm:prSet/>
      <dgm:spPr/>
      <dgm:t>
        <a:bodyPr/>
        <a:lstStyle/>
        <a:p>
          <a:endParaRPr lang="en-US"/>
        </a:p>
      </dgm:t>
    </dgm:pt>
    <dgm:pt modelId="{49A6984E-EAD7-4E89-925C-80100B19C07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Arrow</a:t>
          </a:r>
        </a:p>
      </dgm:t>
    </dgm:pt>
    <dgm:pt modelId="{212A5F45-AD94-4971-9DF9-012AFC4D9B70}" type="parTrans" cxnId="{35109608-C47D-4AE4-840F-8502D6B10C22}">
      <dgm:prSet/>
      <dgm:spPr/>
      <dgm:t>
        <a:bodyPr/>
        <a:lstStyle/>
        <a:p>
          <a:endParaRPr lang="en-US"/>
        </a:p>
      </dgm:t>
    </dgm:pt>
    <dgm:pt modelId="{400B5EEB-0D3A-45DF-9C4B-8FDC0C76958F}" type="sibTrans" cxnId="{35109608-C47D-4AE4-840F-8502D6B10C22}">
      <dgm:prSet/>
      <dgm:spPr/>
      <dgm:t>
        <a:bodyPr/>
        <a:lstStyle/>
        <a:p>
          <a:endParaRPr lang="en-US"/>
        </a:p>
      </dgm:t>
    </dgm:pt>
    <dgm:pt modelId="{95C75824-9248-40B4-A7B4-8F81141959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Databases</a:t>
          </a:r>
        </a:p>
      </dgm:t>
    </dgm:pt>
    <dgm:pt modelId="{C89BC76B-1AA2-4429-9D60-9C9A788A6537}" type="parTrans" cxnId="{B0E9FFC1-0AD7-4E62-97AC-08A3620E651B}">
      <dgm:prSet/>
      <dgm:spPr/>
      <dgm:t>
        <a:bodyPr/>
        <a:lstStyle/>
        <a:p>
          <a:endParaRPr lang="en-US"/>
        </a:p>
      </dgm:t>
    </dgm:pt>
    <dgm:pt modelId="{94BA5D21-5519-40E8-AAB6-489D9968E917}" type="sibTrans" cxnId="{B0E9FFC1-0AD7-4E62-97AC-08A3620E651B}">
      <dgm:prSet/>
      <dgm:spPr/>
      <dgm:t>
        <a:bodyPr/>
        <a:lstStyle/>
        <a:p>
          <a:endParaRPr lang="en-US"/>
        </a:p>
      </dgm:t>
    </dgm:pt>
    <dgm:pt modelId="{3CB74437-DC3F-4E93-A600-E7F707A908C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MySQL</a:t>
          </a:r>
        </a:p>
      </dgm:t>
    </dgm:pt>
    <dgm:pt modelId="{88EBA876-AFF5-4BB8-ABE4-2DA348351693}" type="parTrans" cxnId="{936AA7AB-ECD4-4E44-B80F-12C847C3E54A}">
      <dgm:prSet/>
      <dgm:spPr/>
      <dgm:t>
        <a:bodyPr/>
        <a:lstStyle/>
        <a:p>
          <a:endParaRPr lang="en-US"/>
        </a:p>
      </dgm:t>
    </dgm:pt>
    <dgm:pt modelId="{52553786-79FE-4E17-9FD5-1B06AF7A11D8}" type="sibTrans" cxnId="{936AA7AB-ECD4-4E44-B80F-12C847C3E54A}">
      <dgm:prSet/>
      <dgm:spPr/>
      <dgm:t>
        <a:bodyPr/>
        <a:lstStyle/>
        <a:p>
          <a:endParaRPr lang="en-US"/>
        </a:p>
      </dgm:t>
    </dgm:pt>
    <dgm:pt modelId="{FAB25300-459C-4DDB-89F9-80B3F8665C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Postgres</a:t>
          </a:r>
        </a:p>
      </dgm:t>
    </dgm:pt>
    <dgm:pt modelId="{059F83E4-6994-4BB2-A075-6E1DFAD19A0E}" type="parTrans" cxnId="{4147E21C-3DCA-413A-AADB-67CB6DB2106D}">
      <dgm:prSet/>
      <dgm:spPr/>
      <dgm:t>
        <a:bodyPr/>
        <a:lstStyle/>
        <a:p>
          <a:endParaRPr lang="en-US"/>
        </a:p>
      </dgm:t>
    </dgm:pt>
    <dgm:pt modelId="{CAEA43D2-8034-4415-8773-87F136DFF804}" type="sibTrans" cxnId="{4147E21C-3DCA-413A-AADB-67CB6DB2106D}">
      <dgm:prSet/>
      <dgm:spPr/>
      <dgm:t>
        <a:bodyPr/>
        <a:lstStyle/>
        <a:p>
          <a:endParaRPr lang="en-US"/>
        </a:p>
      </dgm:t>
    </dgm:pt>
    <dgm:pt modelId="{8C562822-B5A9-4254-AB51-82BE16C74D8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SQL Server</a:t>
          </a:r>
        </a:p>
      </dgm:t>
    </dgm:pt>
    <dgm:pt modelId="{3FD2AB1C-76A1-4852-9CDE-C97520E210D0}" type="parTrans" cxnId="{8E24B130-36AA-4ABD-8E8B-C2FF35D605ED}">
      <dgm:prSet/>
      <dgm:spPr/>
      <dgm:t>
        <a:bodyPr/>
        <a:lstStyle/>
        <a:p>
          <a:endParaRPr lang="en-US"/>
        </a:p>
      </dgm:t>
    </dgm:pt>
    <dgm:pt modelId="{1995E66B-45AC-468C-ADBB-90988F5C16F4}" type="sibTrans" cxnId="{8E24B130-36AA-4ABD-8E8B-C2FF35D605ED}">
      <dgm:prSet/>
      <dgm:spPr/>
      <dgm:t>
        <a:bodyPr/>
        <a:lstStyle/>
        <a:p>
          <a:endParaRPr lang="en-US"/>
        </a:p>
      </dgm:t>
    </dgm:pt>
    <dgm:pt modelId="{EB1F2681-8576-4A37-8834-81D0F6F35D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Sqlite</a:t>
          </a:r>
          <a:endParaRPr lang="en-US" dirty="0"/>
        </a:p>
      </dgm:t>
    </dgm:pt>
    <dgm:pt modelId="{A66C6103-D5EC-4EA4-8912-99DA0791A2E9}" type="parTrans" cxnId="{5FCCC785-6344-4831-9223-1222C728F748}">
      <dgm:prSet/>
      <dgm:spPr/>
      <dgm:t>
        <a:bodyPr/>
        <a:lstStyle/>
        <a:p>
          <a:endParaRPr lang="en-US"/>
        </a:p>
      </dgm:t>
    </dgm:pt>
    <dgm:pt modelId="{15A10C5E-0386-461F-9C15-E663E35F98FB}" type="sibTrans" cxnId="{5FCCC785-6344-4831-9223-1222C728F748}">
      <dgm:prSet/>
      <dgm:spPr/>
      <dgm:t>
        <a:bodyPr/>
        <a:lstStyle/>
        <a:p>
          <a:endParaRPr lang="en-US"/>
        </a:p>
      </dgm:t>
    </dgm:pt>
    <dgm:pt modelId="{52B6B31C-8B7D-4EC2-A003-BF8A25D4546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Redshift</a:t>
          </a:r>
        </a:p>
      </dgm:t>
    </dgm:pt>
    <dgm:pt modelId="{CEEFA2DF-C31D-40C1-A287-4BE6B27D6F03}" type="parTrans" cxnId="{AE648E7A-5436-4C4C-B62E-8C90309B7BAC}">
      <dgm:prSet/>
      <dgm:spPr/>
      <dgm:t>
        <a:bodyPr/>
        <a:lstStyle/>
        <a:p>
          <a:endParaRPr lang="en-US"/>
        </a:p>
      </dgm:t>
    </dgm:pt>
    <dgm:pt modelId="{F755EFED-93F3-4F5C-BD72-92AAB1C5B043}" type="sibTrans" cxnId="{AE648E7A-5436-4C4C-B62E-8C90309B7BAC}">
      <dgm:prSet/>
      <dgm:spPr/>
      <dgm:t>
        <a:bodyPr/>
        <a:lstStyle/>
        <a:p>
          <a:endParaRPr lang="en-US"/>
        </a:p>
      </dgm:t>
    </dgm:pt>
    <dgm:pt modelId="{9E1128FA-1B44-49A3-83AB-52712D660D8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Oracle</a:t>
          </a:r>
        </a:p>
      </dgm:t>
    </dgm:pt>
    <dgm:pt modelId="{DB7BB49A-E8D0-4083-A60F-4ABD322975A5}" type="parTrans" cxnId="{0171345A-7DAF-4B96-BEA7-3F1CE61BE3CE}">
      <dgm:prSet/>
      <dgm:spPr/>
      <dgm:t>
        <a:bodyPr/>
        <a:lstStyle/>
        <a:p>
          <a:endParaRPr lang="en-US"/>
        </a:p>
      </dgm:t>
    </dgm:pt>
    <dgm:pt modelId="{49B1FC69-FE34-4970-9969-390C01BC7826}" type="sibTrans" cxnId="{0171345A-7DAF-4B96-BEA7-3F1CE61BE3CE}">
      <dgm:prSet/>
      <dgm:spPr/>
      <dgm:t>
        <a:bodyPr/>
        <a:lstStyle/>
        <a:p>
          <a:endParaRPr lang="en-US"/>
        </a:p>
      </dgm:t>
    </dgm:pt>
    <dgm:pt modelId="{20D371D6-4FD5-4561-BFB5-66320781F2E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Cloud</a:t>
          </a:r>
        </a:p>
      </dgm:t>
    </dgm:pt>
    <dgm:pt modelId="{61719D48-3A26-4DD8-9C5F-9DBEE82DBE3E}" type="parTrans" cxnId="{0F89F46E-B47A-45DA-AC81-F64216247DC8}">
      <dgm:prSet/>
      <dgm:spPr/>
      <dgm:t>
        <a:bodyPr/>
        <a:lstStyle/>
        <a:p>
          <a:endParaRPr lang="en-US"/>
        </a:p>
      </dgm:t>
    </dgm:pt>
    <dgm:pt modelId="{6633F8AA-D87A-4166-8037-BA3FFCF90867}" type="sibTrans" cxnId="{0F89F46E-B47A-45DA-AC81-F64216247DC8}">
      <dgm:prSet/>
      <dgm:spPr/>
      <dgm:t>
        <a:bodyPr/>
        <a:lstStyle/>
        <a:p>
          <a:endParaRPr lang="en-US"/>
        </a:p>
      </dgm:t>
    </dgm:pt>
    <dgm:pt modelId="{2FF813C1-D3BE-47FA-A22E-3CAC3381ABB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S3</a:t>
          </a:r>
        </a:p>
      </dgm:t>
    </dgm:pt>
    <dgm:pt modelId="{E8E8DE98-4E82-4348-8E61-B5D1DD02AEA7}" type="parTrans" cxnId="{D8905846-823D-4995-B966-48B2006383FD}">
      <dgm:prSet/>
      <dgm:spPr/>
      <dgm:t>
        <a:bodyPr/>
        <a:lstStyle/>
        <a:p>
          <a:endParaRPr lang="en-US"/>
        </a:p>
      </dgm:t>
    </dgm:pt>
    <dgm:pt modelId="{D8770250-A884-4F09-B95B-83F09F965B86}" type="sibTrans" cxnId="{D8905846-823D-4995-B966-48B2006383FD}">
      <dgm:prSet/>
      <dgm:spPr/>
      <dgm:t>
        <a:bodyPr/>
        <a:lstStyle/>
        <a:p>
          <a:endParaRPr lang="en-US"/>
        </a:p>
      </dgm:t>
    </dgm:pt>
    <dgm:pt modelId="{166C06B8-9BF2-4CB0-82A4-13AD2FD8998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Azure</a:t>
          </a:r>
        </a:p>
      </dgm:t>
    </dgm:pt>
    <dgm:pt modelId="{FFAB23B3-66C1-442B-ADF4-C03F86F4A0AB}" type="parTrans" cxnId="{E66BB0B9-5020-4CC3-AB24-EB68A414B41F}">
      <dgm:prSet/>
      <dgm:spPr/>
      <dgm:t>
        <a:bodyPr/>
        <a:lstStyle/>
        <a:p>
          <a:endParaRPr lang="en-US"/>
        </a:p>
      </dgm:t>
    </dgm:pt>
    <dgm:pt modelId="{6B4115F7-CF0D-48E1-9314-5792021A7C93}" type="sibTrans" cxnId="{E66BB0B9-5020-4CC3-AB24-EB68A414B41F}">
      <dgm:prSet/>
      <dgm:spPr/>
      <dgm:t>
        <a:bodyPr/>
        <a:lstStyle/>
        <a:p>
          <a:endParaRPr lang="en-US"/>
        </a:p>
      </dgm:t>
    </dgm:pt>
    <dgm:pt modelId="{94764CF2-0EF0-4BBD-9697-0E6801491B4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Blob</a:t>
          </a:r>
        </a:p>
      </dgm:t>
    </dgm:pt>
    <dgm:pt modelId="{97E26E39-71C0-4E8E-B9E9-3A03C63AF362}" type="parTrans" cxnId="{C15FF3C7-7E93-4182-BEB6-27E619C47CBF}">
      <dgm:prSet/>
      <dgm:spPr/>
      <dgm:t>
        <a:bodyPr/>
        <a:lstStyle/>
        <a:p>
          <a:endParaRPr lang="en-US"/>
        </a:p>
      </dgm:t>
    </dgm:pt>
    <dgm:pt modelId="{5ADB7015-83F0-4637-A8FA-21B56B0B2DD7}" type="sibTrans" cxnId="{C15FF3C7-7E93-4182-BEB6-27E619C47CBF}">
      <dgm:prSet/>
      <dgm:spPr/>
      <dgm:t>
        <a:bodyPr/>
        <a:lstStyle/>
        <a:p>
          <a:endParaRPr lang="en-US"/>
        </a:p>
      </dgm:t>
    </dgm:pt>
    <dgm:pt modelId="{964CF30F-8D27-4915-B48D-83A93A6E5226}" type="pres">
      <dgm:prSet presAssocID="{7CA6A1CA-284F-4477-AD35-0BF5BA474F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931B6E-3F0A-43A7-A965-EAEF73173F41}" type="pres">
      <dgm:prSet presAssocID="{30C11010-5E30-4A52-99D0-8EEBC939541F}" presName="root" presStyleCnt="0"/>
      <dgm:spPr/>
    </dgm:pt>
    <dgm:pt modelId="{4189C5B3-770D-456A-A8AE-9EE4661018D4}" type="pres">
      <dgm:prSet presAssocID="{30C11010-5E30-4A52-99D0-8EEBC939541F}" presName="rootComposite" presStyleCnt="0"/>
      <dgm:spPr/>
    </dgm:pt>
    <dgm:pt modelId="{D43AD978-62EB-4CDA-A6CD-4AE077D69EE2}" type="pres">
      <dgm:prSet presAssocID="{30C11010-5E30-4A52-99D0-8EEBC939541F}" presName="rootText" presStyleLbl="node1" presStyleIdx="0" presStyleCnt="5"/>
      <dgm:spPr/>
    </dgm:pt>
    <dgm:pt modelId="{10912A6B-7CA7-4107-986C-07FCAD05FA21}" type="pres">
      <dgm:prSet presAssocID="{30C11010-5E30-4A52-99D0-8EEBC939541F}" presName="rootConnector" presStyleLbl="node1" presStyleIdx="0" presStyleCnt="5"/>
      <dgm:spPr/>
    </dgm:pt>
    <dgm:pt modelId="{8B7EFC15-9D31-4A78-8975-26C75E29F7BD}" type="pres">
      <dgm:prSet presAssocID="{30C11010-5E30-4A52-99D0-8EEBC939541F}" presName="childShape" presStyleCnt="0"/>
      <dgm:spPr/>
    </dgm:pt>
    <dgm:pt modelId="{3273760B-A0F0-488D-B6D7-75C43CD0D652}" type="pres">
      <dgm:prSet presAssocID="{D85E6032-AD58-4F10-8059-EC4D176539DE}" presName="Name13" presStyleLbl="parChTrans1D2" presStyleIdx="0" presStyleCnt="17"/>
      <dgm:spPr/>
    </dgm:pt>
    <dgm:pt modelId="{60CF5C73-E1DE-4875-811E-B2B80D84F3E1}" type="pres">
      <dgm:prSet presAssocID="{4DC38FC5-9F01-4A13-9D57-C9C84EDBAB2D}" presName="childText" presStyleLbl="bgAcc1" presStyleIdx="0" presStyleCnt="17">
        <dgm:presLayoutVars>
          <dgm:bulletEnabled val="1"/>
        </dgm:presLayoutVars>
      </dgm:prSet>
      <dgm:spPr/>
    </dgm:pt>
    <dgm:pt modelId="{C69EF255-49FF-48CF-8697-94914E3352BF}" type="pres">
      <dgm:prSet presAssocID="{6BA4D191-BFBE-4AC5-BE81-982FB8FD9689}" presName="Name13" presStyleLbl="parChTrans1D2" presStyleIdx="1" presStyleCnt="17"/>
      <dgm:spPr/>
    </dgm:pt>
    <dgm:pt modelId="{0734FF0F-7FD3-45E1-B088-2824DBB90207}" type="pres">
      <dgm:prSet presAssocID="{A5C91719-BC46-41F4-8104-80808FF82AD0}" presName="childText" presStyleLbl="bgAcc1" presStyleIdx="1" presStyleCnt="17">
        <dgm:presLayoutVars>
          <dgm:bulletEnabled val="1"/>
        </dgm:presLayoutVars>
      </dgm:prSet>
      <dgm:spPr/>
    </dgm:pt>
    <dgm:pt modelId="{FBBBE681-E696-4046-8E7E-2ECDE3159ABB}" type="pres">
      <dgm:prSet presAssocID="{1B73F80C-9B42-40D6-A322-ADF14D5F9075}" presName="root" presStyleCnt="0"/>
      <dgm:spPr/>
    </dgm:pt>
    <dgm:pt modelId="{6FC91BEC-9AE1-45C9-ACC3-D25A26B38084}" type="pres">
      <dgm:prSet presAssocID="{1B73F80C-9B42-40D6-A322-ADF14D5F9075}" presName="rootComposite" presStyleCnt="0"/>
      <dgm:spPr/>
    </dgm:pt>
    <dgm:pt modelId="{A5C2AF4E-9334-4454-932C-C3286FEB4A64}" type="pres">
      <dgm:prSet presAssocID="{1B73F80C-9B42-40D6-A322-ADF14D5F9075}" presName="rootText" presStyleLbl="node1" presStyleIdx="1" presStyleCnt="5"/>
      <dgm:spPr/>
    </dgm:pt>
    <dgm:pt modelId="{2FE78A48-C7BB-4486-86E4-9DFDA594CE13}" type="pres">
      <dgm:prSet presAssocID="{1B73F80C-9B42-40D6-A322-ADF14D5F9075}" presName="rootConnector" presStyleLbl="node1" presStyleIdx="1" presStyleCnt="5"/>
      <dgm:spPr/>
    </dgm:pt>
    <dgm:pt modelId="{D7087CFC-CEB4-4BDB-BBF5-AAEDA36BC3DA}" type="pres">
      <dgm:prSet presAssocID="{1B73F80C-9B42-40D6-A322-ADF14D5F9075}" presName="childShape" presStyleCnt="0"/>
      <dgm:spPr/>
    </dgm:pt>
    <dgm:pt modelId="{2E3DCCC4-6A83-4587-BF6B-C09324B68DB2}" type="pres">
      <dgm:prSet presAssocID="{53BC81F8-5360-4DD8-BC08-72A356428140}" presName="Name13" presStyleLbl="parChTrans1D2" presStyleIdx="2" presStyleCnt="17"/>
      <dgm:spPr/>
    </dgm:pt>
    <dgm:pt modelId="{F37FC46C-8B6E-4260-87D6-2D7ACC44B92C}" type="pres">
      <dgm:prSet presAssocID="{1E8DA807-0D5E-4DD3-8AE0-A112CC95F1B6}" presName="childText" presStyleLbl="bgAcc1" presStyleIdx="2" presStyleCnt="17">
        <dgm:presLayoutVars>
          <dgm:bulletEnabled val="1"/>
        </dgm:presLayoutVars>
      </dgm:prSet>
      <dgm:spPr/>
    </dgm:pt>
    <dgm:pt modelId="{85C4D83C-F5CC-4E0F-AF40-1ABA3A815E37}" type="pres">
      <dgm:prSet presAssocID="{BA47E0D1-0902-4DEC-9831-B628ADEC19CA}" presName="Name13" presStyleLbl="parChTrans1D2" presStyleIdx="3" presStyleCnt="17"/>
      <dgm:spPr/>
    </dgm:pt>
    <dgm:pt modelId="{9D3C4DB8-A85F-4C80-B525-8578083DC06C}" type="pres">
      <dgm:prSet presAssocID="{A3C77229-C6C6-4DE1-A89E-C359E41C8A20}" presName="childText" presStyleLbl="bgAcc1" presStyleIdx="3" presStyleCnt="17">
        <dgm:presLayoutVars>
          <dgm:bulletEnabled val="1"/>
        </dgm:presLayoutVars>
      </dgm:prSet>
      <dgm:spPr/>
    </dgm:pt>
    <dgm:pt modelId="{64F767FE-BC41-4B57-A07E-DABD424B09BC}" type="pres">
      <dgm:prSet presAssocID="{E885F4DA-5BD7-4631-8F90-29C73CCCB687}" presName="Name13" presStyleLbl="parChTrans1D2" presStyleIdx="4" presStyleCnt="17"/>
      <dgm:spPr/>
    </dgm:pt>
    <dgm:pt modelId="{434E6C6F-E525-4FC6-A4BF-EF211AD46E41}" type="pres">
      <dgm:prSet presAssocID="{711710D1-77E0-4E8C-B656-F4AB540DF4CF}" presName="childText" presStyleLbl="bgAcc1" presStyleIdx="4" presStyleCnt="17">
        <dgm:presLayoutVars>
          <dgm:bulletEnabled val="1"/>
        </dgm:presLayoutVars>
      </dgm:prSet>
      <dgm:spPr/>
    </dgm:pt>
    <dgm:pt modelId="{558EBB96-AE98-4C9B-BADC-36852B4BB9D2}" type="pres">
      <dgm:prSet presAssocID="{00C04011-9F80-438B-877E-2B1B5F850EB3}" presName="Name13" presStyleLbl="parChTrans1D2" presStyleIdx="5" presStyleCnt="17"/>
      <dgm:spPr/>
    </dgm:pt>
    <dgm:pt modelId="{B6AB478F-628E-458F-BA59-9A9CDAFB487E}" type="pres">
      <dgm:prSet presAssocID="{1DCB6CA9-AA6A-4FEA-B3DD-40363BC46CD6}" presName="childText" presStyleLbl="bgAcc1" presStyleIdx="5" presStyleCnt="17">
        <dgm:presLayoutVars>
          <dgm:bulletEnabled val="1"/>
        </dgm:presLayoutVars>
      </dgm:prSet>
      <dgm:spPr/>
    </dgm:pt>
    <dgm:pt modelId="{818426E8-F287-4F30-BB73-4A4F228B34D4}" type="pres">
      <dgm:prSet presAssocID="{CE83EAE0-4767-40AA-BFBF-D9555F78CD06}" presName="root" presStyleCnt="0"/>
      <dgm:spPr/>
    </dgm:pt>
    <dgm:pt modelId="{4852FB6A-3F7F-42D1-861D-75690851892E}" type="pres">
      <dgm:prSet presAssocID="{CE83EAE0-4767-40AA-BFBF-D9555F78CD06}" presName="rootComposite" presStyleCnt="0"/>
      <dgm:spPr/>
    </dgm:pt>
    <dgm:pt modelId="{5FCDD4A4-5B40-41EC-9701-3281C934555C}" type="pres">
      <dgm:prSet presAssocID="{CE83EAE0-4767-40AA-BFBF-D9555F78CD06}" presName="rootText" presStyleLbl="node1" presStyleIdx="2" presStyleCnt="5"/>
      <dgm:spPr/>
    </dgm:pt>
    <dgm:pt modelId="{72BFF466-6A8F-4902-A26D-C5C495B61723}" type="pres">
      <dgm:prSet presAssocID="{CE83EAE0-4767-40AA-BFBF-D9555F78CD06}" presName="rootConnector" presStyleLbl="node1" presStyleIdx="2" presStyleCnt="5"/>
      <dgm:spPr/>
    </dgm:pt>
    <dgm:pt modelId="{9EF69D6F-1140-459E-A7F1-2E01C19E4F98}" type="pres">
      <dgm:prSet presAssocID="{CE83EAE0-4767-40AA-BFBF-D9555F78CD06}" presName="childShape" presStyleCnt="0"/>
      <dgm:spPr/>
    </dgm:pt>
    <dgm:pt modelId="{876B7F9D-2959-4F3B-83C8-9A3E69A72D32}" type="pres">
      <dgm:prSet presAssocID="{744F0EF1-6523-453B-A4AD-35A10BA24325}" presName="Name13" presStyleLbl="parChTrans1D2" presStyleIdx="6" presStyleCnt="17"/>
      <dgm:spPr/>
    </dgm:pt>
    <dgm:pt modelId="{5553CC5A-D7E8-4ECF-9CF3-1977DFB100CB}" type="pres">
      <dgm:prSet presAssocID="{26DEDCF3-F942-44C5-A081-A469BA82512B}" presName="childText" presStyleLbl="bgAcc1" presStyleIdx="6" presStyleCnt="17">
        <dgm:presLayoutVars>
          <dgm:bulletEnabled val="1"/>
        </dgm:presLayoutVars>
      </dgm:prSet>
      <dgm:spPr/>
    </dgm:pt>
    <dgm:pt modelId="{837B0558-3CAA-4B18-AF92-D28EEF1B1840}" type="pres">
      <dgm:prSet presAssocID="{212A5F45-AD94-4971-9DF9-012AFC4D9B70}" presName="Name13" presStyleLbl="parChTrans1D2" presStyleIdx="7" presStyleCnt="17"/>
      <dgm:spPr/>
    </dgm:pt>
    <dgm:pt modelId="{7218594B-A81B-486A-A6A2-53DE64129C10}" type="pres">
      <dgm:prSet presAssocID="{49A6984E-EAD7-4E89-925C-80100B19C07C}" presName="childText" presStyleLbl="bgAcc1" presStyleIdx="7" presStyleCnt="17">
        <dgm:presLayoutVars>
          <dgm:bulletEnabled val="1"/>
        </dgm:presLayoutVars>
      </dgm:prSet>
      <dgm:spPr/>
    </dgm:pt>
    <dgm:pt modelId="{0A87BB3B-9A67-4924-9028-7FB4E3DFCC53}" type="pres">
      <dgm:prSet presAssocID="{95C75824-9248-40B4-A7B4-8F81141959C7}" presName="root" presStyleCnt="0"/>
      <dgm:spPr/>
    </dgm:pt>
    <dgm:pt modelId="{201DFF72-2126-4266-8F3A-756A279974A4}" type="pres">
      <dgm:prSet presAssocID="{95C75824-9248-40B4-A7B4-8F81141959C7}" presName="rootComposite" presStyleCnt="0"/>
      <dgm:spPr/>
    </dgm:pt>
    <dgm:pt modelId="{582BF971-B658-4FBA-AAD8-47B1CF6D7C5F}" type="pres">
      <dgm:prSet presAssocID="{95C75824-9248-40B4-A7B4-8F81141959C7}" presName="rootText" presStyleLbl="node1" presStyleIdx="3" presStyleCnt="5"/>
      <dgm:spPr/>
    </dgm:pt>
    <dgm:pt modelId="{9444D869-1372-48F1-B156-B8D6B76DE8D7}" type="pres">
      <dgm:prSet presAssocID="{95C75824-9248-40B4-A7B4-8F81141959C7}" presName="rootConnector" presStyleLbl="node1" presStyleIdx="3" presStyleCnt="5"/>
      <dgm:spPr/>
    </dgm:pt>
    <dgm:pt modelId="{92FA49D2-72DA-4B1F-8C24-373A08756A53}" type="pres">
      <dgm:prSet presAssocID="{95C75824-9248-40B4-A7B4-8F81141959C7}" presName="childShape" presStyleCnt="0"/>
      <dgm:spPr/>
    </dgm:pt>
    <dgm:pt modelId="{509AEED5-5551-416A-9DB2-562E7A36C1CD}" type="pres">
      <dgm:prSet presAssocID="{88EBA876-AFF5-4BB8-ABE4-2DA348351693}" presName="Name13" presStyleLbl="parChTrans1D2" presStyleIdx="8" presStyleCnt="17"/>
      <dgm:spPr/>
    </dgm:pt>
    <dgm:pt modelId="{7E6CE414-F45B-49F4-8768-A175A7DE367B}" type="pres">
      <dgm:prSet presAssocID="{3CB74437-DC3F-4E93-A600-E7F707A908CD}" presName="childText" presStyleLbl="bgAcc1" presStyleIdx="8" presStyleCnt="17">
        <dgm:presLayoutVars>
          <dgm:bulletEnabled val="1"/>
        </dgm:presLayoutVars>
      </dgm:prSet>
      <dgm:spPr/>
    </dgm:pt>
    <dgm:pt modelId="{9E85D137-DFCB-4FF9-9119-A14116D700BC}" type="pres">
      <dgm:prSet presAssocID="{059F83E4-6994-4BB2-A075-6E1DFAD19A0E}" presName="Name13" presStyleLbl="parChTrans1D2" presStyleIdx="9" presStyleCnt="17"/>
      <dgm:spPr/>
    </dgm:pt>
    <dgm:pt modelId="{D24300B7-79E7-4BF9-96D5-CC15EE4D79C1}" type="pres">
      <dgm:prSet presAssocID="{FAB25300-459C-4DDB-89F9-80B3F8665CA7}" presName="childText" presStyleLbl="bgAcc1" presStyleIdx="9" presStyleCnt="17">
        <dgm:presLayoutVars>
          <dgm:bulletEnabled val="1"/>
        </dgm:presLayoutVars>
      </dgm:prSet>
      <dgm:spPr/>
    </dgm:pt>
    <dgm:pt modelId="{458A1C37-E8B4-4DD9-AA50-B2D6AAF0EA71}" type="pres">
      <dgm:prSet presAssocID="{3FD2AB1C-76A1-4852-9CDE-C97520E210D0}" presName="Name13" presStyleLbl="parChTrans1D2" presStyleIdx="10" presStyleCnt="17"/>
      <dgm:spPr/>
    </dgm:pt>
    <dgm:pt modelId="{B98BCE47-0695-4854-BBBF-DD670EDEA5F8}" type="pres">
      <dgm:prSet presAssocID="{8C562822-B5A9-4254-AB51-82BE16C74D86}" presName="childText" presStyleLbl="bgAcc1" presStyleIdx="10" presStyleCnt="17">
        <dgm:presLayoutVars>
          <dgm:bulletEnabled val="1"/>
        </dgm:presLayoutVars>
      </dgm:prSet>
      <dgm:spPr/>
    </dgm:pt>
    <dgm:pt modelId="{F11DC553-BEEA-4B3D-BA0D-99D2C883B16B}" type="pres">
      <dgm:prSet presAssocID="{A66C6103-D5EC-4EA4-8912-99DA0791A2E9}" presName="Name13" presStyleLbl="parChTrans1D2" presStyleIdx="11" presStyleCnt="17"/>
      <dgm:spPr/>
    </dgm:pt>
    <dgm:pt modelId="{E020DBFF-CE0C-4EDA-86BE-B85EB39EC4CD}" type="pres">
      <dgm:prSet presAssocID="{EB1F2681-8576-4A37-8834-81D0F6F35D94}" presName="childText" presStyleLbl="bgAcc1" presStyleIdx="11" presStyleCnt="17">
        <dgm:presLayoutVars>
          <dgm:bulletEnabled val="1"/>
        </dgm:presLayoutVars>
      </dgm:prSet>
      <dgm:spPr/>
    </dgm:pt>
    <dgm:pt modelId="{DA2B3752-3D1D-4218-98B1-3BC99BEAD7FE}" type="pres">
      <dgm:prSet presAssocID="{CEEFA2DF-C31D-40C1-A287-4BE6B27D6F03}" presName="Name13" presStyleLbl="parChTrans1D2" presStyleIdx="12" presStyleCnt="17"/>
      <dgm:spPr/>
    </dgm:pt>
    <dgm:pt modelId="{3C35DDA5-94FC-406A-A8E4-51B251779713}" type="pres">
      <dgm:prSet presAssocID="{52B6B31C-8B7D-4EC2-A003-BF8A25D45464}" presName="childText" presStyleLbl="bgAcc1" presStyleIdx="12" presStyleCnt="17">
        <dgm:presLayoutVars>
          <dgm:bulletEnabled val="1"/>
        </dgm:presLayoutVars>
      </dgm:prSet>
      <dgm:spPr/>
    </dgm:pt>
    <dgm:pt modelId="{30840D38-C9B2-49B1-8374-32C140393E2F}" type="pres">
      <dgm:prSet presAssocID="{DB7BB49A-E8D0-4083-A60F-4ABD322975A5}" presName="Name13" presStyleLbl="parChTrans1D2" presStyleIdx="13" presStyleCnt="17"/>
      <dgm:spPr/>
    </dgm:pt>
    <dgm:pt modelId="{2513C3CB-8A16-4B50-A14F-B0E1975BAB76}" type="pres">
      <dgm:prSet presAssocID="{9E1128FA-1B44-49A3-83AB-52712D660D85}" presName="childText" presStyleLbl="bgAcc1" presStyleIdx="13" presStyleCnt="17">
        <dgm:presLayoutVars>
          <dgm:bulletEnabled val="1"/>
        </dgm:presLayoutVars>
      </dgm:prSet>
      <dgm:spPr/>
    </dgm:pt>
    <dgm:pt modelId="{C518B3C7-73BC-4F47-A1D4-8A6BD8BC592F}" type="pres">
      <dgm:prSet presAssocID="{20D371D6-4FD5-4561-BFB5-66320781F2EB}" presName="root" presStyleCnt="0"/>
      <dgm:spPr/>
    </dgm:pt>
    <dgm:pt modelId="{F0EF63D7-CD84-4E3E-B7A2-3226EBE31BE8}" type="pres">
      <dgm:prSet presAssocID="{20D371D6-4FD5-4561-BFB5-66320781F2EB}" presName="rootComposite" presStyleCnt="0"/>
      <dgm:spPr/>
    </dgm:pt>
    <dgm:pt modelId="{CBA139B1-B289-46BE-A2F5-309BEE7B3221}" type="pres">
      <dgm:prSet presAssocID="{20D371D6-4FD5-4561-BFB5-66320781F2EB}" presName="rootText" presStyleLbl="node1" presStyleIdx="4" presStyleCnt="5"/>
      <dgm:spPr/>
    </dgm:pt>
    <dgm:pt modelId="{EB10F355-ACA3-4578-BFDA-5B0390C107B0}" type="pres">
      <dgm:prSet presAssocID="{20D371D6-4FD5-4561-BFB5-66320781F2EB}" presName="rootConnector" presStyleLbl="node1" presStyleIdx="4" presStyleCnt="5"/>
      <dgm:spPr/>
    </dgm:pt>
    <dgm:pt modelId="{514C4C00-4E74-4F9F-AB38-5697D4962385}" type="pres">
      <dgm:prSet presAssocID="{20D371D6-4FD5-4561-BFB5-66320781F2EB}" presName="childShape" presStyleCnt="0"/>
      <dgm:spPr/>
    </dgm:pt>
    <dgm:pt modelId="{F4648D57-0914-44F8-BD4C-13F6D04A5C92}" type="pres">
      <dgm:prSet presAssocID="{E8E8DE98-4E82-4348-8E61-B5D1DD02AEA7}" presName="Name13" presStyleLbl="parChTrans1D2" presStyleIdx="14" presStyleCnt="17"/>
      <dgm:spPr/>
    </dgm:pt>
    <dgm:pt modelId="{6F10BF19-EEB8-4B61-8A42-030240562FA7}" type="pres">
      <dgm:prSet presAssocID="{2FF813C1-D3BE-47FA-A22E-3CAC3381ABB1}" presName="childText" presStyleLbl="bgAcc1" presStyleIdx="14" presStyleCnt="17">
        <dgm:presLayoutVars>
          <dgm:bulletEnabled val="1"/>
        </dgm:presLayoutVars>
      </dgm:prSet>
      <dgm:spPr/>
    </dgm:pt>
    <dgm:pt modelId="{734B28AB-502D-4FD9-8DCA-491175073127}" type="pres">
      <dgm:prSet presAssocID="{FFAB23B3-66C1-442B-ADF4-C03F86F4A0AB}" presName="Name13" presStyleLbl="parChTrans1D2" presStyleIdx="15" presStyleCnt="17"/>
      <dgm:spPr/>
    </dgm:pt>
    <dgm:pt modelId="{5EE11371-77E2-4479-AC7F-A4B3D4981D4D}" type="pres">
      <dgm:prSet presAssocID="{166C06B8-9BF2-4CB0-82A4-13AD2FD89982}" presName="childText" presStyleLbl="bgAcc1" presStyleIdx="15" presStyleCnt="17">
        <dgm:presLayoutVars>
          <dgm:bulletEnabled val="1"/>
        </dgm:presLayoutVars>
      </dgm:prSet>
      <dgm:spPr/>
    </dgm:pt>
    <dgm:pt modelId="{A9D69C09-1E43-49DE-9115-05A17641E63B}" type="pres">
      <dgm:prSet presAssocID="{97E26E39-71C0-4E8E-B9E9-3A03C63AF362}" presName="Name13" presStyleLbl="parChTrans1D2" presStyleIdx="16" presStyleCnt="17"/>
      <dgm:spPr/>
    </dgm:pt>
    <dgm:pt modelId="{E7EA9E57-7B2B-423F-A619-9C00E428FB63}" type="pres">
      <dgm:prSet presAssocID="{94764CF2-0EF0-4BBD-9697-0E6801491B45}" presName="childText" presStyleLbl="bgAcc1" presStyleIdx="16" presStyleCnt="17">
        <dgm:presLayoutVars>
          <dgm:bulletEnabled val="1"/>
        </dgm:presLayoutVars>
      </dgm:prSet>
      <dgm:spPr/>
    </dgm:pt>
  </dgm:ptLst>
  <dgm:cxnLst>
    <dgm:cxn modelId="{5D3BDA00-AC08-4E12-ABCF-68E325F2E633}" type="presOf" srcId="{52B6B31C-8B7D-4EC2-A003-BF8A25D45464}" destId="{3C35DDA5-94FC-406A-A8E4-51B251779713}" srcOrd="0" destOrd="0" presId="urn:microsoft.com/office/officeart/2005/8/layout/hierarchy3"/>
    <dgm:cxn modelId="{563BB405-2484-44C2-ACCA-57463761781D}" type="presOf" srcId="{1E8DA807-0D5E-4DD3-8AE0-A112CC95F1B6}" destId="{F37FC46C-8B6E-4260-87D6-2D7ACC44B92C}" srcOrd="0" destOrd="0" presId="urn:microsoft.com/office/officeart/2005/8/layout/hierarchy3"/>
    <dgm:cxn modelId="{35109608-C47D-4AE4-840F-8502D6B10C22}" srcId="{CE83EAE0-4767-40AA-BFBF-D9555F78CD06}" destId="{49A6984E-EAD7-4E89-925C-80100B19C07C}" srcOrd="1" destOrd="0" parTransId="{212A5F45-AD94-4971-9DF9-012AFC4D9B70}" sibTransId="{400B5EEB-0D3A-45DF-9C4B-8FDC0C76958F}"/>
    <dgm:cxn modelId="{43B1040C-E19D-4BBC-B48D-37E9CA045E77}" srcId="{1B73F80C-9B42-40D6-A322-ADF14D5F9075}" destId="{1E8DA807-0D5E-4DD3-8AE0-A112CC95F1B6}" srcOrd="0" destOrd="0" parTransId="{53BC81F8-5360-4DD8-BC08-72A356428140}" sibTransId="{D22953A1-48FB-4AA8-94B9-E2AD83C7D477}"/>
    <dgm:cxn modelId="{EF25920C-2574-4D86-A64C-A1E4CFDECED5}" type="presOf" srcId="{EB1F2681-8576-4A37-8834-81D0F6F35D94}" destId="{E020DBFF-CE0C-4EDA-86BE-B85EB39EC4CD}" srcOrd="0" destOrd="0" presId="urn:microsoft.com/office/officeart/2005/8/layout/hierarchy3"/>
    <dgm:cxn modelId="{8CA4AA12-8CB4-43DF-9FD5-5DB284E119A4}" srcId="{30C11010-5E30-4A52-99D0-8EEBC939541F}" destId="{A5C91719-BC46-41F4-8104-80808FF82AD0}" srcOrd="1" destOrd="0" parTransId="{6BA4D191-BFBE-4AC5-BE81-982FB8FD9689}" sibTransId="{C2160FEC-41A7-4859-A38A-886A4652DC10}"/>
    <dgm:cxn modelId="{FD46F413-DDF6-4C0E-97A5-1CFF064BDA36}" srcId="{30C11010-5E30-4A52-99D0-8EEBC939541F}" destId="{4DC38FC5-9F01-4A13-9D57-C9C84EDBAB2D}" srcOrd="0" destOrd="0" parTransId="{D85E6032-AD58-4F10-8059-EC4D176539DE}" sibTransId="{55734F3B-96DD-4E6F-86F1-A8D240CCD934}"/>
    <dgm:cxn modelId="{B7DEFF13-40BC-4965-8F01-EC44E36569EE}" type="presOf" srcId="{88EBA876-AFF5-4BB8-ABE4-2DA348351693}" destId="{509AEED5-5551-416A-9DB2-562E7A36C1CD}" srcOrd="0" destOrd="0" presId="urn:microsoft.com/office/officeart/2005/8/layout/hierarchy3"/>
    <dgm:cxn modelId="{6E562A15-8DF1-4D98-9D5B-BE555B9288D6}" type="presOf" srcId="{059F83E4-6994-4BB2-A075-6E1DFAD19A0E}" destId="{9E85D137-DFCB-4FF9-9119-A14116D700BC}" srcOrd="0" destOrd="0" presId="urn:microsoft.com/office/officeart/2005/8/layout/hierarchy3"/>
    <dgm:cxn modelId="{4147E21C-3DCA-413A-AADB-67CB6DB2106D}" srcId="{95C75824-9248-40B4-A7B4-8F81141959C7}" destId="{FAB25300-459C-4DDB-89F9-80B3F8665CA7}" srcOrd="1" destOrd="0" parTransId="{059F83E4-6994-4BB2-A075-6E1DFAD19A0E}" sibTransId="{CAEA43D2-8034-4415-8773-87F136DFF804}"/>
    <dgm:cxn modelId="{CFD9B61D-B971-41A8-9367-8B828CE90135}" type="presOf" srcId="{30C11010-5E30-4A52-99D0-8EEBC939541F}" destId="{D43AD978-62EB-4CDA-A6CD-4AE077D69EE2}" srcOrd="0" destOrd="0" presId="urn:microsoft.com/office/officeart/2005/8/layout/hierarchy3"/>
    <dgm:cxn modelId="{60039322-2B87-49C8-899F-21BC74CC510A}" srcId="{1B73F80C-9B42-40D6-A322-ADF14D5F9075}" destId="{711710D1-77E0-4E8C-B656-F4AB540DF4CF}" srcOrd="2" destOrd="0" parTransId="{E885F4DA-5BD7-4631-8F90-29C73CCCB687}" sibTransId="{974B1F3D-A3A2-4F1E-8435-AE1285DAF6EE}"/>
    <dgm:cxn modelId="{AE3F0426-48AA-4447-9CA8-78585B9A52C0}" type="presOf" srcId="{94764CF2-0EF0-4BBD-9697-0E6801491B45}" destId="{E7EA9E57-7B2B-423F-A619-9C00E428FB63}" srcOrd="0" destOrd="0" presId="urn:microsoft.com/office/officeart/2005/8/layout/hierarchy3"/>
    <dgm:cxn modelId="{4A5C6926-47B1-41A3-8B5E-34A61BD4CF42}" type="presOf" srcId="{1DCB6CA9-AA6A-4FEA-B3DD-40363BC46CD6}" destId="{B6AB478F-628E-458F-BA59-9A9CDAFB487E}" srcOrd="0" destOrd="0" presId="urn:microsoft.com/office/officeart/2005/8/layout/hierarchy3"/>
    <dgm:cxn modelId="{1327942A-3A75-42D5-8C3E-341FFF9D0813}" type="presOf" srcId="{CE83EAE0-4767-40AA-BFBF-D9555F78CD06}" destId="{72BFF466-6A8F-4902-A26D-C5C495B61723}" srcOrd="1" destOrd="0" presId="urn:microsoft.com/office/officeart/2005/8/layout/hierarchy3"/>
    <dgm:cxn modelId="{8524DD2A-E14A-4293-A13A-F0936843F6AF}" srcId="{7CA6A1CA-284F-4477-AD35-0BF5BA474F9A}" destId="{30C11010-5E30-4A52-99D0-8EEBC939541F}" srcOrd="0" destOrd="0" parTransId="{ACFC1E0C-51AD-471D-A1D6-0A6BBEBB43A8}" sibTransId="{2357FF01-3E4A-42FD-8C6C-B687B12E3F1D}"/>
    <dgm:cxn modelId="{8E24B130-36AA-4ABD-8E8B-C2FF35D605ED}" srcId="{95C75824-9248-40B4-A7B4-8F81141959C7}" destId="{8C562822-B5A9-4254-AB51-82BE16C74D86}" srcOrd="2" destOrd="0" parTransId="{3FD2AB1C-76A1-4852-9CDE-C97520E210D0}" sibTransId="{1995E66B-45AC-468C-ADBB-90988F5C16F4}"/>
    <dgm:cxn modelId="{B7BBCC30-F7F8-48FC-987C-23C59FB2DBC4}" type="presOf" srcId="{D85E6032-AD58-4F10-8059-EC4D176539DE}" destId="{3273760B-A0F0-488D-B6D7-75C43CD0D652}" srcOrd="0" destOrd="0" presId="urn:microsoft.com/office/officeart/2005/8/layout/hierarchy3"/>
    <dgm:cxn modelId="{1CB98231-9BCA-4430-ABAB-044F8E289695}" type="presOf" srcId="{7CA6A1CA-284F-4477-AD35-0BF5BA474F9A}" destId="{964CF30F-8D27-4915-B48D-83A93A6E5226}" srcOrd="0" destOrd="0" presId="urn:microsoft.com/office/officeart/2005/8/layout/hierarchy3"/>
    <dgm:cxn modelId="{ED73DB39-E5F9-4C6A-BD22-50A08BC08C84}" srcId="{1B73F80C-9B42-40D6-A322-ADF14D5F9075}" destId="{A3C77229-C6C6-4DE1-A89E-C359E41C8A20}" srcOrd="1" destOrd="0" parTransId="{BA47E0D1-0902-4DEC-9831-B628ADEC19CA}" sibTransId="{0070D5B0-6C18-4AE1-B4C7-ACBB2039588E}"/>
    <dgm:cxn modelId="{DD8B873D-92DF-4765-ACA7-9E325716E45C}" type="presOf" srcId="{9E1128FA-1B44-49A3-83AB-52712D660D85}" destId="{2513C3CB-8A16-4B50-A14F-B0E1975BAB76}" srcOrd="0" destOrd="0" presId="urn:microsoft.com/office/officeart/2005/8/layout/hierarchy3"/>
    <dgm:cxn modelId="{5490835E-7E9F-4AC6-BCE8-2F83F2986DEC}" type="presOf" srcId="{00C04011-9F80-438B-877E-2B1B5F850EB3}" destId="{558EBB96-AE98-4C9B-BADC-36852B4BB9D2}" srcOrd="0" destOrd="0" presId="urn:microsoft.com/office/officeart/2005/8/layout/hierarchy3"/>
    <dgm:cxn modelId="{AE0EE85F-FCA3-4C36-B7D5-2809472DA468}" srcId="{CE83EAE0-4767-40AA-BFBF-D9555F78CD06}" destId="{26DEDCF3-F942-44C5-A081-A469BA82512B}" srcOrd="0" destOrd="0" parTransId="{744F0EF1-6523-453B-A4AD-35A10BA24325}" sibTransId="{883F239F-4148-4EE3-BA26-380D0AE1E6FA}"/>
    <dgm:cxn modelId="{2FEF7861-C14E-4C08-B05E-ACC13621525E}" type="presOf" srcId="{166C06B8-9BF2-4CB0-82A4-13AD2FD89982}" destId="{5EE11371-77E2-4479-AC7F-A4B3D4981D4D}" srcOrd="0" destOrd="0" presId="urn:microsoft.com/office/officeart/2005/8/layout/hierarchy3"/>
    <dgm:cxn modelId="{037C1A66-BA65-47DD-9912-6F5C09ED4D81}" type="presOf" srcId="{95C75824-9248-40B4-A7B4-8F81141959C7}" destId="{582BF971-B658-4FBA-AAD8-47B1CF6D7C5F}" srcOrd="0" destOrd="0" presId="urn:microsoft.com/office/officeart/2005/8/layout/hierarchy3"/>
    <dgm:cxn modelId="{D8905846-823D-4995-B966-48B2006383FD}" srcId="{20D371D6-4FD5-4561-BFB5-66320781F2EB}" destId="{2FF813C1-D3BE-47FA-A22E-3CAC3381ABB1}" srcOrd="0" destOrd="0" parTransId="{E8E8DE98-4E82-4348-8E61-B5D1DD02AEA7}" sibTransId="{D8770250-A884-4F09-B95B-83F09F965B86}"/>
    <dgm:cxn modelId="{530BDF48-E32A-406C-B97A-A0A871B94CF4}" type="presOf" srcId="{26DEDCF3-F942-44C5-A081-A469BA82512B}" destId="{5553CC5A-D7E8-4ECF-9CF3-1977DFB100CB}" srcOrd="0" destOrd="0" presId="urn:microsoft.com/office/officeart/2005/8/layout/hierarchy3"/>
    <dgm:cxn modelId="{873D7D4A-E7CE-428F-B84B-19832ADD818B}" type="presOf" srcId="{A5C91719-BC46-41F4-8104-80808FF82AD0}" destId="{0734FF0F-7FD3-45E1-B088-2824DBB90207}" srcOrd="0" destOrd="0" presId="urn:microsoft.com/office/officeart/2005/8/layout/hierarchy3"/>
    <dgm:cxn modelId="{0F89F46E-B47A-45DA-AC81-F64216247DC8}" srcId="{7CA6A1CA-284F-4477-AD35-0BF5BA474F9A}" destId="{20D371D6-4FD5-4561-BFB5-66320781F2EB}" srcOrd="4" destOrd="0" parTransId="{61719D48-3A26-4DD8-9C5F-9DBEE82DBE3E}" sibTransId="{6633F8AA-D87A-4166-8037-BA3FFCF90867}"/>
    <dgm:cxn modelId="{587A7A70-0C0B-4B99-8743-BA182FC23C3C}" type="presOf" srcId="{20D371D6-4FD5-4561-BFB5-66320781F2EB}" destId="{EB10F355-ACA3-4578-BFDA-5B0390C107B0}" srcOrd="1" destOrd="0" presId="urn:microsoft.com/office/officeart/2005/8/layout/hierarchy3"/>
    <dgm:cxn modelId="{9ACD7954-30B2-4B19-95F6-9C5E6B6608CE}" type="presOf" srcId="{49A6984E-EAD7-4E89-925C-80100B19C07C}" destId="{7218594B-A81B-486A-A6A2-53DE64129C10}" srcOrd="0" destOrd="0" presId="urn:microsoft.com/office/officeart/2005/8/layout/hierarchy3"/>
    <dgm:cxn modelId="{F96A4255-64DE-431F-B692-56EEEACBA72B}" type="presOf" srcId="{A66C6103-D5EC-4EA4-8912-99DA0791A2E9}" destId="{F11DC553-BEEA-4B3D-BA0D-99D2C883B16B}" srcOrd="0" destOrd="0" presId="urn:microsoft.com/office/officeart/2005/8/layout/hierarchy3"/>
    <dgm:cxn modelId="{F17AE556-3DA5-4583-A780-EA8EFD4515B0}" type="presOf" srcId="{A3C77229-C6C6-4DE1-A89E-C359E41C8A20}" destId="{9D3C4DB8-A85F-4C80-B525-8578083DC06C}" srcOrd="0" destOrd="0" presId="urn:microsoft.com/office/officeart/2005/8/layout/hierarchy3"/>
    <dgm:cxn modelId="{0171345A-7DAF-4B96-BEA7-3F1CE61BE3CE}" srcId="{95C75824-9248-40B4-A7B4-8F81141959C7}" destId="{9E1128FA-1B44-49A3-83AB-52712D660D85}" srcOrd="5" destOrd="0" parTransId="{DB7BB49A-E8D0-4083-A60F-4ABD322975A5}" sibTransId="{49B1FC69-FE34-4970-9969-390C01BC7826}"/>
    <dgm:cxn modelId="{AE648E7A-5436-4C4C-B62E-8C90309B7BAC}" srcId="{95C75824-9248-40B4-A7B4-8F81141959C7}" destId="{52B6B31C-8B7D-4EC2-A003-BF8A25D45464}" srcOrd="4" destOrd="0" parTransId="{CEEFA2DF-C31D-40C1-A287-4BE6B27D6F03}" sibTransId="{F755EFED-93F3-4F5C-BD72-92AAB1C5B043}"/>
    <dgm:cxn modelId="{6B43D55A-7DDC-4715-A76F-21F7A7420498}" type="presOf" srcId="{30C11010-5E30-4A52-99D0-8EEBC939541F}" destId="{10912A6B-7CA7-4107-986C-07FCAD05FA21}" srcOrd="1" destOrd="0" presId="urn:microsoft.com/office/officeart/2005/8/layout/hierarchy3"/>
    <dgm:cxn modelId="{B6DFD980-DA6C-48FC-A2FE-D176B21ED37D}" type="presOf" srcId="{CEEFA2DF-C31D-40C1-A287-4BE6B27D6F03}" destId="{DA2B3752-3D1D-4218-98B1-3BC99BEAD7FE}" srcOrd="0" destOrd="0" presId="urn:microsoft.com/office/officeart/2005/8/layout/hierarchy3"/>
    <dgm:cxn modelId="{77490882-45F3-4370-A3E1-8911EFAB2090}" type="presOf" srcId="{6BA4D191-BFBE-4AC5-BE81-982FB8FD9689}" destId="{C69EF255-49FF-48CF-8697-94914E3352BF}" srcOrd="0" destOrd="0" presId="urn:microsoft.com/office/officeart/2005/8/layout/hierarchy3"/>
    <dgm:cxn modelId="{5FCCC785-6344-4831-9223-1222C728F748}" srcId="{95C75824-9248-40B4-A7B4-8F81141959C7}" destId="{EB1F2681-8576-4A37-8834-81D0F6F35D94}" srcOrd="3" destOrd="0" parTransId="{A66C6103-D5EC-4EA4-8912-99DA0791A2E9}" sibTransId="{15A10C5E-0386-461F-9C15-E663E35F98FB}"/>
    <dgm:cxn modelId="{C65A1291-26A2-4637-90D6-26FEA18CBEE2}" type="presOf" srcId="{1B73F80C-9B42-40D6-A322-ADF14D5F9075}" destId="{2FE78A48-C7BB-4486-86E4-9DFDA594CE13}" srcOrd="1" destOrd="0" presId="urn:microsoft.com/office/officeart/2005/8/layout/hierarchy3"/>
    <dgm:cxn modelId="{F11D3395-FF14-4BDE-9292-683BBC6B21F5}" type="presOf" srcId="{FFAB23B3-66C1-442B-ADF4-C03F86F4A0AB}" destId="{734B28AB-502D-4FD9-8DCA-491175073127}" srcOrd="0" destOrd="0" presId="urn:microsoft.com/office/officeart/2005/8/layout/hierarchy3"/>
    <dgm:cxn modelId="{3E8EE597-5E1D-4D6E-B1FF-6C3587D40F59}" type="presOf" srcId="{95C75824-9248-40B4-A7B4-8F81141959C7}" destId="{9444D869-1372-48F1-B156-B8D6B76DE8D7}" srcOrd="1" destOrd="0" presId="urn:microsoft.com/office/officeart/2005/8/layout/hierarchy3"/>
    <dgm:cxn modelId="{52F09399-1CF1-4250-8A23-7053E94450C6}" type="presOf" srcId="{97E26E39-71C0-4E8E-B9E9-3A03C63AF362}" destId="{A9D69C09-1E43-49DE-9115-05A17641E63B}" srcOrd="0" destOrd="0" presId="urn:microsoft.com/office/officeart/2005/8/layout/hierarchy3"/>
    <dgm:cxn modelId="{CE99749C-6F1C-4210-851B-E8685A18D822}" type="presOf" srcId="{DB7BB49A-E8D0-4083-A60F-4ABD322975A5}" destId="{30840D38-C9B2-49B1-8374-32C140393E2F}" srcOrd="0" destOrd="0" presId="urn:microsoft.com/office/officeart/2005/8/layout/hierarchy3"/>
    <dgm:cxn modelId="{4ECE449F-703F-4DFD-9415-51C3C856F8AF}" srcId="{1B73F80C-9B42-40D6-A322-ADF14D5F9075}" destId="{1DCB6CA9-AA6A-4FEA-B3DD-40363BC46CD6}" srcOrd="3" destOrd="0" parTransId="{00C04011-9F80-438B-877E-2B1B5F850EB3}" sibTransId="{65ECECD7-353F-4715-95FA-24A6CDC6367F}"/>
    <dgm:cxn modelId="{7D3FA2A0-9772-4389-A111-6B6A8FF8D520}" type="presOf" srcId="{E8E8DE98-4E82-4348-8E61-B5D1DD02AEA7}" destId="{F4648D57-0914-44F8-BD4C-13F6D04A5C92}" srcOrd="0" destOrd="0" presId="urn:microsoft.com/office/officeart/2005/8/layout/hierarchy3"/>
    <dgm:cxn modelId="{7B3F1FA7-D31A-464B-8E28-74E94ED66DB2}" type="presOf" srcId="{1B73F80C-9B42-40D6-A322-ADF14D5F9075}" destId="{A5C2AF4E-9334-4454-932C-C3286FEB4A64}" srcOrd="0" destOrd="0" presId="urn:microsoft.com/office/officeart/2005/8/layout/hierarchy3"/>
    <dgm:cxn modelId="{E048B7A7-6CD4-47D5-BA4B-2C8268C46008}" srcId="{7CA6A1CA-284F-4477-AD35-0BF5BA474F9A}" destId="{CE83EAE0-4767-40AA-BFBF-D9555F78CD06}" srcOrd="2" destOrd="0" parTransId="{77388BC0-1FA5-40B1-8922-6D478B9CF508}" sibTransId="{1168A2B3-1981-4066-9BAD-C3F046CA5396}"/>
    <dgm:cxn modelId="{936AA7AB-ECD4-4E44-B80F-12C847C3E54A}" srcId="{95C75824-9248-40B4-A7B4-8F81141959C7}" destId="{3CB74437-DC3F-4E93-A600-E7F707A908CD}" srcOrd="0" destOrd="0" parTransId="{88EBA876-AFF5-4BB8-ABE4-2DA348351693}" sibTransId="{52553786-79FE-4E17-9FD5-1B06AF7A11D8}"/>
    <dgm:cxn modelId="{B56C89AF-7C1F-4292-893F-58E0594C34F7}" type="presOf" srcId="{2FF813C1-D3BE-47FA-A22E-3CAC3381ABB1}" destId="{6F10BF19-EEB8-4B61-8A42-030240562FA7}" srcOrd="0" destOrd="0" presId="urn:microsoft.com/office/officeart/2005/8/layout/hierarchy3"/>
    <dgm:cxn modelId="{7B1078B0-D32C-4582-AB8F-8EC40CEC9061}" type="presOf" srcId="{E885F4DA-5BD7-4631-8F90-29C73CCCB687}" destId="{64F767FE-BC41-4B57-A07E-DABD424B09BC}" srcOrd="0" destOrd="0" presId="urn:microsoft.com/office/officeart/2005/8/layout/hierarchy3"/>
    <dgm:cxn modelId="{6DED50B6-3B2B-4AB2-BA73-1B788CEBEFD3}" type="presOf" srcId="{212A5F45-AD94-4971-9DF9-012AFC4D9B70}" destId="{837B0558-3CAA-4B18-AF92-D28EEF1B1840}" srcOrd="0" destOrd="0" presId="urn:microsoft.com/office/officeart/2005/8/layout/hierarchy3"/>
    <dgm:cxn modelId="{51C6B2B7-2A51-49C3-9256-0E1B29D195F0}" type="presOf" srcId="{711710D1-77E0-4E8C-B656-F4AB540DF4CF}" destId="{434E6C6F-E525-4FC6-A4BF-EF211AD46E41}" srcOrd="0" destOrd="0" presId="urn:microsoft.com/office/officeart/2005/8/layout/hierarchy3"/>
    <dgm:cxn modelId="{E66BB0B9-5020-4CC3-AB24-EB68A414B41F}" srcId="{20D371D6-4FD5-4561-BFB5-66320781F2EB}" destId="{166C06B8-9BF2-4CB0-82A4-13AD2FD89982}" srcOrd="1" destOrd="0" parTransId="{FFAB23B3-66C1-442B-ADF4-C03F86F4A0AB}" sibTransId="{6B4115F7-CF0D-48E1-9314-5792021A7C93}"/>
    <dgm:cxn modelId="{559DCEBA-5050-4210-9B45-50560BF3BC48}" srcId="{7CA6A1CA-284F-4477-AD35-0BF5BA474F9A}" destId="{1B73F80C-9B42-40D6-A322-ADF14D5F9075}" srcOrd="1" destOrd="0" parTransId="{DFB69EA1-3B32-4D3F-B9DE-E7BB2F32FF02}" sibTransId="{31E210B6-222B-47FB-A4EA-B4D501F6996D}"/>
    <dgm:cxn modelId="{B0E9FFC1-0AD7-4E62-97AC-08A3620E651B}" srcId="{7CA6A1CA-284F-4477-AD35-0BF5BA474F9A}" destId="{95C75824-9248-40B4-A7B4-8F81141959C7}" srcOrd="3" destOrd="0" parTransId="{C89BC76B-1AA2-4429-9D60-9C9A788A6537}" sibTransId="{94BA5D21-5519-40E8-AAB6-489D9968E917}"/>
    <dgm:cxn modelId="{433708C2-B4BE-43BB-A276-E70F1BE467A6}" type="presOf" srcId="{4DC38FC5-9F01-4A13-9D57-C9C84EDBAB2D}" destId="{60CF5C73-E1DE-4875-811E-B2B80D84F3E1}" srcOrd="0" destOrd="0" presId="urn:microsoft.com/office/officeart/2005/8/layout/hierarchy3"/>
    <dgm:cxn modelId="{C7CB9AC6-9453-4C74-9A67-E26FD16F60F3}" type="presOf" srcId="{3FD2AB1C-76A1-4852-9CDE-C97520E210D0}" destId="{458A1C37-E8B4-4DD9-AA50-B2D6AAF0EA71}" srcOrd="0" destOrd="0" presId="urn:microsoft.com/office/officeart/2005/8/layout/hierarchy3"/>
    <dgm:cxn modelId="{C15FF3C7-7E93-4182-BEB6-27E619C47CBF}" srcId="{20D371D6-4FD5-4561-BFB5-66320781F2EB}" destId="{94764CF2-0EF0-4BBD-9697-0E6801491B45}" srcOrd="2" destOrd="0" parTransId="{97E26E39-71C0-4E8E-B9E9-3A03C63AF362}" sibTransId="{5ADB7015-83F0-4637-A8FA-21B56B0B2DD7}"/>
    <dgm:cxn modelId="{03FE78C8-B120-4269-BFA2-797B2B98A9DF}" type="presOf" srcId="{3CB74437-DC3F-4E93-A600-E7F707A908CD}" destId="{7E6CE414-F45B-49F4-8768-A175A7DE367B}" srcOrd="0" destOrd="0" presId="urn:microsoft.com/office/officeart/2005/8/layout/hierarchy3"/>
    <dgm:cxn modelId="{8DA4D4C9-D1FA-4397-8AB5-2F6A37D61F37}" type="presOf" srcId="{FAB25300-459C-4DDB-89F9-80B3F8665CA7}" destId="{D24300B7-79E7-4BF9-96D5-CC15EE4D79C1}" srcOrd="0" destOrd="0" presId="urn:microsoft.com/office/officeart/2005/8/layout/hierarchy3"/>
    <dgm:cxn modelId="{903029D3-CB62-4760-82A1-F08264CE85C4}" type="presOf" srcId="{53BC81F8-5360-4DD8-BC08-72A356428140}" destId="{2E3DCCC4-6A83-4587-BF6B-C09324B68DB2}" srcOrd="0" destOrd="0" presId="urn:microsoft.com/office/officeart/2005/8/layout/hierarchy3"/>
    <dgm:cxn modelId="{0C14F3D6-7A07-4088-8E72-9C7287D0F058}" type="presOf" srcId="{BA47E0D1-0902-4DEC-9831-B628ADEC19CA}" destId="{85C4D83C-F5CC-4E0F-AF40-1ABA3A815E37}" srcOrd="0" destOrd="0" presId="urn:microsoft.com/office/officeart/2005/8/layout/hierarchy3"/>
    <dgm:cxn modelId="{6897CCDB-D2BB-467A-9178-E9D71BD41BC8}" type="presOf" srcId="{20D371D6-4FD5-4561-BFB5-66320781F2EB}" destId="{CBA139B1-B289-46BE-A2F5-309BEE7B3221}" srcOrd="0" destOrd="0" presId="urn:microsoft.com/office/officeart/2005/8/layout/hierarchy3"/>
    <dgm:cxn modelId="{75F2E8E6-1DB6-4956-BE5C-2FD3DF9EAD20}" type="presOf" srcId="{744F0EF1-6523-453B-A4AD-35A10BA24325}" destId="{876B7F9D-2959-4F3B-83C8-9A3E69A72D32}" srcOrd="0" destOrd="0" presId="urn:microsoft.com/office/officeart/2005/8/layout/hierarchy3"/>
    <dgm:cxn modelId="{CE79E2ED-212B-46C5-9028-DCB1A356B178}" type="presOf" srcId="{8C562822-B5A9-4254-AB51-82BE16C74D86}" destId="{B98BCE47-0695-4854-BBBF-DD670EDEA5F8}" srcOrd="0" destOrd="0" presId="urn:microsoft.com/office/officeart/2005/8/layout/hierarchy3"/>
    <dgm:cxn modelId="{23ED29F7-F5AE-498F-A805-290C388BF0E8}" type="presOf" srcId="{CE83EAE0-4767-40AA-BFBF-D9555F78CD06}" destId="{5FCDD4A4-5B40-41EC-9701-3281C934555C}" srcOrd="0" destOrd="0" presId="urn:microsoft.com/office/officeart/2005/8/layout/hierarchy3"/>
    <dgm:cxn modelId="{EAB4E53E-7CE1-4D62-8E89-5B9C9CDE1673}" type="presParOf" srcId="{964CF30F-8D27-4915-B48D-83A93A6E5226}" destId="{80931B6E-3F0A-43A7-A965-EAEF73173F41}" srcOrd="0" destOrd="0" presId="urn:microsoft.com/office/officeart/2005/8/layout/hierarchy3"/>
    <dgm:cxn modelId="{4ADA2E15-E215-4730-8FEE-EE92DA4BAEF6}" type="presParOf" srcId="{80931B6E-3F0A-43A7-A965-EAEF73173F41}" destId="{4189C5B3-770D-456A-A8AE-9EE4661018D4}" srcOrd="0" destOrd="0" presId="urn:microsoft.com/office/officeart/2005/8/layout/hierarchy3"/>
    <dgm:cxn modelId="{BD393D29-C538-4C32-84E4-BA9473D41243}" type="presParOf" srcId="{4189C5B3-770D-456A-A8AE-9EE4661018D4}" destId="{D43AD978-62EB-4CDA-A6CD-4AE077D69EE2}" srcOrd="0" destOrd="0" presId="urn:microsoft.com/office/officeart/2005/8/layout/hierarchy3"/>
    <dgm:cxn modelId="{027E4B6B-2E32-4D46-8349-08F70F217C57}" type="presParOf" srcId="{4189C5B3-770D-456A-A8AE-9EE4661018D4}" destId="{10912A6B-7CA7-4107-986C-07FCAD05FA21}" srcOrd="1" destOrd="0" presId="urn:microsoft.com/office/officeart/2005/8/layout/hierarchy3"/>
    <dgm:cxn modelId="{3CD4038C-2866-40CA-AFDC-D151267EA67A}" type="presParOf" srcId="{80931B6E-3F0A-43A7-A965-EAEF73173F41}" destId="{8B7EFC15-9D31-4A78-8975-26C75E29F7BD}" srcOrd="1" destOrd="0" presId="urn:microsoft.com/office/officeart/2005/8/layout/hierarchy3"/>
    <dgm:cxn modelId="{2B6C4BB5-196B-492E-918F-3A3B9604DAEA}" type="presParOf" srcId="{8B7EFC15-9D31-4A78-8975-26C75E29F7BD}" destId="{3273760B-A0F0-488D-B6D7-75C43CD0D652}" srcOrd="0" destOrd="0" presId="urn:microsoft.com/office/officeart/2005/8/layout/hierarchy3"/>
    <dgm:cxn modelId="{3DA558E4-21A1-48FF-878D-7F5A6379981F}" type="presParOf" srcId="{8B7EFC15-9D31-4A78-8975-26C75E29F7BD}" destId="{60CF5C73-E1DE-4875-811E-B2B80D84F3E1}" srcOrd="1" destOrd="0" presId="urn:microsoft.com/office/officeart/2005/8/layout/hierarchy3"/>
    <dgm:cxn modelId="{2F0B22E1-EE66-4F62-8E87-87BC0AEB1246}" type="presParOf" srcId="{8B7EFC15-9D31-4A78-8975-26C75E29F7BD}" destId="{C69EF255-49FF-48CF-8697-94914E3352BF}" srcOrd="2" destOrd="0" presId="urn:microsoft.com/office/officeart/2005/8/layout/hierarchy3"/>
    <dgm:cxn modelId="{3C31692A-ECED-4E1A-82CA-55B2493D0BD1}" type="presParOf" srcId="{8B7EFC15-9D31-4A78-8975-26C75E29F7BD}" destId="{0734FF0F-7FD3-45E1-B088-2824DBB90207}" srcOrd="3" destOrd="0" presId="urn:microsoft.com/office/officeart/2005/8/layout/hierarchy3"/>
    <dgm:cxn modelId="{7899D52D-1AAE-4DF8-A357-16563EA7E32F}" type="presParOf" srcId="{964CF30F-8D27-4915-B48D-83A93A6E5226}" destId="{FBBBE681-E696-4046-8E7E-2ECDE3159ABB}" srcOrd="1" destOrd="0" presId="urn:microsoft.com/office/officeart/2005/8/layout/hierarchy3"/>
    <dgm:cxn modelId="{8DBB8733-F1F5-48B7-B31A-9A68EFE976A0}" type="presParOf" srcId="{FBBBE681-E696-4046-8E7E-2ECDE3159ABB}" destId="{6FC91BEC-9AE1-45C9-ACC3-D25A26B38084}" srcOrd="0" destOrd="0" presId="urn:microsoft.com/office/officeart/2005/8/layout/hierarchy3"/>
    <dgm:cxn modelId="{ED44F73F-3575-4978-92EC-DE8CCD8E21C7}" type="presParOf" srcId="{6FC91BEC-9AE1-45C9-ACC3-D25A26B38084}" destId="{A5C2AF4E-9334-4454-932C-C3286FEB4A64}" srcOrd="0" destOrd="0" presId="urn:microsoft.com/office/officeart/2005/8/layout/hierarchy3"/>
    <dgm:cxn modelId="{D1A31817-6FB5-4044-A5CD-22329EE040DE}" type="presParOf" srcId="{6FC91BEC-9AE1-45C9-ACC3-D25A26B38084}" destId="{2FE78A48-C7BB-4486-86E4-9DFDA594CE13}" srcOrd="1" destOrd="0" presId="urn:microsoft.com/office/officeart/2005/8/layout/hierarchy3"/>
    <dgm:cxn modelId="{C019E0E8-22EB-4B40-A1D9-44E18F322DFD}" type="presParOf" srcId="{FBBBE681-E696-4046-8E7E-2ECDE3159ABB}" destId="{D7087CFC-CEB4-4BDB-BBF5-AAEDA36BC3DA}" srcOrd="1" destOrd="0" presId="urn:microsoft.com/office/officeart/2005/8/layout/hierarchy3"/>
    <dgm:cxn modelId="{F3B1CE08-702C-453C-B80D-E69DE1707112}" type="presParOf" srcId="{D7087CFC-CEB4-4BDB-BBF5-AAEDA36BC3DA}" destId="{2E3DCCC4-6A83-4587-BF6B-C09324B68DB2}" srcOrd="0" destOrd="0" presId="urn:microsoft.com/office/officeart/2005/8/layout/hierarchy3"/>
    <dgm:cxn modelId="{C1BBED02-07AF-4068-9552-24560D43A81E}" type="presParOf" srcId="{D7087CFC-CEB4-4BDB-BBF5-AAEDA36BC3DA}" destId="{F37FC46C-8B6E-4260-87D6-2D7ACC44B92C}" srcOrd="1" destOrd="0" presId="urn:microsoft.com/office/officeart/2005/8/layout/hierarchy3"/>
    <dgm:cxn modelId="{9A23572C-30B1-4305-8DD9-93C050E1083D}" type="presParOf" srcId="{D7087CFC-CEB4-4BDB-BBF5-AAEDA36BC3DA}" destId="{85C4D83C-F5CC-4E0F-AF40-1ABA3A815E37}" srcOrd="2" destOrd="0" presId="urn:microsoft.com/office/officeart/2005/8/layout/hierarchy3"/>
    <dgm:cxn modelId="{A354FEC6-6605-4787-B241-07157056F917}" type="presParOf" srcId="{D7087CFC-CEB4-4BDB-BBF5-AAEDA36BC3DA}" destId="{9D3C4DB8-A85F-4C80-B525-8578083DC06C}" srcOrd="3" destOrd="0" presId="urn:microsoft.com/office/officeart/2005/8/layout/hierarchy3"/>
    <dgm:cxn modelId="{82BED503-3A7E-4E92-B9D8-FBC4162EA8A7}" type="presParOf" srcId="{D7087CFC-CEB4-4BDB-BBF5-AAEDA36BC3DA}" destId="{64F767FE-BC41-4B57-A07E-DABD424B09BC}" srcOrd="4" destOrd="0" presId="urn:microsoft.com/office/officeart/2005/8/layout/hierarchy3"/>
    <dgm:cxn modelId="{045AE994-90DA-47CE-A9F2-B66A299B67BA}" type="presParOf" srcId="{D7087CFC-CEB4-4BDB-BBF5-AAEDA36BC3DA}" destId="{434E6C6F-E525-4FC6-A4BF-EF211AD46E41}" srcOrd="5" destOrd="0" presId="urn:microsoft.com/office/officeart/2005/8/layout/hierarchy3"/>
    <dgm:cxn modelId="{F35655D3-6320-4B6F-AB24-BAD57C7EE95C}" type="presParOf" srcId="{D7087CFC-CEB4-4BDB-BBF5-AAEDA36BC3DA}" destId="{558EBB96-AE98-4C9B-BADC-36852B4BB9D2}" srcOrd="6" destOrd="0" presId="urn:microsoft.com/office/officeart/2005/8/layout/hierarchy3"/>
    <dgm:cxn modelId="{9D48833B-C66D-46AF-8735-169B321253D3}" type="presParOf" srcId="{D7087CFC-CEB4-4BDB-BBF5-AAEDA36BC3DA}" destId="{B6AB478F-628E-458F-BA59-9A9CDAFB487E}" srcOrd="7" destOrd="0" presId="urn:microsoft.com/office/officeart/2005/8/layout/hierarchy3"/>
    <dgm:cxn modelId="{263B05F5-7F8C-45A5-B9E5-E8019422A2A8}" type="presParOf" srcId="{964CF30F-8D27-4915-B48D-83A93A6E5226}" destId="{818426E8-F287-4F30-BB73-4A4F228B34D4}" srcOrd="2" destOrd="0" presId="urn:microsoft.com/office/officeart/2005/8/layout/hierarchy3"/>
    <dgm:cxn modelId="{45BE8623-688C-4EEB-865F-362F68F78A24}" type="presParOf" srcId="{818426E8-F287-4F30-BB73-4A4F228B34D4}" destId="{4852FB6A-3F7F-42D1-861D-75690851892E}" srcOrd="0" destOrd="0" presId="urn:microsoft.com/office/officeart/2005/8/layout/hierarchy3"/>
    <dgm:cxn modelId="{9E6C366A-6DB5-4944-B3F7-78BD72BFCB23}" type="presParOf" srcId="{4852FB6A-3F7F-42D1-861D-75690851892E}" destId="{5FCDD4A4-5B40-41EC-9701-3281C934555C}" srcOrd="0" destOrd="0" presId="urn:microsoft.com/office/officeart/2005/8/layout/hierarchy3"/>
    <dgm:cxn modelId="{09E3EE25-9210-46E4-90A8-C5A97DAFC4CB}" type="presParOf" srcId="{4852FB6A-3F7F-42D1-861D-75690851892E}" destId="{72BFF466-6A8F-4902-A26D-C5C495B61723}" srcOrd="1" destOrd="0" presId="urn:microsoft.com/office/officeart/2005/8/layout/hierarchy3"/>
    <dgm:cxn modelId="{199E76ED-6071-4915-99EA-7C9247608E49}" type="presParOf" srcId="{818426E8-F287-4F30-BB73-4A4F228B34D4}" destId="{9EF69D6F-1140-459E-A7F1-2E01C19E4F98}" srcOrd="1" destOrd="0" presId="urn:microsoft.com/office/officeart/2005/8/layout/hierarchy3"/>
    <dgm:cxn modelId="{1A91EF62-1E5F-492F-9BC2-53D8DF586A07}" type="presParOf" srcId="{9EF69D6F-1140-459E-A7F1-2E01C19E4F98}" destId="{876B7F9D-2959-4F3B-83C8-9A3E69A72D32}" srcOrd="0" destOrd="0" presId="urn:microsoft.com/office/officeart/2005/8/layout/hierarchy3"/>
    <dgm:cxn modelId="{21823F95-34EB-484D-A30E-E1375BE05A66}" type="presParOf" srcId="{9EF69D6F-1140-459E-A7F1-2E01C19E4F98}" destId="{5553CC5A-D7E8-4ECF-9CF3-1977DFB100CB}" srcOrd="1" destOrd="0" presId="urn:microsoft.com/office/officeart/2005/8/layout/hierarchy3"/>
    <dgm:cxn modelId="{C0B2C7FF-1349-4E0D-B87A-5120843462DB}" type="presParOf" srcId="{9EF69D6F-1140-459E-A7F1-2E01C19E4F98}" destId="{837B0558-3CAA-4B18-AF92-D28EEF1B1840}" srcOrd="2" destOrd="0" presId="urn:microsoft.com/office/officeart/2005/8/layout/hierarchy3"/>
    <dgm:cxn modelId="{D48D2C09-61A1-45CC-8718-270E2C470622}" type="presParOf" srcId="{9EF69D6F-1140-459E-A7F1-2E01C19E4F98}" destId="{7218594B-A81B-486A-A6A2-53DE64129C10}" srcOrd="3" destOrd="0" presId="urn:microsoft.com/office/officeart/2005/8/layout/hierarchy3"/>
    <dgm:cxn modelId="{07D6A4B7-D3E0-4EB5-B947-4122D5BB9CB0}" type="presParOf" srcId="{964CF30F-8D27-4915-B48D-83A93A6E5226}" destId="{0A87BB3B-9A67-4924-9028-7FB4E3DFCC53}" srcOrd="3" destOrd="0" presId="urn:microsoft.com/office/officeart/2005/8/layout/hierarchy3"/>
    <dgm:cxn modelId="{5C4A0C4A-37DF-4635-B663-9D82F6B88D60}" type="presParOf" srcId="{0A87BB3B-9A67-4924-9028-7FB4E3DFCC53}" destId="{201DFF72-2126-4266-8F3A-756A279974A4}" srcOrd="0" destOrd="0" presId="urn:microsoft.com/office/officeart/2005/8/layout/hierarchy3"/>
    <dgm:cxn modelId="{103B43A5-65C6-484A-8066-9E085BB2BE8D}" type="presParOf" srcId="{201DFF72-2126-4266-8F3A-756A279974A4}" destId="{582BF971-B658-4FBA-AAD8-47B1CF6D7C5F}" srcOrd="0" destOrd="0" presId="urn:microsoft.com/office/officeart/2005/8/layout/hierarchy3"/>
    <dgm:cxn modelId="{1A7AA9FE-A52A-4A19-BBD5-4AD60ED5F5E5}" type="presParOf" srcId="{201DFF72-2126-4266-8F3A-756A279974A4}" destId="{9444D869-1372-48F1-B156-B8D6B76DE8D7}" srcOrd="1" destOrd="0" presId="urn:microsoft.com/office/officeart/2005/8/layout/hierarchy3"/>
    <dgm:cxn modelId="{76C58921-F993-451D-BD42-8E6BF07CB774}" type="presParOf" srcId="{0A87BB3B-9A67-4924-9028-7FB4E3DFCC53}" destId="{92FA49D2-72DA-4B1F-8C24-373A08756A53}" srcOrd="1" destOrd="0" presId="urn:microsoft.com/office/officeart/2005/8/layout/hierarchy3"/>
    <dgm:cxn modelId="{17992506-88A3-4869-AD11-AD28968A27FB}" type="presParOf" srcId="{92FA49D2-72DA-4B1F-8C24-373A08756A53}" destId="{509AEED5-5551-416A-9DB2-562E7A36C1CD}" srcOrd="0" destOrd="0" presId="urn:microsoft.com/office/officeart/2005/8/layout/hierarchy3"/>
    <dgm:cxn modelId="{27C8B386-3C94-4B2A-B3BF-0EE47ADBD475}" type="presParOf" srcId="{92FA49D2-72DA-4B1F-8C24-373A08756A53}" destId="{7E6CE414-F45B-49F4-8768-A175A7DE367B}" srcOrd="1" destOrd="0" presId="urn:microsoft.com/office/officeart/2005/8/layout/hierarchy3"/>
    <dgm:cxn modelId="{651239CB-2CFF-4F7F-B616-B8C72DD3AC12}" type="presParOf" srcId="{92FA49D2-72DA-4B1F-8C24-373A08756A53}" destId="{9E85D137-DFCB-4FF9-9119-A14116D700BC}" srcOrd="2" destOrd="0" presId="urn:microsoft.com/office/officeart/2005/8/layout/hierarchy3"/>
    <dgm:cxn modelId="{953213F1-36A1-4143-B1F4-72600B8058C1}" type="presParOf" srcId="{92FA49D2-72DA-4B1F-8C24-373A08756A53}" destId="{D24300B7-79E7-4BF9-96D5-CC15EE4D79C1}" srcOrd="3" destOrd="0" presId="urn:microsoft.com/office/officeart/2005/8/layout/hierarchy3"/>
    <dgm:cxn modelId="{9C913B42-3E5C-48DC-8C1E-2CC60648DFA0}" type="presParOf" srcId="{92FA49D2-72DA-4B1F-8C24-373A08756A53}" destId="{458A1C37-E8B4-4DD9-AA50-B2D6AAF0EA71}" srcOrd="4" destOrd="0" presId="urn:microsoft.com/office/officeart/2005/8/layout/hierarchy3"/>
    <dgm:cxn modelId="{E6BFC8E0-60BF-4411-8428-BE666F95D73A}" type="presParOf" srcId="{92FA49D2-72DA-4B1F-8C24-373A08756A53}" destId="{B98BCE47-0695-4854-BBBF-DD670EDEA5F8}" srcOrd="5" destOrd="0" presId="urn:microsoft.com/office/officeart/2005/8/layout/hierarchy3"/>
    <dgm:cxn modelId="{0360DF1B-F767-4A39-8B2C-F4DBEEB66992}" type="presParOf" srcId="{92FA49D2-72DA-4B1F-8C24-373A08756A53}" destId="{F11DC553-BEEA-4B3D-BA0D-99D2C883B16B}" srcOrd="6" destOrd="0" presId="urn:microsoft.com/office/officeart/2005/8/layout/hierarchy3"/>
    <dgm:cxn modelId="{7DF16B99-5D1B-40E8-9C07-5B4E76CE8ED4}" type="presParOf" srcId="{92FA49D2-72DA-4B1F-8C24-373A08756A53}" destId="{E020DBFF-CE0C-4EDA-86BE-B85EB39EC4CD}" srcOrd="7" destOrd="0" presId="urn:microsoft.com/office/officeart/2005/8/layout/hierarchy3"/>
    <dgm:cxn modelId="{66896623-9BCF-46AA-A199-ACF2F1F2A4E3}" type="presParOf" srcId="{92FA49D2-72DA-4B1F-8C24-373A08756A53}" destId="{DA2B3752-3D1D-4218-98B1-3BC99BEAD7FE}" srcOrd="8" destOrd="0" presId="urn:microsoft.com/office/officeart/2005/8/layout/hierarchy3"/>
    <dgm:cxn modelId="{4A3693F4-2397-4A7A-87C0-29397BAAA52D}" type="presParOf" srcId="{92FA49D2-72DA-4B1F-8C24-373A08756A53}" destId="{3C35DDA5-94FC-406A-A8E4-51B251779713}" srcOrd="9" destOrd="0" presId="urn:microsoft.com/office/officeart/2005/8/layout/hierarchy3"/>
    <dgm:cxn modelId="{F8A20845-5428-4B92-96F8-D949DBB346B7}" type="presParOf" srcId="{92FA49D2-72DA-4B1F-8C24-373A08756A53}" destId="{30840D38-C9B2-49B1-8374-32C140393E2F}" srcOrd="10" destOrd="0" presId="urn:microsoft.com/office/officeart/2005/8/layout/hierarchy3"/>
    <dgm:cxn modelId="{E9D16F50-04F3-47C1-8072-42C60C15B3D8}" type="presParOf" srcId="{92FA49D2-72DA-4B1F-8C24-373A08756A53}" destId="{2513C3CB-8A16-4B50-A14F-B0E1975BAB76}" srcOrd="11" destOrd="0" presId="urn:microsoft.com/office/officeart/2005/8/layout/hierarchy3"/>
    <dgm:cxn modelId="{809F602C-3FDC-4E5C-9D7C-0967676A5106}" type="presParOf" srcId="{964CF30F-8D27-4915-B48D-83A93A6E5226}" destId="{C518B3C7-73BC-4F47-A1D4-8A6BD8BC592F}" srcOrd="4" destOrd="0" presId="urn:microsoft.com/office/officeart/2005/8/layout/hierarchy3"/>
    <dgm:cxn modelId="{723A423C-9242-4212-A8B9-7C8601354FB5}" type="presParOf" srcId="{C518B3C7-73BC-4F47-A1D4-8A6BD8BC592F}" destId="{F0EF63D7-CD84-4E3E-B7A2-3226EBE31BE8}" srcOrd="0" destOrd="0" presId="urn:microsoft.com/office/officeart/2005/8/layout/hierarchy3"/>
    <dgm:cxn modelId="{EB4485AA-139B-40F5-A031-7FA0470AB8DF}" type="presParOf" srcId="{F0EF63D7-CD84-4E3E-B7A2-3226EBE31BE8}" destId="{CBA139B1-B289-46BE-A2F5-309BEE7B3221}" srcOrd="0" destOrd="0" presId="urn:microsoft.com/office/officeart/2005/8/layout/hierarchy3"/>
    <dgm:cxn modelId="{5CBFB4F8-A878-44B0-B4C0-6439525733B3}" type="presParOf" srcId="{F0EF63D7-CD84-4E3E-B7A2-3226EBE31BE8}" destId="{EB10F355-ACA3-4578-BFDA-5B0390C107B0}" srcOrd="1" destOrd="0" presId="urn:microsoft.com/office/officeart/2005/8/layout/hierarchy3"/>
    <dgm:cxn modelId="{3D431D06-7BA2-4C03-BB71-2C13FAF4ACE3}" type="presParOf" srcId="{C518B3C7-73BC-4F47-A1D4-8A6BD8BC592F}" destId="{514C4C00-4E74-4F9F-AB38-5697D4962385}" srcOrd="1" destOrd="0" presId="urn:microsoft.com/office/officeart/2005/8/layout/hierarchy3"/>
    <dgm:cxn modelId="{E1B3903F-0026-4E47-9035-8BC477B6AB7C}" type="presParOf" srcId="{514C4C00-4E74-4F9F-AB38-5697D4962385}" destId="{F4648D57-0914-44F8-BD4C-13F6D04A5C92}" srcOrd="0" destOrd="0" presId="urn:microsoft.com/office/officeart/2005/8/layout/hierarchy3"/>
    <dgm:cxn modelId="{37411704-4F7F-42D7-8F2F-125FF734BD22}" type="presParOf" srcId="{514C4C00-4E74-4F9F-AB38-5697D4962385}" destId="{6F10BF19-EEB8-4B61-8A42-030240562FA7}" srcOrd="1" destOrd="0" presId="urn:microsoft.com/office/officeart/2005/8/layout/hierarchy3"/>
    <dgm:cxn modelId="{D5E4E622-7BEC-4701-8974-18ADE4A8CC3B}" type="presParOf" srcId="{514C4C00-4E74-4F9F-AB38-5697D4962385}" destId="{734B28AB-502D-4FD9-8DCA-491175073127}" srcOrd="2" destOrd="0" presId="urn:microsoft.com/office/officeart/2005/8/layout/hierarchy3"/>
    <dgm:cxn modelId="{C9A2EA00-B406-4340-986D-3A5BF8247557}" type="presParOf" srcId="{514C4C00-4E74-4F9F-AB38-5697D4962385}" destId="{5EE11371-77E2-4479-AC7F-A4B3D4981D4D}" srcOrd="3" destOrd="0" presId="urn:microsoft.com/office/officeart/2005/8/layout/hierarchy3"/>
    <dgm:cxn modelId="{618CD631-F6BE-448F-9E27-BA8392B1C443}" type="presParOf" srcId="{514C4C00-4E74-4F9F-AB38-5697D4962385}" destId="{A9D69C09-1E43-49DE-9115-05A17641E63B}" srcOrd="4" destOrd="0" presId="urn:microsoft.com/office/officeart/2005/8/layout/hierarchy3"/>
    <dgm:cxn modelId="{9D3576ED-EDB9-4655-B36C-BBCE2B884431}" type="presParOf" srcId="{514C4C00-4E74-4F9F-AB38-5697D4962385}" destId="{E7EA9E57-7B2B-423F-A619-9C00E428FB6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B5187-09EF-49A5-BFE4-C30915B2BF60}" type="doc">
      <dgm:prSet loTypeId="urn:microsoft.com/office/officeart/2005/8/layout/radial4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34919EE-C23C-4413-8A9E-99196BE5B7E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/>
            <a:t>Lazy API allows users to specify a sequence of operations but not running them immediately</a:t>
          </a:r>
        </a:p>
      </dgm:t>
    </dgm:pt>
    <dgm:pt modelId="{14B29658-5923-4189-8B5F-360072552550}" type="parTrans" cxnId="{D02AED15-67BD-4390-8F83-F4733B47C482}">
      <dgm:prSet/>
      <dgm:spPr/>
      <dgm:t>
        <a:bodyPr/>
        <a:lstStyle/>
        <a:p>
          <a:endParaRPr lang="en-US"/>
        </a:p>
      </dgm:t>
    </dgm:pt>
    <dgm:pt modelId="{F7EF28B0-0164-460F-9D5C-FD88E544D50F}" type="sibTrans" cxnId="{D02AED15-67BD-4390-8F83-F4733B47C482}">
      <dgm:prSet/>
      <dgm:spPr/>
      <dgm:t>
        <a:bodyPr/>
        <a:lstStyle/>
        <a:p>
          <a:endParaRPr lang="en-US"/>
        </a:p>
      </dgm:t>
    </dgm:pt>
    <dgm:pt modelId="{BC52585E-7951-4394-9975-9D67BE9DB653}">
      <dgm:prSet phldrT="[Text]" custT="1"/>
      <dgm:spPr/>
      <dgm:t>
        <a:bodyPr/>
        <a:lstStyle/>
        <a:p>
          <a:r>
            <a:rPr lang="en-US" sz="1800" dirty="0"/>
            <a:t>Optimize queries before execution</a:t>
          </a:r>
        </a:p>
      </dgm:t>
    </dgm:pt>
    <dgm:pt modelId="{B415B86D-6B82-4963-938E-1E81BCB63E97}" type="parTrans" cxnId="{51101A57-2433-4EC4-8793-0E0141800722}">
      <dgm:prSet/>
      <dgm:spPr/>
      <dgm:t>
        <a:bodyPr/>
        <a:lstStyle/>
        <a:p>
          <a:endParaRPr lang="en-US"/>
        </a:p>
      </dgm:t>
    </dgm:pt>
    <dgm:pt modelId="{1766C537-A02B-46D2-98BD-DAE82C7D5A54}" type="sibTrans" cxnId="{51101A57-2433-4EC4-8793-0E0141800722}">
      <dgm:prSet/>
      <dgm:spPr/>
      <dgm:t>
        <a:bodyPr/>
        <a:lstStyle/>
        <a:p>
          <a:endParaRPr lang="en-US"/>
        </a:p>
      </dgm:t>
    </dgm:pt>
    <dgm:pt modelId="{42DD64CF-9224-478F-AADB-EB2EBBD47BDA}">
      <dgm:prSet phldrT="[Text]" custT="1"/>
      <dgm:spPr/>
      <dgm:t>
        <a:bodyPr/>
        <a:lstStyle/>
        <a:p>
          <a:r>
            <a:rPr lang="en-US" sz="1800" dirty="0"/>
            <a:t>Catch schema error before execution</a:t>
          </a:r>
        </a:p>
      </dgm:t>
    </dgm:pt>
    <dgm:pt modelId="{C4606C12-6CE1-4DDC-A2AF-63D458824DBF}" type="parTrans" cxnId="{8C9E3E86-B9E0-442D-9F8E-5B22611BF440}">
      <dgm:prSet/>
      <dgm:spPr/>
      <dgm:t>
        <a:bodyPr/>
        <a:lstStyle/>
        <a:p>
          <a:endParaRPr lang="en-US"/>
        </a:p>
      </dgm:t>
    </dgm:pt>
    <dgm:pt modelId="{D8474FFC-63DE-4CC0-91A7-008307562FCC}" type="sibTrans" cxnId="{8C9E3E86-B9E0-442D-9F8E-5B22611BF440}">
      <dgm:prSet/>
      <dgm:spPr/>
      <dgm:t>
        <a:bodyPr/>
        <a:lstStyle/>
        <a:p>
          <a:endParaRPr lang="en-US"/>
        </a:p>
      </dgm:t>
    </dgm:pt>
    <dgm:pt modelId="{A4A850C1-6ACF-4CFC-B80B-58743741D4CF}">
      <dgm:prSet phldrT="[Text]" custT="1"/>
      <dgm:spPr/>
      <dgm:t>
        <a:bodyPr/>
        <a:lstStyle/>
        <a:p>
          <a:r>
            <a:rPr lang="en-US" sz="1800" dirty="0"/>
            <a:t>Memory-efficient queries</a:t>
          </a:r>
        </a:p>
      </dgm:t>
    </dgm:pt>
    <dgm:pt modelId="{E107DF88-1166-436D-8EBA-1C71637CFCE6}" type="parTrans" cxnId="{3F07BEF0-6C55-4D5A-8BEF-E2673821BA42}">
      <dgm:prSet/>
      <dgm:spPr/>
      <dgm:t>
        <a:bodyPr/>
        <a:lstStyle/>
        <a:p>
          <a:endParaRPr lang="en-US"/>
        </a:p>
      </dgm:t>
    </dgm:pt>
    <dgm:pt modelId="{EFCEA6F2-62E9-4DE1-9380-5E1D60A5686F}" type="sibTrans" cxnId="{3F07BEF0-6C55-4D5A-8BEF-E2673821BA42}">
      <dgm:prSet/>
      <dgm:spPr/>
      <dgm:t>
        <a:bodyPr/>
        <a:lstStyle/>
        <a:p>
          <a:endParaRPr lang="en-US"/>
        </a:p>
      </dgm:t>
    </dgm:pt>
    <dgm:pt modelId="{886586E9-FE85-4EF4-B9A8-320F03B61F0C}" type="pres">
      <dgm:prSet presAssocID="{08AB5187-09EF-49A5-BFE4-C30915B2BF6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0B76D3-388F-424E-9C94-A78528606923}" type="pres">
      <dgm:prSet presAssocID="{E34919EE-C23C-4413-8A9E-99196BE5B7E3}" presName="centerShape" presStyleLbl="node0" presStyleIdx="0" presStyleCnt="1" custScaleX="182121" custScaleY="105216" custLinFactNeighborY="2160"/>
      <dgm:spPr/>
    </dgm:pt>
    <dgm:pt modelId="{E2E5CCBA-BEA1-48E5-AA1D-56A05913C3B8}" type="pres">
      <dgm:prSet presAssocID="{B415B86D-6B82-4963-938E-1E81BCB63E97}" presName="parTrans" presStyleLbl="bgSibTrans2D1" presStyleIdx="0" presStyleCnt="3"/>
      <dgm:spPr/>
    </dgm:pt>
    <dgm:pt modelId="{342B07E7-17DA-4C42-AD53-A197135C0F93}" type="pres">
      <dgm:prSet presAssocID="{BC52585E-7951-4394-9975-9D67BE9DB653}" presName="node" presStyleLbl="node1" presStyleIdx="0" presStyleCnt="3" custScaleX="194420" custScaleY="22041" custRadScaleRad="113007" custRadScaleInc="7196">
        <dgm:presLayoutVars>
          <dgm:bulletEnabled val="1"/>
        </dgm:presLayoutVars>
      </dgm:prSet>
      <dgm:spPr/>
    </dgm:pt>
    <dgm:pt modelId="{0F7B003C-DEA2-44F0-9365-E2813E9A74A6}" type="pres">
      <dgm:prSet presAssocID="{C4606C12-6CE1-4DDC-A2AF-63D458824DBF}" presName="parTrans" presStyleLbl="bgSibTrans2D1" presStyleIdx="1" presStyleCnt="3"/>
      <dgm:spPr/>
    </dgm:pt>
    <dgm:pt modelId="{9157467B-C866-4BA2-83F0-5FB48C1A9B62}" type="pres">
      <dgm:prSet presAssocID="{42DD64CF-9224-478F-AADB-EB2EBBD47BDA}" presName="node" presStyleLbl="node1" presStyleIdx="1" presStyleCnt="3" custScaleX="194420" custScaleY="22041">
        <dgm:presLayoutVars>
          <dgm:bulletEnabled val="1"/>
        </dgm:presLayoutVars>
      </dgm:prSet>
      <dgm:spPr/>
    </dgm:pt>
    <dgm:pt modelId="{C8385B31-57CD-44D6-B25D-94D3F8D6D63C}" type="pres">
      <dgm:prSet presAssocID="{E107DF88-1166-436D-8EBA-1C71637CFCE6}" presName="parTrans" presStyleLbl="bgSibTrans2D1" presStyleIdx="2" presStyleCnt="3"/>
      <dgm:spPr/>
    </dgm:pt>
    <dgm:pt modelId="{FB8A8C86-75F8-43C9-9574-FD2901A7FA12}" type="pres">
      <dgm:prSet presAssocID="{A4A850C1-6ACF-4CFC-B80B-58743741D4CF}" presName="node" presStyleLbl="node1" presStyleIdx="2" presStyleCnt="3" custScaleX="194420" custScaleY="22041" custRadScaleRad="112723" custRadScaleInc="-7393">
        <dgm:presLayoutVars>
          <dgm:bulletEnabled val="1"/>
        </dgm:presLayoutVars>
      </dgm:prSet>
      <dgm:spPr/>
    </dgm:pt>
  </dgm:ptLst>
  <dgm:cxnLst>
    <dgm:cxn modelId="{D02AED15-67BD-4390-8F83-F4733B47C482}" srcId="{08AB5187-09EF-49A5-BFE4-C30915B2BF60}" destId="{E34919EE-C23C-4413-8A9E-99196BE5B7E3}" srcOrd="0" destOrd="0" parTransId="{14B29658-5923-4189-8B5F-360072552550}" sibTransId="{F7EF28B0-0164-460F-9D5C-FD88E544D50F}"/>
    <dgm:cxn modelId="{3D4C6964-6BFC-44AA-A69D-7020194398F4}" type="presOf" srcId="{A4A850C1-6ACF-4CFC-B80B-58743741D4CF}" destId="{FB8A8C86-75F8-43C9-9574-FD2901A7FA12}" srcOrd="0" destOrd="0" presId="urn:microsoft.com/office/officeart/2005/8/layout/radial4"/>
    <dgm:cxn modelId="{E8706949-361E-4E8C-B9E1-CD5BAB132E1F}" type="presOf" srcId="{42DD64CF-9224-478F-AADB-EB2EBBD47BDA}" destId="{9157467B-C866-4BA2-83F0-5FB48C1A9B62}" srcOrd="0" destOrd="0" presId="urn:microsoft.com/office/officeart/2005/8/layout/radial4"/>
    <dgm:cxn modelId="{1583324F-E878-4A02-96B0-2C810B6AF111}" type="presOf" srcId="{E107DF88-1166-436D-8EBA-1C71637CFCE6}" destId="{C8385B31-57CD-44D6-B25D-94D3F8D6D63C}" srcOrd="0" destOrd="0" presId="urn:microsoft.com/office/officeart/2005/8/layout/radial4"/>
    <dgm:cxn modelId="{51101A57-2433-4EC4-8793-0E0141800722}" srcId="{E34919EE-C23C-4413-8A9E-99196BE5B7E3}" destId="{BC52585E-7951-4394-9975-9D67BE9DB653}" srcOrd="0" destOrd="0" parTransId="{B415B86D-6B82-4963-938E-1E81BCB63E97}" sibTransId="{1766C537-A02B-46D2-98BD-DAE82C7D5A54}"/>
    <dgm:cxn modelId="{9C9EF97A-61E4-4282-878D-12CE3A035C9F}" type="presOf" srcId="{08AB5187-09EF-49A5-BFE4-C30915B2BF60}" destId="{886586E9-FE85-4EF4-B9A8-320F03B61F0C}" srcOrd="0" destOrd="0" presId="urn:microsoft.com/office/officeart/2005/8/layout/radial4"/>
    <dgm:cxn modelId="{8C9E3E86-B9E0-442D-9F8E-5B22611BF440}" srcId="{E34919EE-C23C-4413-8A9E-99196BE5B7E3}" destId="{42DD64CF-9224-478F-AADB-EB2EBBD47BDA}" srcOrd="1" destOrd="0" parTransId="{C4606C12-6CE1-4DDC-A2AF-63D458824DBF}" sibTransId="{D8474FFC-63DE-4CC0-91A7-008307562FCC}"/>
    <dgm:cxn modelId="{844F1EB4-5493-45BF-ABAA-C66B9D44C7F2}" type="presOf" srcId="{E34919EE-C23C-4413-8A9E-99196BE5B7E3}" destId="{8E0B76D3-388F-424E-9C94-A78528606923}" srcOrd="0" destOrd="0" presId="urn:microsoft.com/office/officeart/2005/8/layout/radial4"/>
    <dgm:cxn modelId="{B75B4AB7-CEED-451A-B51C-84BF16CF466A}" type="presOf" srcId="{C4606C12-6CE1-4DDC-A2AF-63D458824DBF}" destId="{0F7B003C-DEA2-44F0-9365-E2813E9A74A6}" srcOrd="0" destOrd="0" presId="urn:microsoft.com/office/officeart/2005/8/layout/radial4"/>
    <dgm:cxn modelId="{DB9638D6-6542-4031-A99A-2FF6D236E1F0}" type="presOf" srcId="{BC52585E-7951-4394-9975-9D67BE9DB653}" destId="{342B07E7-17DA-4C42-AD53-A197135C0F93}" srcOrd="0" destOrd="0" presId="urn:microsoft.com/office/officeart/2005/8/layout/radial4"/>
    <dgm:cxn modelId="{94FB94E0-EF3B-40DE-B468-1D312945AB1E}" type="presOf" srcId="{B415B86D-6B82-4963-938E-1E81BCB63E97}" destId="{E2E5CCBA-BEA1-48E5-AA1D-56A05913C3B8}" srcOrd="0" destOrd="0" presId="urn:microsoft.com/office/officeart/2005/8/layout/radial4"/>
    <dgm:cxn modelId="{3F07BEF0-6C55-4D5A-8BEF-E2673821BA42}" srcId="{E34919EE-C23C-4413-8A9E-99196BE5B7E3}" destId="{A4A850C1-6ACF-4CFC-B80B-58743741D4CF}" srcOrd="2" destOrd="0" parTransId="{E107DF88-1166-436D-8EBA-1C71637CFCE6}" sibTransId="{EFCEA6F2-62E9-4DE1-9380-5E1D60A5686F}"/>
    <dgm:cxn modelId="{39EF320D-F903-4652-A291-2F499BB8790F}" type="presParOf" srcId="{886586E9-FE85-4EF4-B9A8-320F03B61F0C}" destId="{8E0B76D3-388F-424E-9C94-A78528606923}" srcOrd="0" destOrd="0" presId="urn:microsoft.com/office/officeart/2005/8/layout/radial4"/>
    <dgm:cxn modelId="{43BE4087-C751-40BA-8714-486BBEAF2C6B}" type="presParOf" srcId="{886586E9-FE85-4EF4-B9A8-320F03B61F0C}" destId="{E2E5CCBA-BEA1-48E5-AA1D-56A05913C3B8}" srcOrd="1" destOrd="0" presId="urn:microsoft.com/office/officeart/2005/8/layout/radial4"/>
    <dgm:cxn modelId="{54CD436F-D3AF-48FD-AC62-F30E33D4217D}" type="presParOf" srcId="{886586E9-FE85-4EF4-B9A8-320F03B61F0C}" destId="{342B07E7-17DA-4C42-AD53-A197135C0F93}" srcOrd="2" destOrd="0" presId="urn:microsoft.com/office/officeart/2005/8/layout/radial4"/>
    <dgm:cxn modelId="{43002122-5F44-43EE-A947-5F2630023BA3}" type="presParOf" srcId="{886586E9-FE85-4EF4-B9A8-320F03B61F0C}" destId="{0F7B003C-DEA2-44F0-9365-E2813E9A74A6}" srcOrd="3" destOrd="0" presId="urn:microsoft.com/office/officeart/2005/8/layout/radial4"/>
    <dgm:cxn modelId="{964FDCD5-94A0-41EF-87B4-83C8081BBB4B}" type="presParOf" srcId="{886586E9-FE85-4EF4-B9A8-320F03B61F0C}" destId="{9157467B-C866-4BA2-83F0-5FB48C1A9B62}" srcOrd="4" destOrd="0" presId="urn:microsoft.com/office/officeart/2005/8/layout/radial4"/>
    <dgm:cxn modelId="{827A0B2D-8A18-4E9C-A16B-D24CE83A74D7}" type="presParOf" srcId="{886586E9-FE85-4EF4-B9A8-320F03B61F0C}" destId="{C8385B31-57CD-44D6-B25D-94D3F8D6D63C}" srcOrd="5" destOrd="0" presId="urn:microsoft.com/office/officeart/2005/8/layout/radial4"/>
    <dgm:cxn modelId="{3DCBB694-0B65-40D5-ACF1-24C006AFB163}" type="presParOf" srcId="{886586E9-FE85-4EF4-B9A8-320F03B61F0C}" destId="{FB8A8C86-75F8-43C9-9574-FD2901A7FA1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AD978-62EB-4CDA-A6CD-4AE077D69EE2}">
      <dsp:nvSpPr>
        <dsp:cNvPr id="0" name=""/>
        <dsp:cNvSpPr/>
      </dsp:nvSpPr>
      <dsp:spPr>
        <a:xfrm>
          <a:off x="1564679" y="924"/>
          <a:ext cx="992479" cy="4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Text</a:t>
          </a:r>
          <a:endParaRPr lang="en-US" sz="1600" kern="1200" dirty="0"/>
        </a:p>
      </dsp:txBody>
      <dsp:txXfrm>
        <a:off x="1579213" y="15458"/>
        <a:ext cx="963411" cy="467171"/>
      </dsp:txXfrm>
    </dsp:sp>
    <dsp:sp modelId="{3273760B-A0F0-488D-B6D7-75C43CD0D652}">
      <dsp:nvSpPr>
        <dsp:cNvPr id="0" name=""/>
        <dsp:cNvSpPr/>
      </dsp:nvSpPr>
      <dsp:spPr>
        <a:xfrm>
          <a:off x="1663927" y="497163"/>
          <a:ext cx="99247" cy="37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79"/>
              </a:lnTo>
              <a:lnTo>
                <a:pt x="99247" y="3721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F5C73-E1DE-4875-811E-B2B80D84F3E1}">
      <dsp:nvSpPr>
        <dsp:cNvPr id="0" name=""/>
        <dsp:cNvSpPr/>
      </dsp:nvSpPr>
      <dsp:spPr>
        <a:xfrm>
          <a:off x="1763175" y="6212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CSV</a:t>
          </a:r>
          <a:endParaRPr lang="en-US" sz="1500" kern="1200" dirty="0"/>
        </a:p>
      </dsp:txBody>
      <dsp:txXfrm>
        <a:off x="1777709" y="635757"/>
        <a:ext cx="764915" cy="467171"/>
      </dsp:txXfrm>
    </dsp:sp>
    <dsp:sp modelId="{C69EF255-49FF-48CF-8697-94914E3352BF}">
      <dsp:nvSpPr>
        <dsp:cNvPr id="0" name=""/>
        <dsp:cNvSpPr/>
      </dsp:nvSpPr>
      <dsp:spPr>
        <a:xfrm>
          <a:off x="1663927" y="497163"/>
          <a:ext cx="99247" cy="99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79"/>
              </a:lnTo>
              <a:lnTo>
                <a:pt x="99247" y="9924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4FF0F-7FD3-45E1-B088-2824DBB90207}">
      <dsp:nvSpPr>
        <dsp:cNvPr id="0" name=""/>
        <dsp:cNvSpPr/>
      </dsp:nvSpPr>
      <dsp:spPr>
        <a:xfrm>
          <a:off x="1763175" y="12415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JSON</a:t>
          </a:r>
          <a:endParaRPr lang="en-US" sz="1500" kern="1200" dirty="0"/>
        </a:p>
      </dsp:txBody>
      <dsp:txXfrm>
        <a:off x="1777709" y="1256057"/>
        <a:ext cx="764915" cy="467171"/>
      </dsp:txXfrm>
    </dsp:sp>
    <dsp:sp modelId="{A5C2AF4E-9334-4454-932C-C3286FEB4A64}">
      <dsp:nvSpPr>
        <dsp:cNvPr id="0" name=""/>
        <dsp:cNvSpPr/>
      </dsp:nvSpPr>
      <dsp:spPr>
        <a:xfrm>
          <a:off x="2805279" y="924"/>
          <a:ext cx="992479" cy="4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Binary</a:t>
          </a:r>
        </a:p>
      </dsp:txBody>
      <dsp:txXfrm>
        <a:off x="2819813" y="15458"/>
        <a:ext cx="963411" cy="467171"/>
      </dsp:txXfrm>
    </dsp:sp>
    <dsp:sp modelId="{2E3DCCC4-6A83-4587-BF6B-C09324B68DB2}">
      <dsp:nvSpPr>
        <dsp:cNvPr id="0" name=""/>
        <dsp:cNvSpPr/>
      </dsp:nvSpPr>
      <dsp:spPr>
        <a:xfrm>
          <a:off x="2904527" y="497163"/>
          <a:ext cx="99247" cy="37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79"/>
              </a:lnTo>
              <a:lnTo>
                <a:pt x="99247" y="3721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C46C-8B6E-4260-87D6-2D7ACC44B92C}">
      <dsp:nvSpPr>
        <dsp:cNvPr id="0" name=""/>
        <dsp:cNvSpPr/>
      </dsp:nvSpPr>
      <dsp:spPr>
        <a:xfrm>
          <a:off x="3003775" y="6212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Excel</a:t>
          </a:r>
        </a:p>
      </dsp:txBody>
      <dsp:txXfrm>
        <a:off x="3018309" y="635757"/>
        <a:ext cx="764915" cy="467171"/>
      </dsp:txXfrm>
    </dsp:sp>
    <dsp:sp modelId="{85C4D83C-F5CC-4E0F-AF40-1ABA3A815E37}">
      <dsp:nvSpPr>
        <dsp:cNvPr id="0" name=""/>
        <dsp:cNvSpPr/>
      </dsp:nvSpPr>
      <dsp:spPr>
        <a:xfrm>
          <a:off x="2904527" y="497163"/>
          <a:ext cx="99247" cy="99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79"/>
              </a:lnTo>
              <a:lnTo>
                <a:pt x="99247" y="9924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C4DB8-A85F-4C80-B525-8578083DC06C}">
      <dsp:nvSpPr>
        <dsp:cNvPr id="0" name=""/>
        <dsp:cNvSpPr/>
      </dsp:nvSpPr>
      <dsp:spPr>
        <a:xfrm>
          <a:off x="3003775" y="12415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Parquet</a:t>
          </a:r>
        </a:p>
      </dsp:txBody>
      <dsp:txXfrm>
        <a:off x="3018309" y="1256057"/>
        <a:ext cx="764915" cy="467171"/>
      </dsp:txXfrm>
    </dsp:sp>
    <dsp:sp modelId="{64F767FE-BC41-4B57-A07E-DABD424B09BC}">
      <dsp:nvSpPr>
        <dsp:cNvPr id="0" name=""/>
        <dsp:cNvSpPr/>
      </dsp:nvSpPr>
      <dsp:spPr>
        <a:xfrm>
          <a:off x="2904527" y="497163"/>
          <a:ext cx="99247" cy="161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779"/>
              </a:lnTo>
              <a:lnTo>
                <a:pt x="99247" y="16127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E6C6F-E525-4FC6-A4BF-EF211AD46E41}">
      <dsp:nvSpPr>
        <dsp:cNvPr id="0" name=""/>
        <dsp:cNvSpPr/>
      </dsp:nvSpPr>
      <dsp:spPr>
        <a:xfrm>
          <a:off x="3003775" y="18618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Delta Lake</a:t>
          </a:r>
        </a:p>
      </dsp:txBody>
      <dsp:txXfrm>
        <a:off x="3018309" y="1876357"/>
        <a:ext cx="764915" cy="467171"/>
      </dsp:txXfrm>
    </dsp:sp>
    <dsp:sp modelId="{558EBB96-AE98-4C9B-BADC-36852B4BB9D2}">
      <dsp:nvSpPr>
        <dsp:cNvPr id="0" name=""/>
        <dsp:cNvSpPr/>
      </dsp:nvSpPr>
      <dsp:spPr>
        <a:xfrm>
          <a:off x="2904527" y="497163"/>
          <a:ext cx="99247" cy="223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78"/>
              </a:lnTo>
              <a:lnTo>
                <a:pt x="99247" y="223307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478F-628E-458F-BA59-9A9CDAFB487E}">
      <dsp:nvSpPr>
        <dsp:cNvPr id="0" name=""/>
        <dsp:cNvSpPr/>
      </dsp:nvSpPr>
      <dsp:spPr>
        <a:xfrm>
          <a:off x="3003775" y="2482122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AVRO</a:t>
          </a:r>
        </a:p>
      </dsp:txBody>
      <dsp:txXfrm>
        <a:off x="3018309" y="2496656"/>
        <a:ext cx="764915" cy="467171"/>
      </dsp:txXfrm>
    </dsp:sp>
    <dsp:sp modelId="{5FCDD4A4-5B40-41EC-9701-3281C934555C}">
      <dsp:nvSpPr>
        <dsp:cNvPr id="0" name=""/>
        <dsp:cNvSpPr/>
      </dsp:nvSpPr>
      <dsp:spPr>
        <a:xfrm>
          <a:off x="4045878" y="924"/>
          <a:ext cx="992479" cy="4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IPC</a:t>
          </a:r>
        </a:p>
      </dsp:txBody>
      <dsp:txXfrm>
        <a:off x="4060412" y="15458"/>
        <a:ext cx="963411" cy="467171"/>
      </dsp:txXfrm>
    </dsp:sp>
    <dsp:sp modelId="{876B7F9D-2959-4F3B-83C8-9A3E69A72D32}">
      <dsp:nvSpPr>
        <dsp:cNvPr id="0" name=""/>
        <dsp:cNvSpPr/>
      </dsp:nvSpPr>
      <dsp:spPr>
        <a:xfrm>
          <a:off x="4145126" y="497163"/>
          <a:ext cx="99247" cy="37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79"/>
              </a:lnTo>
              <a:lnTo>
                <a:pt x="99247" y="3721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3CC5A-D7E8-4ECF-9CF3-1977DFB100CB}">
      <dsp:nvSpPr>
        <dsp:cNvPr id="0" name=""/>
        <dsp:cNvSpPr/>
      </dsp:nvSpPr>
      <dsp:spPr>
        <a:xfrm>
          <a:off x="4244374" y="6212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Feather</a:t>
          </a:r>
        </a:p>
      </dsp:txBody>
      <dsp:txXfrm>
        <a:off x="4258908" y="635757"/>
        <a:ext cx="764915" cy="467171"/>
      </dsp:txXfrm>
    </dsp:sp>
    <dsp:sp modelId="{837B0558-3CAA-4B18-AF92-D28EEF1B1840}">
      <dsp:nvSpPr>
        <dsp:cNvPr id="0" name=""/>
        <dsp:cNvSpPr/>
      </dsp:nvSpPr>
      <dsp:spPr>
        <a:xfrm>
          <a:off x="4145126" y="497163"/>
          <a:ext cx="99247" cy="99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79"/>
              </a:lnTo>
              <a:lnTo>
                <a:pt x="99247" y="9924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8594B-A81B-486A-A6A2-53DE64129C10}">
      <dsp:nvSpPr>
        <dsp:cNvPr id="0" name=""/>
        <dsp:cNvSpPr/>
      </dsp:nvSpPr>
      <dsp:spPr>
        <a:xfrm>
          <a:off x="4244374" y="12415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Arrow</a:t>
          </a:r>
        </a:p>
      </dsp:txBody>
      <dsp:txXfrm>
        <a:off x="4258908" y="1256057"/>
        <a:ext cx="764915" cy="467171"/>
      </dsp:txXfrm>
    </dsp:sp>
    <dsp:sp modelId="{582BF971-B658-4FBA-AAD8-47B1CF6D7C5F}">
      <dsp:nvSpPr>
        <dsp:cNvPr id="0" name=""/>
        <dsp:cNvSpPr/>
      </dsp:nvSpPr>
      <dsp:spPr>
        <a:xfrm>
          <a:off x="5286478" y="924"/>
          <a:ext cx="992479" cy="4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Databases</a:t>
          </a:r>
        </a:p>
      </dsp:txBody>
      <dsp:txXfrm>
        <a:off x="5301012" y="15458"/>
        <a:ext cx="963411" cy="467171"/>
      </dsp:txXfrm>
    </dsp:sp>
    <dsp:sp modelId="{509AEED5-5551-416A-9DB2-562E7A36C1CD}">
      <dsp:nvSpPr>
        <dsp:cNvPr id="0" name=""/>
        <dsp:cNvSpPr/>
      </dsp:nvSpPr>
      <dsp:spPr>
        <a:xfrm>
          <a:off x="5385726" y="497163"/>
          <a:ext cx="99247" cy="37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79"/>
              </a:lnTo>
              <a:lnTo>
                <a:pt x="99247" y="3721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CE414-F45B-49F4-8768-A175A7DE367B}">
      <dsp:nvSpPr>
        <dsp:cNvPr id="0" name=""/>
        <dsp:cNvSpPr/>
      </dsp:nvSpPr>
      <dsp:spPr>
        <a:xfrm>
          <a:off x="5484974" y="6212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MySQL</a:t>
          </a:r>
        </a:p>
      </dsp:txBody>
      <dsp:txXfrm>
        <a:off x="5499508" y="635757"/>
        <a:ext cx="764915" cy="467171"/>
      </dsp:txXfrm>
    </dsp:sp>
    <dsp:sp modelId="{9E85D137-DFCB-4FF9-9119-A14116D700BC}">
      <dsp:nvSpPr>
        <dsp:cNvPr id="0" name=""/>
        <dsp:cNvSpPr/>
      </dsp:nvSpPr>
      <dsp:spPr>
        <a:xfrm>
          <a:off x="5385726" y="497163"/>
          <a:ext cx="99247" cy="99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79"/>
              </a:lnTo>
              <a:lnTo>
                <a:pt x="99247" y="9924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300B7-79E7-4BF9-96D5-CC15EE4D79C1}">
      <dsp:nvSpPr>
        <dsp:cNvPr id="0" name=""/>
        <dsp:cNvSpPr/>
      </dsp:nvSpPr>
      <dsp:spPr>
        <a:xfrm>
          <a:off x="5484974" y="12415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Postgres</a:t>
          </a:r>
        </a:p>
      </dsp:txBody>
      <dsp:txXfrm>
        <a:off x="5499508" y="1256057"/>
        <a:ext cx="764915" cy="467171"/>
      </dsp:txXfrm>
    </dsp:sp>
    <dsp:sp modelId="{458A1C37-E8B4-4DD9-AA50-B2D6AAF0EA71}">
      <dsp:nvSpPr>
        <dsp:cNvPr id="0" name=""/>
        <dsp:cNvSpPr/>
      </dsp:nvSpPr>
      <dsp:spPr>
        <a:xfrm>
          <a:off x="5385726" y="497163"/>
          <a:ext cx="99247" cy="161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779"/>
              </a:lnTo>
              <a:lnTo>
                <a:pt x="99247" y="16127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BCE47-0695-4854-BBBF-DD670EDEA5F8}">
      <dsp:nvSpPr>
        <dsp:cNvPr id="0" name=""/>
        <dsp:cNvSpPr/>
      </dsp:nvSpPr>
      <dsp:spPr>
        <a:xfrm>
          <a:off x="5484974" y="18618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SQL Server</a:t>
          </a:r>
        </a:p>
      </dsp:txBody>
      <dsp:txXfrm>
        <a:off x="5499508" y="1876357"/>
        <a:ext cx="764915" cy="467171"/>
      </dsp:txXfrm>
    </dsp:sp>
    <dsp:sp modelId="{F11DC553-BEEA-4B3D-BA0D-99D2C883B16B}">
      <dsp:nvSpPr>
        <dsp:cNvPr id="0" name=""/>
        <dsp:cNvSpPr/>
      </dsp:nvSpPr>
      <dsp:spPr>
        <a:xfrm>
          <a:off x="5385726" y="497163"/>
          <a:ext cx="99247" cy="223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78"/>
              </a:lnTo>
              <a:lnTo>
                <a:pt x="99247" y="223307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0DBFF-CE0C-4EDA-86BE-B85EB39EC4CD}">
      <dsp:nvSpPr>
        <dsp:cNvPr id="0" name=""/>
        <dsp:cNvSpPr/>
      </dsp:nvSpPr>
      <dsp:spPr>
        <a:xfrm>
          <a:off x="5484974" y="2482122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 err="1"/>
            <a:t>Sqlite</a:t>
          </a:r>
          <a:endParaRPr lang="en-US" sz="1500" kern="1200" dirty="0"/>
        </a:p>
      </dsp:txBody>
      <dsp:txXfrm>
        <a:off x="5499508" y="2496656"/>
        <a:ext cx="764915" cy="467171"/>
      </dsp:txXfrm>
    </dsp:sp>
    <dsp:sp modelId="{DA2B3752-3D1D-4218-98B1-3BC99BEAD7FE}">
      <dsp:nvSpPr>
        <dsp:cNvPr id="0" name=""/>
        <dsp:cNvSpPr/>
      </dsp:nvSpPr>
      <dsp:spPr>
        <a:xfrm>
          <a:off x="5385726" y="497163"/>
          <a:ext cx="99247" cy="285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378"/>
              </a:lnTo>
              <a:lnTo>
                <a:pt x="99247" y="285337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5DDA5-94FC-406A-A8E4-51B251779713}">
      <dsp:nvSpPr>
        <dsp:cNvPr id="0" name=""/>
        <dsp:cNvSpPr/>
      </dsp:nvSpPr>
      <dsp:spPr>
        <a:xfrm>
          <a:off x="5484974" y="3102422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Redshift</a:t>
          </a:r>
        </a:p>
      </dsp:txBody>
      <dsp:txXfrm>
        <a:off x="5499508" y="3116956"/>
        <a:ext cx="764915" cy="467171"/>
      </dsp:txXfrm>
    </dsp:sp>
    <dsp:sp modelId="{30840D38-C9B2-49B1-8374-32C140393E2F}">
      <dsp:nvSpPr>
        <dsp:cNvPr id="0" name=""/>
        <dsp:cNvSpPr/>
      </dsp:nvSpPr>
      <dsp:spPr>
        <a:xfrm>
          <a:off x="5385726" y="497163"/>
          <a:ext cx="99247" cy="347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3678"/>
              </a:lnTo>
              <a:lnTo>
                <a:pt x="99247" y="347367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3C3CB-8A16-4B50-A14F-B0E1975BAB76}">
      <dsp:nvSpPr>
        <dsp:cNvPr id="0" name=""/>
        <dsp:cNvSpPr/>
      </dsp:nvSpPr>
      <dsp:spPr>
        <a:xfrm>
          <a:off x="5484974" y="3722722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Oracle</a:t>
          </a:r>
        </a:p>
      </dsp:txBody>
      <dsp:txXfrm>
        <a:off x="5499508" y="3737256"/>
        <a:ext cx="764915" cy="467171"/>
      </dsp:txXfrm>
    </dsp:sp>
    <dsp:sp modelId="{CBA139B1-B289-46BE-A2F5-309BEE7B3221}">
      <dsp:nvSpPr>
        <dsp:cNvPr id="0" name=""/>
        <dsp:cNvSpPr/>
      </dsp:nvSpPr>
      <dsp:spPr>
        <a:xfrm>
          <a:off x="6527077" y="924"/>
          <a:ext cx="992479" cy="4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Cloud</a:t>
          </a:r>
        </a:p>
      </dsp:txBody>
      <dsp:txXfrm>
        <a:off x="6541611" y="15458"/>
        <a:ext cx="963411" cy="467171"/>
      </dsp:txXfrm>
    </dsp:sp>
    <dsp:sp modelId="{F4648D57-0914-44F8-BD4C-13F6D04A5C92}">
      <dsp:nvSpPr>
        <dsp:cNvPr id="0" name=""/>
        <dsp:cNvSpPr/>
      </dsp:nvSpPr>
      <dsp:spPr>
        <a:xfrm>
          <a:off x="6626325" y="497163"/>
          <a:ext cx="99247" cy="37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79"/>
              </a:lnTo>
              <a:lnTo>
                <a:pt x="99247" y="3721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0BF19-EEB8-4B61-8A42-030240562FA7}">
      <dsp:nvSpPr>
        <dsp:cNvPr id="0" name=""/>
        <dsp:cNvSpPr/>
      </dsp:nvSpPr>
      <dsp:spPr>
        <a:xfrm>
          <a:off x="6725573" y="6212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S3</a:t>
          </a:r>
        </a:p>
      </dsp:txBody>
      <dsp:txXfrm>
        <a:off x="6740107" y="635757"/>
        <a:ext cx="764915" cy="467171"/>
      </dsp:txXfrm>
    </dsp:sp>
    <dsp:sp modelId="{734B28AB-502D-4FD9-8DCA-491175073127}">
      <dsp:nvSpPr>
        <dsp:cNvPr id="0" name=""/>
        <dsp:cNvSpPr/>
      </dsp:nvSpPr>
      <dsp:spPr>
        <a:xfrm>
          <a:off x="6626325" y="497163"/>
          <a:ext cx="99247" cy="99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79"/>
              </a:lnTo>
              <a:lnTo>
                <a:pt x="99247" y="9924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11371-77E2-4479-AC7F-A4B3D4981D4D}">
      <dsp:nvSpPr>
        <dsp:cNvPr id="0" name=""/>
        <dsp:cNvSpPr/>
      </dsp:nvSpPr>
      <dsp:spPr>
        <a:xfrm>
          <a:off x="6725573" y="12415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Azure</a:t>
          </a:r>
        </a:p>
      </dsp:txBody>
      <dsp:txXfrm>
        <a:off x="6740107" y="1256057"/>
        <a:ext cx="764915" cy="467171"/>
      </dsp:txXfrm>
    </dsp:sp>
    <dsp:sp modelId="{A9D69C09-1E43-49DE-9115-05A17641E63B}">
      <dsp:nvSpPr>
        <dsp:cNvPr id="0" name=""/>
        <dsp:cNvSpPr/>
      </dsp:nvSpPr>
      <dsp:spPr>
        <a:xfrm>
          <a:off x="6626325" y="497163"/>
          <a:ext cx="99247" cy="161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779"/>
              </a:lnTo>
              <a:lnTo>
                <a:pt x="99247" y="1612779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A9E57-7B2B-423F-A619-9C00E428FB63}">
      <dsp:nvSpPr>
        <dsp:cNvPr id="0" name=""/>
        <dsp:cNvSpPr/>
      </dsp:nvSpPr>
      <dsp:spPr>
        <a:xfrm>
          <a:off x="6725573" y="1861823"/>
          <a:ext cx="793983" cy="496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Blob</a:t>
          </a:r>
        </a:p>
      </dsp:txBody>
      <dsp:txXfrm>
        <a:off x="6740107" y="1876357"/>
        <a:ext cx="764915" cy="467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B76D3-388F-424E-9C94-A78528606923}">
      <dsp:nvSpPr>
        <dsp:cNvPr id="0" name=""/>
        <dsp:cNvSpPr/>
      </dsp:nvSpPr>
      <dsp:spPr>
        <a:xfrm>
          <a:off x="3003466" y="2024581"/>
          <a:ext cx="3473616" cy="2006798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API allows users to specify a sequence of operations but not running them immediately</a:t>
          </a:r>
        </a:p>
      </dsp:txBody>
      <dsp:txXfrm>
        <a:off x="3512165" y="2318470"/>
        <a:ext cx="2456218" cy="1419020"/>
      </dsp:txXfrm>
    </dsp:sp>
    <dsp:sp modelId="{E2E5CCBA-BEA1-48E5-AA1D-56A05913C3B8}">
      <dsp:nvSpPr>
        <dsp:cNvPr id="0" name=""/>
        <dsp:cNvSpPr/>
      </dsp:nvSpPr>
      <dsp:spPr>
        <a:xfrm rot="13258294">
          <a:off x="2365018" y="1359426"/>
          <a:ext cx="1533708" cy="543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07E7-17DA-4C42-AD53-A197135C0F93}">
      <dsp:nvSpPr>
        <dsp:cNvPr id="0" name=""/>
        <dsp:cNvSpPr/>
      </dsp:nvSpPr>
      <dsp:spPr>
        <a:xfrm>
          <a:off x="791477" y="968655"/>
          <a:ext cx="3522787" cy="3194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queries before execution</a:t>
          </a:r>
        </a:p>
      </dsp:txBody>
      <dsp:txXfrm>
        <a:off x="800835" y="978013"/>
        <a:ext cx="3504071" cy="300780"/>
      </dsp:txXfrm>
    </dsp:sp>
    <dsp:sp modelId="{0F7B003C-DEA2-44F0-9365-E2813E9A74A6}">
      <dsp:nvSpPr>
        <dsp:cNvPr id="0" name=""/>
        <dsp:cNvSpPr/>
      </dsp:nvSpPr>
      <dsp:spPr>
        <a:xfrm rot="16200000">
          <a:off x="3981131" y="905280"/>
          <a:ext cx="1518287" cy="543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7467B-C866-4BA2-83F0-5FB48C1A9B62}">
      <dsp:nvSpPr>
        <dsp:cNvPr id="0" name=""/>
        <dsp:cNvSpPr/>
      </dsp:nvSpPr>
      <dsp:spPr>
        <a:xfrm>
          <a:off x="2978881" y="258180"/>
          <a:ext cx="3522787" cy="3194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Catch schema error before execution</a:t>
          </a:r>
        </a:p>
      </dsp:txBody>
      <dsp:txXfrm>
        <a:off x="2988239" y="267538"/>
        <a:ext cx="3504071" cy="300780"/>
      </dsp:txXfrm>
    </dsp:sp>
    <dsp:sp modelId="{C8385B31-57CD-44D6-B25D-94D3F8D6D63C}">
      <dsp:nvSpPr>
        <dsp:cNvPr id="0" name=""/>
        <dsp:cNvSpPr/>
      </dsp:nvSpPr>
      <dsp:spPr>
        <a:xfrm rot="19134544">
          <a:off x="5578260" y="1358920"/>
          <a:ext cx="1528487" cy="543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A8C86-75F8-43C9-9574-FD2901A7FA12}">
      <dsp:nvSpPr>
        <dsp:cNvPr id="0" name=""/>
        <dsp:cNvSpPr/>
      </dsp:nvSpPr>
      <dsp:spPr>
        <a:xfrm>
          <a:off x="5157096" y="968660"/>
          <a:ext cx="3522787" cy="3194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Memory-efficient queries</a:t>
          </a:r>
        </a:p>
      </dsp:txBody>
      <dsp:txXfrm>
        <a:off x="5166454" y="978018"/>
        <a:ext cx="3504071" cy="300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0BD269-BDCB-4B03-BA31-2944B2AF9C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4A7C5F-641C-4C14-98F6-0437C4E81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5BEF-9A75-5C46-AA7D-C09DC6982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F860-D995-7B18-3122-8BCAFE64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Yvonne Jiang</a:t>
            </a:r>
          </a:p>
          <a:p>
            <a:r>
              <a:rPr lang="en-US" dirty="0"/>
              <a:t>OIM 7502 Spring 2024 – Midterm Project</a:t>
            </a:r>
          </a:p>
        </p:txBody>
      </p:sp>
    </p:spTree>
    <p:extLst>
      <p:ext uri="{BB962C8B-B14F-4D97-AF65-F5344CB8AC3E}">
        <p14:creationId xmlns:p14="http://schemas.microsoft.com/office/powerpoint/2010/main" val="29087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EA1-4370-F2E8-F243-D7DAE37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Polars?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44E40-5488-114C-468C-97752E41C19A}"/>
              </a:ext>
            </a:extLst>
          </p:cNvPr>
          <p:cNvSpPr txBox="1"/>
          <p:nvPr/>
        </p:nvSpPr>
        <p:spPr>
          <a:xfrm>
            <a:off x="1165410" y="2572871"/>
            <a:ext cx="8812307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Polars is </a:t>
            </a:r>
            <a:r>
              <a:rPr lang="en-US" sz="2400" b="1" dirty="0"/>
              <a:t>a </a:t>
            </a:r>
            <a:r>
              <a:rPr lang="en-US" sz="2400" b="1" dirty="0" err="1"/>
              <a:t>DataFrame</a:t>
            </a:r>
            <a:r>
              <a:rPr lang="en-US" sz="2400" b="1" dirty="0"/>
              <a:t> library to manipulate structured data.</a:t>
            </a:r>
            <a:r>
              <a:rPr lang="en-US" sz="24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It is available for Python, R and NodeJS.</a:t>
            </a:r>
          </a:p>
        </p:txBody>
      </p:sp>
    </p:spTree>
    <p:extLst>
      <p:ext uri="{BB962C8B-B14F-4D97-AF65-F5344CB8AC3E}">
        <p14:creationId xmlns:p14="http://schemas.microsoft.com/office/powerpoint/2010/main" val="10387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5D53-B479-D75C-42E3-8DAC7927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2461"/>
            <a:ext cx="10058400" cy="1450757"/>
          </a:xfrm>
        </p:spPr>
        <p:txBody>
          <a:bodyPr/>
          <a:lstStyle/>
          <a:p>
            <a:r>
              <a:rPr lang="en-US" dirty="0"/>
              <a:t>Why Polars?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240C7-3115-9AA6-D6E4-FC8E817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02503"/>
            <a:ext cx="7886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1CB-9CD8-7FDC-B00F-76F4335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 1: Support all common data formats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37A27C-7111-FA37-7113-E94071D1F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127437"/>
              </p:ext>
            </p:extLst>
          </p:nvPr>
        </p:nvGraphicFramePr>
        <p:xfrm>
          <a:off x="1553881" y="2008094"/>
          <a:ext cx="9084237" cy="4219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19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A1448-08C7-B431-DAC0-8071D49CC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A606-AF5C-4AA7-4C1C-3DE3A61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 2: Easy to use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647647-9293-7086-B935-FB844748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73" y="2320188"/>
            <a:ext cx="2336816" cy="785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DDC010-C0B7-B8B3-6EAC-2CF31CA0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5" y="2325842"/>
            <a:ext cx="4662640" cy="784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E051FE-6A23-8362-A3AB-4039264F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46" y="3665422"/>
            <a:ext cx="6233700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52B35-EEF0-9945-09C9-D9B338F5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278" y="2320188"/>
            <a:ext cx="4326677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768EE8E-95E3-85D0-6A51-6419A87EB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4" y="3665422"/>
            <a:ext cx="3356247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A940BA-0024-8F61-8828-60211F458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090" y="4958716"/>
            <a:ext cx="7077781" cy="792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9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850-911C-3D08-0AF2-9EB08C44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 2: Easy to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290A4-D356-2C45-16DF-0B03C7FF03CB}"/>
              </a:ext>
            </a:extLst>
          </p:cNvPr>
          <p:cNvSpPr txBox="1"/>
          <p:nvPr/>
        </p:nvSpPr>
        <p:spPr>
          <a:xfrm>
            <a:off x="4748834" y="5739936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Combine </a:t>
            </a:r>
            <a:r>
              <a:rPr lang="en-US" b="1" u="sng" dirty="0" err="1"/>
              <a:t>Dataframes</a:t>
            </a:r>
            <a:endParaRPr lang="en-US" b="1" u="s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D70D6-6A6C-E45E-C358-CB3DBF8B0A0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318304" y="5395467"/>
            <a:ext cx="430530" cy="52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17F9B-5264-B5C5-5114-BA09254765C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994954" y="4862952"/>
            <a:ext cx="1171576" cy="1061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C94AEF-9CDC-4564-C49E-0EA2E4C2954F}"/>
              </a:ext>
            </a:extLst>
          </p:cNvPr>
          <p:cNvSpPr txBox="1"/>
          <p:nvPr/>
        </p:nvSpPr>
        <p:spPr>
          <a:xfrm>
            <a:off x="3428667" y="5709158"/>
            <a:ext cx="12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2D52D-BCDC-0594-3953-0D05CA65595B}"/>
              </a:ext>
            </a:extLst>
          </p:cNvPr>
          <p:cNvSpPr txBox="1"/>
          <p:nvPr/>
        </p:nvSpPr>
        <p:spPr>
          <a:xfrm>
            <a:off x="8401215" y="5601458"/>
            <a:ext cx="12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Method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7B55B3-FD4E-13AD-B99D-E652A0C0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" y="1967973"/>
            <a:ext cx="6096241" cy="3056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6EFAED-845C-1112-AE59-7C620DAE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3007962"/>
            <a:ext cx="5266522" cy="992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054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64E1-E041-8EF4-CA7E-5FB7A6B3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Advantages 3: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1B70-ADE8-16FB-77E4-E34CF091315E}"/>
              </a:ext>
            </a:extLst>
          </p:cNvPr>
          <p:cNvSpPr txBox="1"/>
          <p:nvPr/>
        </p:nvSpPr>
        <p:spPr>
          <a:xfrm>
            <a:off x="4548692" y="3388659"/>
            <a:ext cx="31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07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02AE-A9CD-2947-1AC5-D006D19B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 4: Lazy API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A0639D-115C-30A9-6619-E57CF330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567764"/>
              </p:ext>
            </p:extLst>
          </p:nvPr>
        </p:nvGraphicFramePr>
        <p:xfrm>
          <a:off x="1355725" y="2019299"/>
          <a:ext cx="9480550" cy="418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F2F2F2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3175</TotalTime>
  <Words>128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POLARS</vt:lpstr>
      <vt:lpstr>What is Polars?</vt:lpstr>
      <vt:lpstr>Why Polars? </vt:lpstr>
      <vt:lpstr>Key Advantage 1: Support all common data formats</vt:lpstr>
      <vt:lpstr>Key Advantage 2: Easy to use</vt:lpstr>
      <vt:lpstr>Key Advantage 2: Easy to use</vt:lpstr>
      <vt:lpstr>Key Advantages 3: Fast</vt:lpstr>
      <vt:lpstr>Key Advantage 4: Lazy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POLARS</dc:title>
  <dc:creator>Xuyang Jiang</dc:creator>
  <cp:lastModifiedBy>Xuyang Jiang</cp:lastModifiedBy>
  <cp:revision>6</cp:revision>
  <dcterms:created xsi:type="dcterms:W3CDTF">2024-02-19T03:38:18Z</dcterms:created>
  <dcterms:modified xsi:type="dcterms:W3CDTF">2024-03-20T19:33:38Z</dcterms:modified>
</cp:coreProperties>
</file>