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photoAlbum layout="2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3D8E-9D68-647F-412E-35AC312D0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335B9-8723-75E8-6079-7C9F811A0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A67A-2C22-7F21-814F-1D4D2F34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BC13-8374-46B6-9402-3BBD94BCE8B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A1D3F-CFEA-789A-F37E-15284F2B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71289-D80A-6C58-DC28-C810BEC0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5958-FB96-47B4-9A71-567352EE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5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DE2D-D07F-2232-055C-DB483F20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BAE26-11F5-36F3-AA45-881F439DE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80A3-0B2F-CE3A-FA31-783299C4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BC13-8374-46B6-9402-3BBD94BCE8B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D54A1-8625-7B80-C095-9F139E64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2124D-6504-AF38-2C8A-CCBC622B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5958-FB96-47B4-9A71-567352EE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3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DAB25-CB89-1A92-171F-EC66C999D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A0784-A6EC-A8A2-CC71-0E57FC9B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43546-4899-7811-C353-151C0901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BC13-8374-46B6-9402-3BBD94BCE8B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09221-47F9-76A7-AEEA-431FA928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56F49-8BB8-1BC5-2CA7-BD9FDC4A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5958-FB96-47B4-9A71-567352EE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6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876C-3ED7-A607-6AD6-08F9FCA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4F4E-D760-699B-055A-F358E42D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7005-C355-8BBB-4F0E-3A3C40FD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BC13-8374-46B6-9402-3BBD94BCE8B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7226E-3F2A-B625-5C59-8AD001B6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98D1-125A-C3C5-7941-B55F696D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5958-FB96-47B4-9A71-567352EE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9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C6B4-E655-2C8B-A50D-4BAA7179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C44D8-9EDD-85DE-7FEC-A7AA7F4DE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BABD-EB10-DEFE-AC5D-DFBB27CE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BC13-8374-46B6-9402-3BBD94BCE8B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15312-C193-9798-58D3-326F429D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B5A6C-764A-B546-3B8A-EF297633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5958-FB96-47B4-9A71-567352EE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9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F466-A360-B661-62A9-188B9530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EE00-43D6-607C-9D5D-F50F6E5AC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3F340-D79F-5123-97BB-F2453AB98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BB381-EE27-1822-E5EB-DBF50E36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BC13-8374-46B6-9402-3BBD94BCE8B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CF1B4-B303-5F79-8387-4C207464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34B9A-FB49-C38C-4854-23CAF72E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5958-FB96-47B4-9A71-567352EE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1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9AD8-5EED-F0F4-D036-C3D1AFD7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A989A-F25C-193F-040C-62B5BCA34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F4635-7094-7E51-118A-F3668CB1A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420D8-1643-B1E4-61C9-CA831F254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2FD99-1167-EFE9-D35F-EDE83589C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46EA4-A922-1A3C-F99B-A32D3FC9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BC13-8374-46B6-9402-3BBD94BCE8B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32231-FD9E-2C31-692B-9B1E89C4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1000A-B0DD-03A5-DC20-5C946DD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5958-FB96-47B4-9A71-567352EE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5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9F09-BD85-0890-9363-A1D5C64B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8FADB-CBD9-F02D-4A45-0D978D90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BC13-8374-46B6-9402-3BBD94BCE8B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86ACB-C55E-D2B8-43F5-2545C51A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387C1-C2FA-F245-485E-561216C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5958-FB96-47B4-9A71-567352EE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7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D48CE-24D6-3A36-2C1B-AA706D10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BC13-8374-46B6-9402-3BBD94BCE8B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8AFB7-07C8-C88E-3F12-FEE89A64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D6E9C-1F59-9B5F-C506-3D997718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5958-FB96-47B4-9A71-567352EE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3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7601-6C97-8885-0238-4224EB22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B417-201F-073F-3F21-9A78E9C26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93D8D-3D61-2675-B3AC-0675E8F4E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9B397-818D-21CF-F21E-E907C3C5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BC13-8374-46B6-9402-3BBD94BCE8B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63E3F-59C3-A857-C90A-62572DF4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3003F-08FC-CC39-590E-5D5DFDAA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5958-FB96-47B4-9A71-567352EE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9D2B-DF3A-4EE4-0271-8FAACF73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55404-4EAC-7F85-9637-FB95A6B35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90E4F-CBA1-912B-FCFF-D9253B9D2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BEFED-CF8A-3A6B-5AED-D78AFBAE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BC13-8374-46B6-9402-3BBD94BCE8B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A5D63-A501-F874-2B60-A7915D90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9D7A2-C0B0-ED28-3B99-0F5040F9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5958-FB96-47B4-9A71-567352EE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7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B3AA2-E1DB-0DA0-62A7-50A07D3C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91330-8D58-79E5-5086-49982C4E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5370A-F99E-996C-61F1-E178CB97E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FBC13-8374-46B6-9402-3BBD94BCE8B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9BA78-98C1-F7E7-62CF-CDD4E7CBC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ED84B-30C9-E425-FD1C-942F1D6E9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5958-FB96-47B4-9A71-567352EE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11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994FAE-D751-C8FC-2E6B-03B055B5A424}"/>
              </a:ext>
            </a:extLst>
          </p:cNvPr>
          <p:cNvSpPr txBox="1"/>
          <p:nvPr/>
        </p:nvSpPr>
        <p:spPr>
          <a:xfrm>
            <a:off x="372493" y="908042"/>
            <a:ext cx="4307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Starting At </a:t>
            </a:r>
            <a:r>
              <a:rPr lang="en-US" sz="2000" dirty="0">
                <a:solidFill>
                  <a:srgbClr val="FF0000"/>
                </a:solidFill>
              </a:rPr>
              <a:t>h_0=500Hz, </a:t>
            </a:r>
            <a:r>
              <a:rPr lang="en-US" sz="2000" dirty="0">
                <a:solidFill>
                  <a:schemeClr val="bg1"/>
                </a:solidFill>
              </a:rPr>
              <a:t>25 cases, scanning h from h=h_0 to h=25*h_0</a:t>
            </a:r>
          </a:p>
          <a:p>
            <a:r>
              <a:rPr lang="en-US" sz="2000" dirty="0">
                <a:solidFill>
                  <a:schemeClr val="bg1"/>
                </a:solidFill>
              </a:rPr>
              <a:t>Omega=1MHz ; 2</a:t>
            </a:r>
            <a:r>
              <a:rPr lang="el-GR" sz="2000" dirty="0">
                <a:solidFill>
                  <a:schemeClr val="bg1"/>
                </a:solidFill>
              </a:rPr>
              <a:t>π Ε</a:t>
            </a:r>
            <a:r>
              <a:rPr lang="en-US" sz="2000" dirty="0" err="1">
                <a:solidFill>
                  <a:schemeClr val="bg1"/>
                </a:solidFill>
              </a:rPr>
              <a:t>rror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58DC762-BB97-C612-1A31-ADCF7E638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837" y="908042"/>
            <a:ext cx="3300991" cy="542240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FE5B9D9-0AFF-8C49-E51D-4F02C8BC4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838" y="844798"/>
            <a:ext cx="3300991" cy="54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4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630_bwswp_200_1.8">
            <a:extLst>
              <a:ext uri="{FF2B5EF4-FFF2-40B4-BE49-F238E27FC236}">
                <a16:creationId xmlns:a16="http://schemas.microsoft.com/office/drawing/2014/main" id="{50E65233-6BAC-E9C2-3784-2AB90D201D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630_bwswp_200_2.0">
            <a:extLst>
              <a:ext uri="{FF2B5EF4-FFF2-40B4-BE49-F238E27FC236}">
                <a16:creationId xmlns:a16="http://schemas.microsoft.com/office/drawing/2014/main" id="{B5EE0636-DD35-28AF-290E-5947350D87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4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630_bwswp_200_2.5">
            <a:extLst>
              <a:ext uri="{FF2B5EF4-FFF2-40B4-BE49-F238E27FC236}">
                <a16:creationId xmlns:a16="http://schemas.microsoft.com/office/drawing/2014/main" id="{9310D160-7399-27D3-7C5D-62105E9451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630_bwswp_200_3.0">
            <a:extLst>
              <a:ext uri="{FF2B5EF4-FFF2-40B4-BE49-F238E27FC236}">
                <a16:creationId xmlns:a16="http://schemas.microsoft.com/office/drawing/2014/main" id="{5B6CEA04-3B35-CE4D-CF7F-FDC387BF064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2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630_bwswp_200_3.5">
            <a:extLst>
              <a:ext uri="{FF2B5EF4-FFF2-40B4-BE49-F238E27FC236}">
                <a16:creationId xmlns:a16="http://schemas.microsoft.com/office/drawing/2014/main" id="{7FD5A046-9504-867A-B776-558DFB157D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630_bwswp_200_4.0">
            <a:extLst>
              <a:ext uri="{FF2B5EF4-FFF2-40B4-BE49-F238E27FC236}">
                <a16:creationId xmlns:a16="http://schemas.microsoft.com/office/drawing/2014/main" id="{F7259CA4-7C00-EF79-6DBC-7C15087A3B7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8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9E41210-3D59-45DF-566B-DE1994A30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37" y="717798"/>
            <a:ext cx="3300991" cy="5422403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2926DF2-0CC9-8053-3C32-A0331382C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504" y="717798"/>
            <a:ext cx="3300991" cy="542240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7E77E42-B6EB-C787-C2B3-F66929B7E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71" y="717798"/>
            <a:ext cx="3236982" cy="54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8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DBD026F-B42D-BC2F-288A-37B55924B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38" y="548462"/>
            <a:ext cx="3236982" cy="5422403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C75ADBC-653D-03E1-ADFB-3B3E4D574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421" y="548463"/>
            <a:ext cx="3236982" cy="5422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65F0B-870B-4E92-7078-D7860A767B11}"/>
              </a:ext>
            </a:extLst>
          </p:cNvPr>
          <p:cNvSpPr txBox="1"/>
          <p:nvPr/>
        </p:nvSpPr>
        <p:spPr>
          <a:xfrm>
            <a:off x="139131" y="887135"/>
            <a:ext cx="4307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Starting At </a:t>
            </a:r>
            <a:r>
              <a:rPr lang="en-US" sz="2000" dirty="0">
                <a:solidFill>
                  <a:srgbClr val="FF0000"/>
                </a:solidFill>
              </a:rPr>
              <a:t>h_0=200Hz, </a:t>
            </a:r>
            <a:r>
              <a:rPr lang="en-US" sz="2000" dirty="0">
                <a:solidFill>
                  <a:schemeClr val="bg1"/>
                </a:solidFill>
              </a:rPr>
              <a:t>25 cases, scanning h from h=h_0 to h=25*h_0</a:t>
            </a:r>
          </a:p>
          <a:p>
            <a:r>
              <a:rPr lang="en-US" sz="2000" dirty="0">
                <a:solidFill>
                  <a:schemeClr val="bg1"/>
                </a:solidFill>
              </a:rPr>
              <a:t>Omega=1MHz ; 2</a:t>
            </a:r>
            <a:r>
              <a:rPr lang="el-GR" sz="2000" dirty="0">
                <a:solidFill>
                  <a:schemeClr val="bg1"/>
                </a:solidFill>
              </a:rPr>
              <a:t>π Ε</a:t>
            </a:r>
            <a:r>
              <a:rPr lang="en-US" sz="2000" dirty="0" err="1">
                <a:solidFill>
                  <a:schemeClr val="bg1"/>
                </a:solidFill>
              </a:rPr>
              <a:t>rror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8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630_bwswp_200_0.3">
            <a:extLst>
              <a:ext uri="{FF2B5EF4-FFF2-40B4-BE49-F238E27FC236}">
                <a16:creationId xmlns:a16="http://schemas.microsoft.com/office/drawing/2014/main" id="{FB5DC43E-5B71-BE18-CDBA-7D02C09DC7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630_bwswp_200_0.4">
            <a:extLst>
              <a:ext uri="{FF2B5EF4-FFF2-40B4-BE49-F238E27FC236}">
                <a16:creationId xmlns:a16="http://schemas.microsoft.com/office/drawing/2014/main" id="{B5A8BC6A-6DB1-1F45-529D-F35CCF0C492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9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630_bwswp_200_0.5">
            <a:extLst>
              <a:ext uri="{FF2B5EF4-FFF2-40B4-BE49-F238E27FC236}">
                <a16:creationId xmlns:a16="http://schemas.microsoft.com/office/drawing/2014/main" id="{623ED14B-92AF-DF82-2CDF-B3DCB815FA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630_bwswp_200_0.6">
            <a:extLst>
              <a:ext uri="{FF2B5EF4-FFF2-40B4-BE49-F238E27FC236}">
                <a16:creationId xmlns:a16="http://schemas.microsoft.com/office/drawing/2014/main" id="{6E1F9581-F1C5-CEEC-5ECE-7C2897EE646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8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630_bwswp_200_0.7">
            <a:extLst>
              <a:ext uri="{FF2B5EF4-FFF2-40B4-BE49-F238E27FC236}">
                <a16:creationId xmlns:a16="http://schemas.microsoft.com/office/drawing/2014/main" id="{667D4659-A165-11B2-7895-23E53556EE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630_bwswp_200_0.8">
            <a:extLst>
              <a:ext uri="{FF2B5EF4-FFF2-40B4-BE49-F238E27FC236}">
                <a16:creationId xmlns:a16="http://schemas.microsoft.com/office/drawing/2014/main" id="{9CDC8986-F07F-A6E9-FE33-E02EC3C5B3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7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630_bwswp_200_0.9">
            <a:extLst>
              <a:ext uri="{FF2B5EF4-FFF2-40B4-BE49-F238E27FC236}">
                <a16:creationId xmlns:a16="http://schemas.microsoft.com/office/drawing/2014/main" id="{6B84D59A-2325-C0AC-2FF9-EA3BDD44749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630_bwswp_200_1.0">
            <a:extLst>
              <a:ext uri="{FF2B5EF4-FFF2-40B4-BE49-F238E27FC236}">
                <a16:creationId xmlns:a16="http://schemas.microsoft.com/office/drawing/2014/main" id="{762BBDEA-9BC1-D65D-DA13-FB35C3AA88B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1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630_bwswp_200_1.1">
            <a:extLst>
              <a:ext uri="{FF2B5EF4-FFF2-40B4-BE49-F238E27FC236}">
                <a16:creationId xmlns:a16="http://schemas.microsoft.com/office/drawing/2014/main" id="{80BF7B09-480D-0EAB-B36F-3177E3B5BC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630_bwswp_200_1.2">
            <a:extLst>
              <a:ext uri="{FF2B5EF4-FFF2-40B4-BE49-F238E27FC236}">
                <a16:creationId xmlns:a16="http://schemas.microsoft.com/office/drawing/2014/main" id="{431036AC-DDC8-F8F4-F072-FCA071FCC8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1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s_0630_bwswp_200_1.4">
            <a:extLst>
              <a:ext uri="{FF2B5EF4-FFF2-40B4-BE49-F238E27FC236}">
                <a16:creationId xmlns:a16="http://schemas.microsoft.com/office/drawing/2014/main" id="{7979C149-0B72-4747-07A4-4456A14DE2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457200"/>
            <a:ext cx="3548063" cy="5943600"/>
          </a:xfrm>
          <a:prstGeom prst="rect">
            <a:avLst/>
          </a:prstGeom>
        </p:spPr>
      </p:pic>
      <p:pic>
        <p:nvPicPr>
          <p:cNvPr id="5" name="Picture 4" descr="fs_0630_bwswp_200_1.6">
            <a:extLst>
              <a:ext uri="{FF2B5EF4-FFF2-40B4-BE49-F238E27FC236}">
                <a16:creationId xmlns:a16="http://schemas.microsoft.com/office/drawing/2014/main" id="{5613C5D5-F763-FE80-8685-2F7A7864F55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457200"/>
            <a:ext cx="35480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8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66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XIAOYU JIANG</dc:creator>
  <cp:lastModifiedBy>XIAOYU JIANG</cp:lastModifiedBy>
  <cp:revision>1</cp:revision>
  <dcterms:created xsi:type="dcterms:W3CDTF">2022-07-01T17:53:27Z</dcterms:created>
  <dcterms:modified xsi:type="dcterms:W3CDTF">2022-07-01T18:06:01Z</dcterms:modified>
</cp:coreProperties>
</file>