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photoAlbum layout="2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1872-9793-C43A-94CC-BC13C03E2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1C54-81F7-1BB7-9CFB-946EB363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E2CE-35D0-B417-D23E-D4C0D135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C774-5540-6649-8C07-2F4359D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F41C-A9C9-4AA6-30B9-D319B39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1FC9-7171-1B7D-F069-56106DC7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5C5E2-C7D2-C8A2-8D54-351F07D71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E0F2-37AC-8E5C-8BA7-EBD09362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17B5-DA7A-B066-5949-8CA5A07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5310-E2C1-1CB9-1239-43C9C60D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9F9C1-3041-24DA-3970-76BB9D838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795F4-00C1-D6A3-9E30-A4ACAE00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E790-9141-54E0-E923-9DE105A6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D466-DA9C-D3E9-BBE2-A004A63F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A9BD-5BEB-7524-A4EC-9B21C386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9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2D3F-1DCB-11A7-2980-F6423DD6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9DD6-D59D-ABBF-EFBA-007794A0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A504-94AE-792B-DC23-45D30E57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BF7F-42E1-2683-3165-41F64632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B066-37FC-0C1C-0218-13CB4A98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DA-61D6-7E08-347C-8C7C4569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88CC-148B-4B59-B2CA-278FBB0A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C034-6100-D535-8998-313566B1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6850-F6D7-D732-5E25-744708C8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A50A-C06E-A667-468E-94E94B6A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7DF-16C7-C7EA-D4BF-2790F5DB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B2FD-897A-BCD7-9FB6-61F80B79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14B65-75D6-52A6-393B-5EBA6C65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E2473-626A-7D2B-60D8-8DEA6E57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784A2-20F8-A749-DE15-92834904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D7553-868C-DED3-1DA3-AC5DA6F6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FE9D-3B59-F35D-D427-3A20F2BB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DD80-316E-2936-6441-BA10D63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965F-6B83-B2D3-7AD7-6F80A54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03E52-F162-29B9-0B4E-A6776E2B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42AC-B94A-F578-A770-77FCE38B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5B513-4346-CC7B-0257-6832277E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F8404-F779-855A-7EB9-D162675E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8291E-F891-5CA4-887B-FB8F83D8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FE5D-B547-C3D0-6938-E38F0BF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3BBA4-8EB2-9F5C-5ED0-4AF67CDC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6710-6FDC-73B6-5FDA-51E2008B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D591A-C045-07FC-6B2B-3E0F9538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6C9C5-0FBC-78DD-CD66-96F5DB58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90F52-637F-FB2A-0515-CE3A229C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E36FC-E05D-1787-F3F0-F958B523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621D-D57D-DFC4-68E9-FD804841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F53E-19C1-9F04-1A2F-598F6BCA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CFE8B-52A1-700B-40A4-EF4C47A7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8038-09FA-895E-7A70-12933BF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F750B-3357-7902-E7B8-94FA9C6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9FA8-7839-07CD-A758-A9233A72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DEDF-0B3E-0E6B-46D8-EF8F0949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B911E-26E9-23F0-948E-5B95B9B7D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A88C6-BB89-6DA6-B67E-B2C652DF8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63D83-9D57-FDBE-F7A4-CE48980A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F1BCA-DA9A-8A0D-A5B9-BA8D6DBA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82D2-FB61-27DF-C373-46F847D3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8F93F-DD2A-F12E-F229-73D546D6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AD07-EA49-ED08-2688-FFE8F696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7A95-CCCD-6B5F-20DB-0C37E965C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4296-B85B-47F4-B8CB-33477FB9DA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AFD4-1089-2487-5F6E-ECB916FB8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FAAD-B383-0D69-9C97-DDC6C0F3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A44F-7784-427F-8DE6-B851DEEC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6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94FAE-D751-C8FC-2E6B-03B055B5A424}"/>
              </a:ext>
            </a:extLst>
          </p:cNvPr>
          <p:cNvSpPr txBox="1"/>
          <p:nvPr/>
        </p:nvSpPr>
        <p:spPr>
          <a:xfrm>
            <a:off x="372493" y="908042"/>
            <a:ext cx="430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 </a:t>
            </a:r>
            <a:r>
              <a:rPr lang="en-US" sz="2000" dirty="0">
                <a:solidFill>
                  <a:schemeClr val="bg1"/>
                </a:solidFill>
              </a:rPr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h_0=10kHz, </a:t>
            </a:r>
            <a:r>
              <a:rPr lang="en-US" sz="2000" dirty="0">
                <a:solidFill>
                  <a:schemeClr val="bg1"/>
                </a:solidFill>
              </a:rPr>
              <a:t>25 cases, scanning h from h=h_0 to h=25*h_0</a:t>
            </a:r>
          </a:p>
          <a:p>
            <a:r>
              <a:rPr lang="en-US" sz="2000" dirty="0">
                <a:solidFill>
                  <a:schemeClr val="bg1"/>
                </a:solidFill>
              </a:rPr>
              <a:t>Omega=1MHz ; 2</a:t>
            </a:r>
            <a:r>
              <a:rPr lang="el-GR" sz="2000" dirty="0">
                <a:solidFill>
                  <a:schemeClr val="bg1"/>
                </a:solidFill>
              </a:rPr>
              <a:t>π Ε</a:t>
            </a:r>
            <a:r>
              <a:rPr lang="en-US" sz="2000" dirty="0" err="1">
                <a:solidFill>
                  <a:schemeClr val="bg1"/>
                </a:solidFill>
              </a:rPr>
              <a:t>rror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E8513D0-0269-8D6B-4BCA-809FD86F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09" y="717798"/>
            <a:ext cx="3236982" cy="542240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27BED65-6A5E-58F7-D44F-A5664D03B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09" y="717798"/>
            <a:ext cx="3236982" cy="54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.5">
            <a:extLst>
              <a:ext uri="{FF2B5EF4-FFF2-40B4-BE49-F238E27FC236}">
                <a16:creationId xmlns:a16="http://schemas.microsoft.com/office/drawing/2014/main" id="{F6A2202E-E290-D22F-637E-9ED7922D06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3.0">
            <a:extLst>
              <a:ext uri="{FF2B5EF4-FFF2-40B4-BE49-F238E27FC236}">
                <a16:creationId xmlns:a16="http://schemas.microsoft.com/office/drawing/2014/main" id="{EE3AE470-FA03-786A-AABB-E007C1BE78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8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s_0630_bwswp_4.0">
            <a:extLst>
              <a:ext uri="{FF2B5EF4-FFF2-40B4-BE49-F238E27FC236}">
                <a16:creationId xmlns:a16="http://schemas.microsoft.com/office/drawing/2014/main" id="{2EFD0A9F-44AF-13CC-6C19-999D871E4C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69" y="643466"/>
            <a:ext cx="3328711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s_0630_bwswp_3.5">
            <a:extLst>
              <a:ext uri="{FF2B5EF4-FFF2-40B4-BE49-F238E27FC236}">
                <a16:creationId xmlns:a16="http://schemas.microsoft.com/office/drawing/2014/main" id="{433F651E-A988-5565-7312-007375F7CC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19" y="643467"/>
            <a:ext cx="332871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4D7D6C-D4CE-6280-6D8E-BF282F3A2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3" y="717798"/>
            <a:ext cx="3236982" cy="542240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9ED7EE3-4DC2-54A0-4F0A-5A8E30190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5" y="717797"/>
            <a:ext cx="3236982" cy="54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0.3">
            <a:extLst>
              <a:ext uri="{FF2B5EF4-FFF2-40B4-BE49-F238E27FC236}">
                <a16:creationId xmlns:a16="http://schemas.microsoft.com/office/drawing/2014/main" id="{A4800A82-1AA5-F27A-5964-EE38C216D4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0.4">
            <a:extLst>
              <a:ext uri="{FF2B5EF4-FFF2-40B4-BE49-F238E27FC236}">
                <a16:creationId xmlns:a16="http://schemas.microsoft.com/office/drawing/2014/main" id="{273780B0-9A15-693F-E1B7-1A3D276773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0.5">
            <a:extLst>
              <a:ext uri="{FF2B5EF4-FFF2-40B4-BE49-F238E27FC236}">
                <a16:creationId xmlns:a16="http://schemas.microsoft.com/office/drawing/2014/main" id="{5B7496FF-88CF-D12C-D81B-9B2E6B9381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0.6">
            <a:extLst>
              <a:ext uri="{FF2B5EF4-FFF2-40B4-BE49-F238E27FC236}">
                <a16:creationId xmlns:a16="http://schemas.microsoft.com/office/drawing/2014/main" id="{D3BF83F1-D2E8-8DA0-3761-D9DCC19DBD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7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0.7">
            <a:extLst>
              <a:ext uri="{FF2B5EF4-FFF2-40B4-BE49-F238E27FC236}">
                <a16:creationId xmlns:a16="http://schemas.microsoft.com/office/drawing/2014/main" id="{77CAF309-939B-A481-33A5-C9979797D2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0.8">
            <a:extLst>
              <a:ext uri="{FF2B5EF4-FFF2-40B4-BE49-F238E27FC236}">
                <a16:creationId xmlns:a16="http://schemas.microsoft.com/office/drawing/2014/main" id="{036B83FE-C5E1-526D-78E9-D795359841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0.9">
            <a:extLst>
              <a:ext uri="{FF2B5EF4-FFF2-40B4-BE49-F238E27FC236}">
                <a16:creationId xmlns:a16="http://schemas.microsoft.com/office/drawing/2014/main" id="{58426FFC-3FDD-A3D4-1EBF-2EBEE8E623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1.0">
            <a:extLst>
              <a:ext uri="{FF2B5EF4-FFF2-40B4-BE49-F238E27FC236}">
                <a16:creationId xmlns:a16="http://schemas.microsoft.com/office/drawing/2014/main" id="{AB81A443-E740-127D-390E-534E033554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1.1">
            <a:extLst>
              <a:ext uri="{FF2B5EF4-FFF2-40B4-BE49-F238E27FC236}">
                <a16:creationId xmlns:a16="http://schemas.microsoft.com/office/drawing/2014/main" id="{F79FBC02-944C-1EA9-CFBB-99905541B3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1.2">
            <a:extLst>
              <a:ext uri="{FF2B5EF4-FFF2-40B4-BE49-F238E27FC236}">
                <a16:creationId xmlns:a16="http://schemas.microsoft.com/office/drawing/2014/main" id="{F0BFD405-04C7-5F64-8E21-2F3CAC1AF2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1.4">
            <a:extLst>
              <a:ext uri="{FF2B5EF4-FFF2-40B4-BE49-F238E27FC236}">
                <a16:creationId xmlns:a16="http://schemas.microsoft.com/office/drawing/2014/main" id="{D6CC9C4A-9D3D-6954-3AA6-6338CFEB29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1.6">
            <a:extLst>
              <a:ext uri="{FF2B5EF4-FFF2-40B4-BE49-F238E27FC236}">
                <a16:creationId xmlns:a16="http://schemas.microsoft.com/office/drawing/2014/main" id="{B3A3F461-14B9-63BB-B384-90CA54A05E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7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1.8">
            <a:extLst>
              <a:ext uri="{FF2B5EF4-FFF2-40B4-BE49-F238E27FC236}">
                <a16:creationId xmlns:a16="http://schemas.microsoft.com/office/drawing/2014/main" id="{D88E7924-C57F-6FB2-5316-5339FF6BD7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.0">
            <a:extLst>
              <a:ext uri="{FF2B5EF4-FFF2-40B4-BE49-F238E27FC236}">
                <a16:creationId xmlns:a16="http://schemas.microsoft.com/office/drawing/2014/main" id="{9831A030-2032-8404-8564-EDDE769EAA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1</cp:revision>
  <dcterms:created xsi:type="dcterms:W3CDTF">2022-07-01T17:50:19Z</dcterms:created>
  <dcterms:modified xsi:type="dcterms:W3CDTF">2022-07-01T17:52:39Z</dcterms:modified>
</cp:coreProperties>
</file>