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photoAlbum layout="2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A28-DB03-C9D1-BA23-0CBDE8C3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09086-4A9F-58EB-888F-83045625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F734-7B4C-D431-075A-09D01462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4834-0D19-12DF-10D8-F4A60AC8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DF54-1413-A346-0178-9D9F107F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565C-656B-185E-B58B-A934262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D7EC-0E56-0872-C62B-ADCB88A4E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8AD1-55A4-A89F-A110-BFA19898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2261-D920-F54E-57DB-7C2F4ABF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7C44-CC8D-1DDC-E61A-19BD98F9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CA222-CDB1-E2CA-B823-B3EB78B41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E758-A358-29C5-4662-B5E732742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1DBC-0023-5C5C-4156-81193614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1898-F0A7-4043-45FE-5F3EBA61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97E8-3A34-09E9-E6C1-26DFC5D5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C2A6-6448-2C0A-1B82-874B4B32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14AE-425F-DB5C-4096-CB54A364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3971-5EC4-4470-6D52-CCF0A9E5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F9892-4E73-5647-5DFD-BFFC0C9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12D5-9690-14B4-313F-35938B2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1F32-275F-1ADF-8DD5-9EC16507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D8F4-AAF9-A593-6368-C3E6024B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EFCD-8A7B-D209-6D45-C6040CBD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F8194-EFDF-10BD-EA66-8619F63D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D077-709D-9B74-9277-735222DA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4204-75A7-E9FD-F07F-3ACDD641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9B7B-1C8F-2D1D-FD71-1840BFF82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76B8E-34F2-CCA3-FAE0-9050E1C1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0651-8397-6764-9CA2-02792DB0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EFA62-6AB2-A644-551D-8943B514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D7A7F-E528-EDA4-8C24-F8A13924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9C31-852A-1732-4052-6D490D26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65CA-96D0-3644-E79C-29B5828D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93D6-36AF-1B44-E274-AFA7C4DE3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F5327-B3B7-1E67-DD13-974A6AD1A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DA8EF-AB11-966D-20FB-9D526715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63766-DD76-FA1C-C8C0-12F2D4E2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ED070-564D-332D-56B6-DEF47EB3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78BE7-6C57-45C8-17A3-90C997A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E73A-5332-820A-53AB-722DCCD7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724D0-C74E-EC8B-0E3F-AC083139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5D926-6D6E-6F8D-3B27-2508B53C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ACB8-95FC-2AC2-675B-85FB239D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2936F-8870-EA58-EDD8-FC3E6312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4CBAD-12DF-2E67-7608-5F38D85B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FE640-1288-6718-8DBE-A84BA171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7F5-D2EB-0ABB-8A67-9F40FA05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3E1F-8E6B-059C-9CFB-2119D61C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D0A61-3CDD-E250-5F2E-613EA61BF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4AB4-A142-A84A-8C7D-98EF333B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D871-B450-8316-409A-12896519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3C46-8B26-DFD6-624F-88575F78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A95E-4D21-2C19-DA4D-44FD53B0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C70B4-5D5F-938D-C638-6B51A6720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C61A-64A0-8EA7-D82A-CC5CA02D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BDD1C-7910-3248-E94D-D5866C79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4F873-630D-64DE-0408-7D64F41F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0F4D-42E9-0AA3-AA21-0C96DFA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2D788-7E60-603F-4E2A-5D910D3F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BE57-CA67-4307-A548-CF48E479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B8B6-5A4C-CA6E-0CCF-0C01B91F7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D8C3-6347-40D6-A414-E69787B2BC1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04A6-7F6A-A67B-7F34-83C6D0056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242C-70EF-24C7-157A-3F5DC0BE0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A503-2697-4682-BB1C-CBDC8727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2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500_0.001">
            <a:extLst>
              <a:ext uri="{FF2B5EF4-FFF2-40B4-BE49-F238E27FC236}">
                <a16:creationId xmlns:a16="http://schemas.microsoft.com/office/drawing/2014/main" id="{E5511B6C-3639-6658-1C3A-FDFBB463EE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457200"/>
            <a:ext cx="3617913" cy="5943600"/>
          </a:xfrm>
          <a:prstGeom prst="rect">
            <a:avLst/>
          </a:prstGeom>
        </p:spPr>
      </p:pic>
      <p:pic>
        <p:nvPicPr>
          <p:cNvPr id="5" name="Picture 4" descr="fs_0708_bwswp_500_0.002">
            <a:extLst>
              <a:ext uri="{FF2B5EF4-FFF2-40B4-BE49-F238E27FC236}">
                <a16:creationId xmlns:a16="http://schemas.microsoft.com/office/drawing/2014/main" id="{3B7B656B-2C27-7860-E01D-6AADC02C18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457200"/>
            <a:ext cx="3617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1.6">
            <a:extLst>
              <a:ext uri="{FF2B5EF4-FFF2-40B4-BE49-F238E27FC236}">
                <a16:creationId xmlns:a16="http://schemas.microsoft.com/office/drawing/2014/main" id="{B27B6467-65B9-6DC4-A0F5-3C55799202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1.8">
            <a:extLst>
              <a:ext uri="{FF2B5EF4-FFF2-40B4-BE49-F238E27FC236}">
                <a16:creationId xmlns:a16="http://schemas.microsoft.com/office/drawing/2014/main" id="{46CE3046-9040-D1B2-62A5-4B5BE10A46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5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2.0">
            <a:extLst>
              <a:ext uri="{FF2B5EF4-FFF2-40B4-BE49-F238E27FC236}">
                <a16:creationId xmlns:a16="http://schemas.microsoft.com/office/drawing/2014/main" id="{9A35C361-AF8F-37E7-DBD8-471B90A17E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2.5">
            <a:extLst>
              <a:ext uri="{FF2B5EF4-FFF2-40B4-BE49-F238E27FC236}">
                <a16:creationId xmlns:a16="http://schemas.microsoft.com/office/drawing/2014/main" id="{F19A62A1-7F70-6F38-8C4C-A29A236B50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3.0">
            <a:extLst>
              <a:ext uri="{FF2B5EF4-FFF2-40B4-BE49-F238E27FC236}">
                <a16:creationId xmlns:a16="http://schemas.microsoft.com/office/drawing/2014/main" id="{ABD0F363-9DB7-1B70-8DBD-E9AB071BCE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3.5">
            <a:extLst>
              <a:ext uri="{FF2B5EF4-FFF2-40B4-BE49-F238E27FC236}">
                <a16:creationId xmlns:a16="http://schemas.microsoft.com/office/drawing/2014/main" id="{EFB16EFE-7001-B2B9-84B0-44D69F6474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4.0">
            <a:extLst>
              <a:ext uri="{FF2B5EF4-FFF2-40B4-BE49-F238E27FC236}">
                <a16:creationId xmlns:a16="http://schemas.microsoft.com/office/drawing/2014/main" id="{3B28E35B-7275-4DA3-C0A6-9845B99407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500_0.005">
            <a:extLst>
              <a:ext uri="{FF2B5EF4-FFF2-40B4-BE49-F238E27FC236}">
                <a16:creationId xmlns:a16="http://schemas.microsoft.com/office/drawing/2014/main" id="{05278A36-4AD9-782D-13AB-5F3FAAA9B3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457200"/>
            <a:ext cx="3617913" cy="5943600"/>
          </a:xfrm>
          <a:prstGeom prst="rect">
            <a:avLst/>
          </a:prstGeom>
        </p:spPr>
      </p:pic>
      <p:pic>
        <p:nvPicPr>
          <p:cNvPr id="5" name="Picture 4" descr="fs_0708_bwswp_500_0.01">
            <a:extLst>
              <a:ext uri="{FF2B5EF4-FFF2-40B4-BE49-F238E27FC236}">
                <a16:creationId xmlns:a16="http://schemas.microsoft.com/office/drawing/2014/main" id="{8B953214-412A-34F4-D7D9-79060799B5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457200"/>
            <a:ext cx="3617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500_0.03">
            <a:extLst>
              <a:ext uri="{FF2B5EF4-FFF2-40B4-BE49-F238E27FC236}">
                <a16:creationId xmlns:a16="http://schemas.microsoft.com/office/drawing/2014/main" id="{CE3B3F63-8303-FD6E-5594-E379AD602D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0.1">
            <a:extLst>
              <a:ext uri="{FF2B5EF4-FFF2-40B4-BE49-F238E27FC236}">
                <a16:creationId xmlns:a16="http://schemas.microsoft.com/office/drawing/2014/main" id="{935F66B9-EFFB-62CA-3644-BBD8B6A2DB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0.2">
            <a:extLst>
              <a:ext uri="{FF2B5EF4-FFF2-40B4-BE49-F238E27FC236}">
                <a16:creationId xmlns:a16="http://schemas.microsoft.com/office/drawing/2014/main" id="{539B5C73-E6DA-40DC-3F93-A33CDD4F91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0.3">
            <a:extLst>
              <a:ext uri="{FF2B5EF4-FFF2-40B4-BE49-F238E27FC236}">
                <a16:creationId xmlns:a16="http://schemas.microsoft.com/office/drawing/2014/main" id="{A1BCA5E6-C3CC-D0B9-B4B7-E4C583BBB9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13" y="457200"/>
            <a:ext cx="35067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2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0.4">
            <a:extLst>
              <a:ext uri="{FF2B5EF4-FFF2-40B4-BE49-F238E27FC236}">
                <a16:creationId xmlns:a16="http://schemas.microsoft.com/office/drawing/2014/main" id="{7D0D9620-D866-E4C2-C798-0E7ABB669B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0.5">
            <a:extLst>
              <a:ext uri="{FF2B5EF4-FFF2-40B4-BE49-F238E27FC236}">
                <a16:creationId xmlns:a16="http://schemas.microsoft.com/office/drawing/2014/main" id="{3FE8F94E-1C72-D0B1-6066-CBB05343B5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0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0.6">
            <a:extLst>
              <a:ext uri="{FF2B5EF4-FFF2-40B4-BE49-F238E27FC236}">
                <a16:creationId xmlns:a16="http://schemas.microsoft.com/office/drawing/2014/main" id="{61A890D7-1391-2AA2-CD0E-6B59172088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0.7">
            <a:extLst>
              <a:ext uri="{FF2B5EF4-FFF2-40B4-BE49-F238E27FC236}">
                <a16:creationId xmlns:a16="http://schemas.microsoft.com/office/drawing/2014/main" id="{4C1E6B86-605A-1B82-900A-8BA54C3CEB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6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0.8">
            <a:extLst>
              <a:ext uri="{FF2B5EF4-FFF2-40B4-BE49-F238E27FC236}">
                <a16:creationId xmlns:a16="http://schemas.microsoft.com/office/drawing/2014/main" id="{46CF3EA8-C573-9D6E-456C-142FDBF071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0.9">
            <a:extLst>
              <a:ext uri="{FF2B5EF4-FFF2-40B4-BE49-F238E27FC236}">
                <a16:creationId xmlns:a16="http://schemas.microsoft.com/office/drawing/2014/main" id="{834B4A2B-0BFA-7B36-C88B-F9B11790B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8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1.00001">
            <a:extLst>
              <a:ext uri="{FF2B5EF4-FFF2-40B4-BE49-F238E27FC236}">
                <a16:creationId xmlns:a16="http://schemas.microsoft.com/office/drawing/2014/main" id="{C5F90F1A-C7EC-5B4F-97E0-56D98B75EC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1.1">
            <a:extLst>
              <a:ext uri="{FF2B5EF4-FFF2-40B4-BE49-F238E27FC236}">
                <a16:creationId xmlns:a16="http://schemas.microsoft.com/office/drawing/2014/main" id="{2FE190D5-F98C-A55C-7A57-9D9F6F5F18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6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708_bwswp_1.2">
            <a:extLst>
              <a:ext uri="{FF2B5EF4-FFF2-40B4-BE49-F238E27FC236}">
                <a16:creationId xmlns:a16="http://schemas.microsoft.com/office/drawing/2014/main" id="{C1A86F52-7C18-93F4-F528-C5295BD255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708_bwswp_1.4">
            <a:extLst>
              <a:ext uri="{FF2B5EF4-FFF2-40B4-BE49-F238E27FC236}">
                <a16:creationId xmlns:a16="http://schemas.microsoft.com/office/drawing/2014/main" id="{4EF05910-6C12-7284-7B77-70E02C4EDA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2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</cp:revision>
  <dcterms:created xsi:type="dcterms:W3CDTF">2022-07-08T21:42:59Z</dcterms:created>
  <dcterms:modified xsi:type="dcterms:W3CDTF">2022-07-08T21:44:06Z</dcterms:modified>
</cp:coreProperties>
</file>