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49FB-4E54-BC6D-B4B9-E6165D0AA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6C750-B30D-4643-0D41-C69677002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78782-C975-520E-040F-385F071A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3CD0-2B37-BD18-7C1A-AC40E5E0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2769-EDD5-122D-C759-2C77DE74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5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DE6F-22D8-05A3-22B3-2BF6A301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CDB05-FB07-BA88-2965-5868923F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5BAF4-F50C-CAE8-3001-58E25552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DA7F-A724-082E-5883-5427CCD2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873D-674E-C244-3E7D-19F4C262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D73B3-D33F-7D7E-CAED-DA349ADE8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48E1F-D983-15E4-8667-401FE2095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A5EE-E267-3DA3-A60B-09691497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871A-9231-3650-731B-BF032C8D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52AE-6E73-6BFD-39E2-B244EE4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06DF-DF26-42C6-3A24-87881C90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A253-FE10-AA86-1120-0E8F5CF8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CC21-3888-F92E-B50B-701CCA0F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BAB1-2033-99B5-C065-538D4C04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D32B-F858-3C04-2DA8-DD22580C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6B0B-98AB-A5BE-86E4-3D199A9C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A25D-8246-127E-439D-7F0BCCFE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A0E4-0355-41CE-4AEE-40810DD1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B745-B267-FA85-2C8D-55CB81B9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AF3D-E758-8240-7506-3E39C72F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77E1-D6A6-419C-7C30-C0670F12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8841-57D3-C490-8C3A-F2FBC171E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0FDBC-3E1E-C226-26FD-0EEE7545A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F636-91C5-ECFB-6013-E7121129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73A66-46D9-76D0-007A-09F1739D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E6556-8D6F-D379-4BBA-2BC4A0CB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22E2-D4F7-347A-29B4-90FDF5EA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D1360-43A5-BFF3-C408-700BBA023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F5BB7-8C24-38B9-E55B-C5A6066EF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25472-F8B2-0A88-7627-4D92BC016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C899F-00CA-9A98-174B-3B9078714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4AB5C-42A7-A4EA-534D-4D236F21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6428-11FC-5AE5-ECA0-D2613D6D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391B8-FC30-ABCF-CF32-065EA8EF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79E4-CF03-8A81-1171-436EC162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A7C3C-3356-8D7F-A951-3A0B804E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C0369-2B2D-25C3-D637-1DD966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0A362-9C0A-A51C-30E3-0F348702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8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79E0A-53B1-5212-1D8A-D9B1388E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5C068-C8D7-F01C-B01B-4FB97B7C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D89DF-55C8-0899-217C-AF7AEEB4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56A2-AFF4-493A-C891-25DAF64B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A9D-FE65-5491-2BD9-F618001A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EA43-698B-54DE-E7B4-36F6A8C8E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2A8E9-7C8B-D716-C85B-E7DF5BF5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75757-DD3E-E93F-8205-FF402C59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521C-4025-91E7-AC2C-6544148C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FF7B-374A-9969-8B44-97AEA384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08468-6045-61C1-83E2-BEF97521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A311E-EFBD-2D54-629D-A3F996E13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6DF9B-F80F-5232-91F6-08C595E2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C0919-68EC-00EF-EA57-76AE76FB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24B75-E20B-18A5-6EC4-C676D0EE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496AC-4991-A7BD-BDF8-027509F0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66B46-528C-5D65-6FA2-3FD662ADC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0A193-FBF7-3F60-5BED-B7495B0C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AABC-9B16-47A1-BEC9-0B00DB65B37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C4717-8497-9877-C442-A75580DF9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25AD-3917-625D-567B-22E74186C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291A-03C0-48B2-AF2A-1F33E5BA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3D3C61A9-A74E-F752-67D4-0693A5D3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31" y="1806964"/>
            <a:ext cx="2667152" cy="4490462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B072CE17-80AD-3BE2-0B26-C9BF09FA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77" y="1815477"/>
            <a:ext cx="2667152" cy="449046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D43500-7123-6F60-728C-C4EFCF9B4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19" y="1806964"/>
            <a:ext cx="2667152" cy="4490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0BB2BF-6BCF-8C8F-DF52-3754148AD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116" y="1796263"/>
            <a:ext cx="2667152" cy="4490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74614-0340-D695-C770-AFB99445601C}"/>
              </a:ext>
            </a:extLst>
          </p:cNvPr>
          <p:cNvSpPr txBox="1"/>
          <p:nvPr/>
        </p:nvSpPr>
        <p:spPr>
          <a:xfrm>
            <a:off x="1625600" y="223793"/>
            <a:ext cx="800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 </a:t>
            </a:r>
            <a:r>
              <a:rPr lang="en-US" sz="2000" dirty="0"/>
              <a:t>Starting At </a:t>
            </a:r>
            <a:r>
              <a:rPr lang="en-US" sz="2000" dirty="0">
                <a:solidFill>
                  <a:srgbClr val="FF0000"/>
                </a:solidFill>
              </a:rPr>
              <a:t>h_0=10kHz</a:t>
            </a:r>
            <a:r>
              <a:rPr lang="en-US" sz="2000" dirty="0"/>
              <a:t>, 25 cases, scanning h from h=h_0 to h=25*h_0</a:t>
            </a:r>
          </a:p>
          <a:p>
            <a:r>
              <a:rPr lang="en-US" sz="2000" dirty="0"/>
              <a:t>Omega=1MHz ; 2</a:t>
            </a:r>
            <a:r>
              <a:rPr lang="el-GR" sz="2000" dirty="0"/>
              <a:t>π Ε</a:t>
            </a:r>
            <a:r>
              <a:rPr lang="en-US" sz="2000" dirty="0" err="1"/>
              <a:t>rror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86CD0-567C-E448-9532-E3D0B18A7636}"/>
              </a:ext>
            </a:extLst>
          </p:cNvPr>
          <p:cNvSpPr txBox="1"/>
          <p:nvPr/>
        </p:nvSpPr>
        <p:spPr>
          <a:xfrm>
            <a:off x="789764" y="144833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=0.005Omega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71CFB-17F8-87E3-C1AD-304AE4AC5B9B}"/>
              </a:ext>
            </a:extLst>
          </p:cNvPr>
          <p:cNvSpPr txBox="1"/>
          <p:nvPr/>
        </p:nvSpPr>
        <p:spPr>
          <a:xfrm>
            <a:off x="7052326" y="1475501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=0.1Omega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EC2D7-F088-AA78-840B-E9BB5B075134}"/>
              </a:ext>
            </a:extLst>
          </p:cNvPr>
          <p:cNvSpPr txBox="1"/>
          <p:nvPr/>
        </p:nvSpPr>
        <p:spPr>
          <a:xfrm>
            <a:off x="4866607" y="1461917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=0.03Omega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7C9C6-3365-2A17-FB22-8E2012EB38B0}"/>
              </a:ext>
            </a:extLst>
          </p:cNvPr>
          <p:cNvSpPr txBox="1"/>
          <p:nvPr/>
        </p:nvSpPr>
        <p:spPr>
          <a:xfrm>
            <a:off x="9189044" y="1475501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=0.2Omega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61189-A916-3B08-4B02-A1E4019D3DF7}"/>
              </a:ext>
            </a:extLst>
          </p:cNvPr>
          <p:cNvSpPr txBox="1"/>
          <p:nvPr/>
        </p:nvSpPr>
        <p:spPr>
          <a:xfrm>
            <a:off x="2919558" y="5986710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36BFE-D1F2-B46C-153A-0D631F0DA638}"/>
              </a:ext>
            </a:extLst>
          </p:cNvPr>
          <p:cNvSpPr txBox="1"/>
          <p:nvPr/>
        </p:nvSpPr>
        <p:spPr>
          <a:xfrm>
            <a:off x="4984361" y="5986710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72728-7C1E-FF5A-D046-115C742FB1E5}"/>
              </a:ext>
            </a:extLst>
          </p:cNvPr>
          <p:cNvSpPr txBox="1"/>
          <p:nvPr/>
        </p:nvSpPr>
        <p:spPr>
          <a:xfrm>
            <a:off x="9143765" y="5986710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19FCF32-18D8-E8C5-B386-1982FD752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052"/>
            <a:ext cx="2668465" cy="44926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A4A791-3082-D15B-204A-CE08DA8379FF}"/>
              </a:ext>
            </a:extLst>
          </p:cNvPr>
          <p:cNvSpPr txBox="1"/>
          <p:nvPr/>
        </p:nvSpPr>
        <p:spPr>
          <a:xfrm>
            <a:off x="7074607" y="5986710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1D948-8BBF-7891-BBB9-3AF65DF90163}"/>
              </a:ext>
            </a:extLst>
          </p:cNvPr>
          <p:cNvSpPr txBox="1"/>
          <p:nvPr/>
        </p:nvSpPr>
        <p:spPr>
          <a:xfrm>
            <a:off x="2825791" y="1431305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=0.01Omega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E39A-BBAD-8848-2A47-24063BFBC54D}"/>
              </a:ext>
            </a:extLst>
          </p:cNvPr>
          <p:cNvSpPr txBox="1"/>
          <p:nvPr/>
        </p:nvSpPr>
        <p:spPr>
          <a:xfrm>
            <a:off x="1024012" y="5986710"/>
            <a:ext cx="12031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</p:spTree>
    <p:extLst>
      <p:ext uri="{BB962C8B-B14F-4D97-AF65-F5344CB8AC3E}">
        <p14:creationId xmlns:p14="http://schemas.microsoft.com/office/powerpoint/2010/main" val="41854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7624959C-21F8-BE46-B84A-6862F481A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55" y="1463108"/>
            <a:ext cx="3002864" cy="4957636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F28D1063-C5F8-3684-AFD7-9462241C2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61" y="1463108"/>
            <a:ext cx="2936716" cy="4848428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9A1E6212-5DF6-B272-F823-83396999B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34" y="1463108"/>
            <a:ext cx="2936716" cy="484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40FC6A-0561-6EA0-9CD2-74CE60015802}"/>
              </a:ext>
            </a:extLst>
          </p:cNvPr>
          <p:cNvSpPr txBox="1"/>
          <p:nvPr/>
        </p:nvSpPr>
        <p:spPr>
          <a:xfrm>
            <a:off x="1625600" y="223793"/>
            <a:ext cx="800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2. </a:t>
            </a:r>
            <a:r>
              <a:rPr lang="en-US" sz="2000" dirty="0"/>
              <a:t>Starting At </a:t>
            </a:r>
            <a:r>
              <a:rPr lang="en-US" sz="2000" dirty="0">
                <a:solidFill>
                  <a:srgbClr val="FF0000"/>
                </a:solidFill>
              </a:rPr>
              <a:t>h_0=500Hz</a:t>
            </a:r>
            <a:r>
              <a:rPr lang="en-US" sz="2000" dirty="0"/>
              <a:t>, 25 cases, scanning h from h=h_0 to h=25*h_0</a:t>
            </a:r>
          </a:p>
          <a:p>
            <a:r>
              <a:rPr lang="en-US" sz="2000" dirty="0"/>
              <a:t>Omega=1MHz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CBE3B-E473-FB16-8538-11D79A57C489}"/>
              </a:ext>
            </a:extLst>
          </p:cNvPr>
          <p:cNvSpPr txBox="1"/>
          <p:nvPr/>
        </p:nvSpPr>
        <p:spPr>
          <a:xfrm>
            <a:off x="6439986" y="6015913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A8FBA-010C-2330-3523-6BF895BD612A}"/>
              </a:ext>
            </a:extLst>
          </p:cNvPr>
          <p:cNvSpPr txBox="1"/>
          <p:nvPr/>
        </p:nvSpPr>
        <p:spPr>
          <a:xfrm>
            <a:off x="9366788" y="6126870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907A8-D207-D16D-95C5-EEE8CFAF2549}"/>
              </a:ext>
            </a:extLst>
          </p:cNvPr>
          <p:cNvSpPr txBox="1"/>
          <p:nvPr/>
        </p:nvSpPr>
        <p:spPr>
          <a:xfrm>
            <a:off x="3686441" y="6023718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9F2B0F40-5400-7222-90FD-40F66807F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3" y="1464504"/>
            <a:ext cx="2957559" cy="48828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5AE0AA7-0353-47EE-5736-C1EBD6E4CAFE}"/>
              </a:ext>
            </a:extLst>
          </p:cNvPr>
          <p:cNvSpPr txBox="1"/>
          <p:nvPr/>
        </p:nvSpPr>
        <p:spPr>
          <a:xfrm>
            <a:off x="1153090" y="6023718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7C375-64D4-1232-EB13-119D88D20A19}"/>
              </a:ext>
            </a:extLst>
          </p:cNvPr>
          <p:cNvSpPr txBox="1"/>
          <p:nvPr/>
        </p:nvSpPr>
        <p:spPr>
          <a:xfrm>
            <a:off x="1018281" y="1118718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=0.001Omega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CF2D6B-2B70-FF2D-188C-DCEA6CDA184B}"/>
              </a:ext>
            </a:extLst>
          </p:cNvPr>
          <p:cNvSpPr txBox="1"/>
          <p:nvPr/>
        </p:nvSpPr>
        <p:spPr>
          <a:xfrm>
            <a:off x="3674776" y="112368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=0.002Omega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996A8C-3CA8-0F88-1ED0-BEE3AC2E0472}"/>
              </a:ext>
            </a:extLst>
          </p:cNvPr>
          <p:cNvSpPr txBox="1"/>
          <p:nvPr/>
        </p:nvSpPr>
        <p:spPr>
          <a:xfrm>
            <a:off x="6407551" y="1118036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=0.005Omega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F84E71-79F9-0F30-4CF4-5A8417D5E09F}"/>
              </a:ext>
            </a:extLst>
          </p:cNvPr>
          <p:cNvSpPr txBox="1"/>
          <p:nvPr/>
        </p:nvSpPr>
        <p:spPr>
          <a:xfrm>
            <a:off x="9153550" y="1092085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=0.01Omega</a:t>
            </a:r>
          </a:p>
        </p:txBody>
      </p:sp>
    </p:spTree>
    <p:extLst>
      <p:ext uri="{BB962C8B-B14F-4D97-AF65-F5344CB8AC3E}">
        <p14:creationId xmlns:p14="http://schemas.microsoft.com/office/powerpoint/2010/main" val="11702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18D79E3-B9FA-3E95-6DF8-57419AFB3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70" y="1425217"/>
            <a:ext cx="3128144" cy="530194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7AC6663-2CCF-275D-04D8-0368ADE0B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54" y="1463108"/>
            <a:ext cx="3104126" cy="522615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5D882D3-44FA-A309-327D-EAEF12656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" y="1463108"/>
            <a:ext cx="3104125" cy="5226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40FC6A-0561-6EA0-9CD2-74CE60015802}"/>
              </a:ext>
            </a:extLst>
          </p:cNvPr>
          <p:cNvSpPr txBox="1"/>
          <p:nvPr/>
        </p:nvSpPr>
        <p:spPr>
          <a:xfrm>
            <a:off x="1625600" y="223793"/>
            <a:ext cx="800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2. </a:t>
            </a:r>
            <a:r>
              <a:rPr lang="en-US" sz="2000" dirty="0"/>
              <a:t>Starting At </a:t>
            </a:r>
            <a:r>
              <a:rPr lang="en-US" sz="2000" dirty="0">
                <a:solidFill>
                  <a:srgbClr val="FF0000"/>
                </a:solidFill>
              </a:rPr>
              <a:t>h_0=500Hz</a:t>
            </a:r>
            <a:r>
              <a:rPr lang="en-US" sz="2000" dirty="0"/>
              <a:t>, 25 cases, scanning h from h=h_0 to h=25*h_0</a:t>
            </a:r>
          </a:p>
          <a:p>
            <a:r>
              <a:rPr lang="en-US" sz="2000" dirty="0"/>
              <a:t>Omega=1MHz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CBE3B-E473-FB16-8538-11D79A57C489}"/>
              </a:ext>
            </a:extLst>
          </p:cNvPr>
          <p:cNvSpPr txBox="1"/>
          <p:nvPr/>
        </p:nvSpPr>
        <p:spPr>
          <a:xfrm>
            <a:off x="7436711" y="6390421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907A8-D207-D16D-95C5-EEE8CFAF2549}"/>
              </a:ext>
            </a:extLst>
          </p:cNvPr>
          <p:cNvSpPr txBox="1"/>
          <p:nvPr/>
        </p:nvSpPr>
        <p:spPr>
          <a:xfrm>
            <a:off x="4221333" y="6335930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AE0AA7-0353-47EE-5736-C1EBD6E4CAFE}"/>
              </a:ext>
            </a:extLst>
          </p:cNvPr>
          <p:cNvSpPr txBox="1"/>
          <p:nvPr/>
        </p:nvSpPr>
        <p:spPr>
          <a:xfrm>
            <a:off x="1208631" y="6357825"/>
            <a:ext cx="1664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h/MHz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7C375-64D4-1232-EB13-119D88D20A19}"/>
              </a:ext>
            </a:extLst>
          </p:cNvPr>
          <p:cNvSpPr txBox="1"/>
          <p:nvPr/>
        </p:nvSpPr>
        <p:spPr>
          <a:xfrm>
            <a:off x="1018281" y="1118718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=0.03Omega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CF2D6B-2B70-FF2D-188C-DCEA6CDA184B}"/>
              </a:ext>
            </a:extLst>
          </p:cNvPr>
          <p:cNvSpPr txBox="1"/>
          <p:nvPr/>
        </p:nvSpPr>
        <p:spPr>
          <a:xfrm>
            <a:off x="4202327" y="1112575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=0.1Omega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996A8C-3CA8-0F88-1ED0-BEE3AC2E0472}"/>
              </a:ext>
            </a:extLst>
          </p:cNvPr>
          <p:cNvSpPr txBox="1"/>
          <p:nvPr/>
        </p:nvSpPr>
        <p:spPr>
          <a:xfrm>
            <a:off x="7272809" y="1112575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F_c</a:t>
            </a:r>
            <a:r>
              <a:rPr lang="en-US" dirty="0"/>
              <a:t>=0.2Omega</a:t>
            </a:r>
          </a:p>
        </p:txBody>
      </p:sp>
    </p:spTree>
    <p:extLst>
      <p:ext uri="{BB962C8B-B14F-4D97-AF65-F5344CB8AC3E}">
        <p14:creationId xmlns:p14="http://schemas.microsoft.com/office/powerpoint/2010/main" val="315333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3</cp:revision>
  <dcterms:created xsi:type="dcterms:W3CDTF">2022-06-20T06:14:22Z</dcterms:created>
  <dcterms:modified xsi:type="dcterms:W3CDTF">2022-06-25T20:08:09Z</dcterms:modified>
</cp:coreProperties>
</file>