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2B38-6071-BBD0-2E99-8A286E087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AF126-C79D-2DB6-52B3-15DD9BB9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DE37-E75A-30C9-4F3F-6094101B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D8CC0-C546-BBBE-15BC-3EE16DBF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5300-144A-F4D7-233A-227DF1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A32E-A52C-8F67-FA66-DDB46ECF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741D0-9AD4-EC9F-58CA-8F5625ED0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7D3A-C7C9-0EB6-3477-4BA94FB7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C441D-6332-DC95-EEFC-B49B6EDA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1C69E-4FB2-A626-B611-F9A9EF05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496D2-F948-A0C3-8258-26A047108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A4149-3C50-F6DA-3EC5-29376E51A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400C-8C8E-D928-576A-6E1C9531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FBC4-46C5-5118-C9D1-F076EEBB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2434-F395-5126-14FA-806693C2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17A2-426D-A647-2AEB-35C51D75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8EF0-5959-A513-04EB-ED15765F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A166-4896-719F-E359-B4D82FEC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8D706-F1EA-7AE4-0925-2B8313EE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31D8-237F-9F4D-EA5A-BF819812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7603-323E-95FC-A828-841DDA12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A1C3F-7944-418E-651B-6D11D0F9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5F75-212D-BD5E-07BF-9D6C4F2B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2FB8-A460-7AED-80CF-31B38A20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259F-0C70-BA4B-EAFB-1857F4DE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2A3-E4AA-9F56-4D62-441FD51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658C-523E-1786-577D-686CECD85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D8184-5BFC-C7AD-CC3F-4FCE6924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51AE2-EC2A-9C25-CE52-8167F0C4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3E3B-4FED-B1B2-A984-568563B0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D4FC-F172-AF0F-CBD8-578761D7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5471-24B1-9C56-73E9-D4E7F2DF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B13EE-2478-2BAA-30B7-13F012F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59C7-F7B1-1ADC-86A9-4F2A487B3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2C65B-B5E2-E92B-7B97-B1737B152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4AA0B-FFF2-D748-2151-FCAAA441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D02BC-E06E-9484-8DBF-BE26C994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14181-1589-E32F-C907-C8BCEDB6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9ABA4-9BFB-4752-768B-E9340C53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5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DD2-64F0-26B5-5586-2AEF0B02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1683-BBF0-46DF-B6A7-EE652844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BF72C-CAA2-9455-5E5F-0EE8C098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F76D2-D243-AAA7-02C5-BA36602E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89C4-8645-95FF-EA4F-48C56B8C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596E1-9D30-40DF-8BD6-8325456F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54EB2-AD30-9BC8-0388-376D38C7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6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E362-9C08-FB12-15C2-BABF3317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0A70-0569-1A94-0B9E-9069F138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D7680-0247-9B8F-AB3A-F3BAFF5D1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AD4D6-34FD-3B49-F603-0FFA1A05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480F-8348-6859-E702-AA6DB46A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4DDE-C92D-C687-FB40-48284E07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00BD-92E4-EBDC-28A5-F438331F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BECA3-8F84-AB5D-46B7-20AD9A52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65159-97EF-991E-52CE-3406FA760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2556-A534-DBCB-3279-13F5DEC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14430-73A1-B436-E57A-A0A753DB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2736-E2D5-072D-8A75-8A94BDAB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FD0D4-AD8A-9196-3E85-28E8432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AC8-7049-E946-7444-5C244F5E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D5B8-C695-898D-285A-8BD9821AA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8EDE-5490-4FD4-8A5F-A461E3687A5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2EAA-2466-566C-A9AF-86E57BDDA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334B-8CF8-A833-5B97-164CF8324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FC3E-3A28-4E09-94D8-56E292E0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AF7FF-9419-8705-679E-B0C417D8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00" y="0"/>
            <a:ext cx="757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ADABB3-6945-3F02-4699-322B9FE2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28" y="0"/>
            <a:ext cx="761774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48E8B-8205-649E-3465-08AE9A463D6E}"/>
              </a:ext>
            </a:extLst>
          </p:cNvPr>
          <p:cNvSpPr txBox="1"/>
          <p:nvPr/>
        </p:nvSpPr>
        <p:spPr>
          <a:xfrm>
            <a:off x="517849" y="802433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Fc=1.42h</a:t>
            </a:r>
          </a:p>
        </p:txBody>
      </p:sp>
    </p:spTree>
    <p:extLst>
      <p:ext uri="{BB962C8B-B14F-4D97-AF65-F5344CB8AC3E}">
        <p14:creationId xmlns:p14="http://schemas.microsoft.com/office/powerpoint/2010/main" val="75579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ACC6F-8A68-DF27-0CA1-7847F0F2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15" y="0"/>
            <a:ext cx="76289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955BE-F918-29C6-5378-9623C40D441B}"/>
              </a:ext>
            </a:extLst>
          </p:cNvPr>
          <p:cNvSpPr txBox="1"/>
          <p:nvPr/>
        </p:nvSpPr>
        <p:spPr>
          <a:xfrm>
            <a:off x="517849" y="802433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Fc=1.42h</a:t>
            </a:r>
          </a:p>
        </p:txBody>
      </p:sp>
    </p:spTree>
    <p:extLst>
      <p:ext uri="{BB962C8B-B14F-4D97-AF65-F5344CB8AC3E}">
        <p14:creationId xmlns:p14="http://schemas.microsoft.com/office/powerpoint/2010/main" val="278904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20E7B-E748-5711-660F-9A62261E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90" y="0"/>
            <a:ext cx="756662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8CE33-A03B-B5E7-B4B5-7438A27E8D3C}"/>
              </a:ext>
            </a:extLst>
          </p:cNvPr>
          <p:cNvSpPr txBox="1"/>
          <p:nvPr/>
        </p:nvSpPr>
        <p:spPr>
          <a:xfrm>
            <a:off x="517849" y="802433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Fc=1.44h</a:t>
            </a:r>
          </a:p>
        </p:txBody>
      </p:sp>
    </p:spTree>
    <p:extLst>
      <p:ext uri="{BB962C8B-B14F-4D97-AF65-F5344CB8AC3E}">
        <p14:creationId xmlns:p14="http://schemas.microsoft.com/office/powerpoint/2010/main" val="349010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1</cp:revision>
  <dcterms:created xsi:type="dcterms:W3CDTF">2022-07-19T01:09:41Z</dcterms:created>
  <dcterms:modified xsi:type="dcterms:W3CDTF">2022-07-19T01:13:43Z</dcterms:modified>
</cp:coreProperties>
</file>