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49FB-4E54-BC6D-B4B9-E6165D0AA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6C750-B30D-4643-0D41-C69677002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78782-C975-520E-040F-385F071A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3CD0-2B37-BD18-7C1A-AC40E5E0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2769-EDD5-122D-C759-2C77DE74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5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DE6F-22D8-05A3-22B3-2BF6A301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CDB05-FB07-BA88-2965-5868923F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5BAF4-F50C-CAE8-3001-58E25552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DA7F-A724-082E-5883-5427CCD2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873D-674E-C244-3E7D-19F4C262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D73B3-D33F-7D7E-CAED-DA349ADE8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48E1F-D983-15E4-8667-401FE2095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A5EE-E267-3DA3-A60B-09691497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871A-9231-3650-731B-BF032C8D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52AE-6E73-6BFD-39E2-B244EE4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06DF-DF26-42C6-3A24-87881C90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A253-FE10-AA86-1120-0E8F5CF8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CC21-3888-F92E-B50B-701CCA0F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BAB1-2033-99B5-C065-538D4C04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D32B-F858-3C04-2DA8-DD22580C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6B0B-98AB-A5BE-86E4-3D199A9C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A25D-8246-127E-439D-7F0BCCFE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A0E4-0355-41CE-4AEE-40810DD1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B745-B267-FA85-2C8D-55CB81B9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AF3D-E758-8240-7506-3E39C72F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77E1-D6A6-419C-7C30-C0670F12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8841-57D3-C490-8C3A-F2FBC171E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0FDBC-3E1E-C226-26FD-0EEE7545A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F636-91C5-ECFB-6013-E7121129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73A66-46D9-76D0-007A-09F1739D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E6556-8D6F-D379-4BBA-2BC4A0CB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22E2-D4F7-347A-29B4-90FDF5EA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D1360-43A5-BFF3-C408-700BBA023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F5BB7-8C24-38B9-E55B-C5A6066EF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25472-F8B2-0A88-7627-4D92BC016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C899F-00CA-9A98-174B-3B9078714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4AB5C-42A7-A4EA-534D-4D236F21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6428-11FC-5AE5-ECA0-D2613D6D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391B8-FC30-ABCF-CF32-065EA8EF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79E4-CF03-8A81-1171-436EC162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A7C3C-3356-8D7F-A951-3A0B804E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C0369-2B2D-25C3-D637-1DD966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0A362-9C0A-A51C-30E3-0F348702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8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79E0A-53B1-5212-1D8A-D9B1388E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5C068-C8D7-F01C-B01B-4FB97B7C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D89DF-55C8-0899-217C-AF7AEEB4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56A2-AFF4-493A-C891-25DAF64B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A9D-FE65-5491-2BD9-F618001A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EA43-698B-54DE-E7B4-36F6A8C8E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2A8E9-7C8B-D716-C85B-E7DF5BF5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75757-DD3E-E93F-8205-FF402C59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521C-4025-91E7-AC2C-6544148C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FF7B-374A-9969-8B44-97AEA384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08468-6045-61C1-83E2-BEF97521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A311E-EFBD-2D54-629D-A3F996E13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6DF9B-F80F-5232-91F6-08C595E2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C0919-68EC-00EF-EA57-76AE76FB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24B75-E20B-18A5-6EC4-C676D0EE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496AC-4991-A7BD-BDF8-027509F0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66B46-528C-5D65-6FA2-3FD662ADC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0A193-FBF7-3F60-5BED-B7495B0C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AABC-9B16-47A1-BEC9-0B00DB65B3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C4717-8497-9877-C442-A75580DF9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25AD-3917-625D-567B-22E74186C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BE964B-65D8-E48D-3CBE-1CE0A6AEF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6" y="1847273"/>
            <a:ext cx="2843246" cy="478693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F18D846-DADF-C7C6-CD66-F0609DB79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11" y="1847272"/>
            <a:ext cx="2843246" cy="478693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7B186FA-6E93-2E98-EB54-938B76B9D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92" y="1842394"/>
            <a:ext cx="2843247" cy="4786937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124936E-6368-54B7-9822-0CDAF454D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473" y="1842394"/>
            <a:ext cx="2843247" cy="47869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74614-0340-D695-C770-AFB99445601C}"/>
              </a:ext>
            </a:extLst>
          </p:cNvPr>
          <p:cNvSpPr txBox="1"/>
          <p:nvPr/>
        </p:nvSpPr>
        <p:spPr>
          <a:xfrm>
            <a:off x="1625600" y="223793"/>
            <a:ext cx="8007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Starting At </a:t>
            </a:r>
            <a:r>
              <a:rPr lang="en-US" sz="2000" dirty="0">
                <a:solidFill>
                  <a:srgbClr val="FF0000"/>
                </a:solidFill>
              </a:rPr>
              <a:t>h_0=10kHz</a:t>
            </a:r>
            <a:r>
              <a:rPr lang="en-US" sz="2000" dirty="0"/>
              <a:t>, 25 cases, scanning h from h=h_0 to h=25*h_0</a:t>
            </a:r>
          </a:p>
          <a:p>
            <a:r>
              <a:rPr lang="en-US" sz="2000" dirty="0"/>
              <a:t>Omega=1MHz ; 2</a:t>
            </a:r>
            <a:r>
              <a:rPr lang="el-GR" sz="2000" dirty="0"/>
              <a:t>π Ε</a:t>
            </a:r>
            <a:r>
              <a:rPr lang="en-US" sz="2000" dirty="0" err="1"/>
              <a:t>rror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a: Xiaoyu; b:Mark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86CD0-567C-E448-9532-E3D0B18A7636}"/>
              </a:ext>
            </a:extLst>
          </p:cNvPr>
          <p:cNvSpPr txBox="1"/>
          <p:nvPr/>
        </p:nvSpPr>
        <p:spPr>
          <a:xfrm>
            <a:off x="871268" y="1449238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=0.01Omega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71CFB-17F8-87E3-C1AD-304AE4AC5B9B}"/>
              </a:ext>
            </a:extLst>
          </p:cNvPr>
          <p:cNvSpPr txBox="1"/>
          <p:nvPr/>
        </p:nvSpPr>
        <p:spPr>
          <a:xfrm>
            <a:off x="6387563" y="1475501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=0.1Omega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EC2D7-F088-AA78-840B-E9BB5B075134}"/>
              </a:ext>
            </a:extLst>
          </p:cNvPr>
          <p:cNvSpPr txBox="1"/>
          <p:nvPr/>
        </p:nvSpPr>
        <p:spPr>
          <a:xfrm>
            <a:off x="3811736" y="145994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=0.03Omega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7C9C6-3365-2A17-FB22-8E2012EB38B0}"/>
              </a:ext>
            </a:extLst>
          </p:cNvPr>
          <p:cNvSpPr txBox="1"/>
          <p:nvPr/>
        </p:nvSpPr>
        <p:spPr>
          <a:xfrm>
            <a:off x="9338889" y="1475501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=0.2Omega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E39A-BBAD-8848-2A47-24063BFBC54D}"/>
              </a:ext>
            </a:extLst>
          </p:cNvPr>
          <p:cNvSpPr txBox="1"/>
          <p:nvPr/>
        </p:nvSpPr>
        <p:spPr>
          <a:xfrm>
            <a:off x="1035170" y="6357668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61189-A916-3B08-4B02-A1E4019D3DF7}"/>
              </a:ext>
            </a:extLst>
          </p:cNvPr>
          <p:cNvSpPr txBox="1"/>
          <p:nvPr/>
        </p:nvSpPr>
        <p:spPr>
          <a:xfrm>
            <a:off x="3925851" y="6357668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36BFE-D1F2-B46C-153A-0D631F0DA638}"/>
              </a:ext>
            </a:extLst>
          </p:cNvPr>
          <p:cNvSpPr txBox="1"/>
          <p:nvPr/>
        </p:nvSpPr>
        <p:spPr>
          <a:xfrm>
            <a:off x="6715367" y="6357668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72728-7C1E-FF5A-D046-115C742FB1E5}"/>
              </a:ext>
            </a:extLst>
          </p:cNvPr>
          <p:cNvSpPr txBox="1"/>
          <p:nvPr/>
        </p:nvSpPr>
        <p:spPr>
          <a:xfrm>
            <a:off x="9502791" y="6357668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</p:spTree>
    <p:extLst>
      <p:ext uri="{BB962C8B-B14F-4D97-AF65-F5344CB8AC3E}">
        <p14:creationId xmlns:p14="http://schemas.microsoft.com/office/powerpoint/2010/main" val="41854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0FC6A-0561-6EA0-9CD2-74CE60015802}"/>
              </a:ext>
            </a:extLst>
          </p:cNvPr>
          <p:cNvSpPr txBox="1"/>
          <p:nvPr/>
        </p:nvSpPr>
        <p:spPr>
          <a:xfrm>
            <a:off x="1625600" y="223793"/>
            <a:ext cx="8007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Starting At </a:t>
            </a:r>
            <a:r>
              <a:rPr lang="en-US" sz="2000" dirty="0">
                <a:solidFill>
                  <a:srgbClr val="FF0000"/>
                </a:solidFill>
              </a:rPr>
              <a:t>h_0=500Hz</a:t>
            </a:r>
            <a:r>
              <a:rPr lang="en-US" sz="2000" dirty="0"/>
              <a:t>, 25 cases, scanning h from h=h_0 to h=25*h_0</a:t>
            </a:r>
          </a:p>
          <a:p>
            <a:r>
              <a:rPr lang="en-US" sz="2000" dirty="0"/>
              <a:t>Omega=1MHz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a: Xiaoyu; b:Mark F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A47E432-0927-E2CB-26BF-CF8F2BE2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4" y="2234424"/>
            <a:ext cx="2627207" cy="433743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C6174CC-F014-56C6-3D2C-9FB19C20D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61" y="2234425"/>
            <a:ext cx="2627208" cy="433744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9400D02-50B3-EA28-EDA5-A63F3779C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47" y="2227497"/>
            <a:ext cx="2627207" cy="4337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D0F165-00A4-9B97-E499-910AB9D953CC}"/>
              </a:ext>
            </a:extLst>
          </p:cNvPr>
          <p:cNvSpPr txBox="1"/>
          <p:nvPr/>
        </p:nvSpPr>
        <p:spPr>
          <a:xfrm>
            <a:off x="4147952" y="1929442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=0.002Omega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AEDD19-6B4C-C448-56FE-43A54C6074E7}"/>
              </a:ext>
            </a:extLst>
          </p:cNvPr>
          <p:cNvSpPr txBox="1"/>
          <p:nvPr/>
        </p:nvSpPr>
        <p:spPr>
          <a:xfrm>
            <a:off x="1447632" y="1929442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=0.001Omega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34167-AF72-1CEA-6774-97EAD9E861C0}"/>
              </a:ext>
            </a:extLst>
          </p:cNvPr>
          <p:cNvSpPr txBox="1"/>
          <p:nvPr/>
        </p:nvSpPr>
        <p:spPr>
          <a:xfrm>
            <a:off x="6902864" y="1929442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=0.005Omega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C4D98A-B5F5-3401-B638-CF774AD7CDAA}"/>
              </a:ext>
            </a:extLst>
          </p:cNvPr>
          <p:cNvSpPr txBox="1"/>
          <p:nvPr/>
        </p:nvSpPr>
        <p:spPr>
          <a:xfrm>
            <a:off x="9817967" y="1865092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=0.01Omega</a:t>
            </a:r>
          </a:p>
        </p:txBody>
      </p:sp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4DDB0AA2-DEE9-C39B-B2EB-55989E7B2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26" y="2234422"/>
            <a:ext cx="2627207" cy="4337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5AE0AA7-0353-47EE-5736-C1EBD6E4CAFE}"/>
              </a:ext>
            </a:extLst>
          </p:cNvPr>
          <p:cNvSpPr txBox="1"/>
          <p:nvPr/>
        </p:nvSpPr>
        <p:spPr>
          <a:xfrm>
            <a:off x="1628177" y="6273501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CBE3B-E473-FB16-8538-11D79A57C489}"/>
              </a:ext>
            </a:extLst>
          </p:cNvPr>
          <p:cNvSpPr txBox="1"/>
          <p:nvPr/>
        </p:nvSpPr>
        <p:spPr>
          <a:xfrm>
            <a:off x="7298192" y="6312932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A8FBA-010C-2330-3523-6BF895BD612A}"/>
              </a:ext>
            </a:extLst>
          </p:cNvPr>
          <p:cNvSpPr txBox="1"/>
          <p:nvPr/>
        </p:nvSpPr>
        <p:spPr>
          <a:xfrm>
            <a:off x="10082583" y="6312932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907A8-D207-D16D-95C5-EEE8CFAF2549}"/>
              </a:ext>
            </a:extLst>
          </p:cNvPr>
          <p:cNvSpPr txBox="1"/>
          <p:nvPr/>
        </p:nvSpPr>
        <p:spPr>
          <a:xfrm>
            <a:off x="4431103" y="6273501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</p:spTree>
    <p:extLst>
      <p:ext uri="{BB962C8B-B14F-4D97-AF65-F5344CB8AC3E}">
        <p14:creationId xmlns:p14="http://schemas.microsoft.com/office/powerpoint/2010/main" val="11702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CEA648A-7450-214C-5985-16BB9CE82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43" y="2286000"/>
            <a:ext cx="2468397" cy="419767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B7DB35E-A911-56B2-1629-8D03014E5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5" y="2286000"/>
            <a:ext cx="2468397" cy="415583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449CDD7-5FB5-1E17-C5D6-92A15D3F5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59" y="2286000"/>
            <a:ext cx="2468397" cy="4162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A5AF43-C852-EFAE-E4C3-825AA51ABA67}"/>
              </a:ext>
            </a:extLst>
          </p:cNvPr>
          <p:cNvSpPr txBox="1"/>
          <p:nvPr/>
        </p:nvSpPr>
        <p:spPr>
          <a:xfrm>
            <a:off x="2027414" y="1916668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=0.03Omega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36929-2677-4DEB-F72A-02AAFD646A05}"/>
              </a:ext>
            </a:extLst>
          </p:cNvPr>
          <p:cNvSpPr txBox="1"/>
          <p:nvPr/>
        </p:nvSpPr>
        <p:spPr>
          <a:xfrm>
            <a:off x="4720398" y="1916668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=0.1Omega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945AF-6B67-C329-322A-708A4A39D982}"/>
              </a:ext>
            </a:extLst>
          </p:cNvPr>
          <p:cNvSpPr txBox="1"/>
          <p:nvPr/>
        </p:nvSpPr>
        <p:spPr>
          <a:xfrm>
            <a:off x="7335180" y="1916668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=0.2Omega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0FAC4-CDD4-98E9-3864-638B5B84F77F}"/>
              </a:ext>
            </a:extLst>
          </p:cNvPr>
          <p:cNvSpPr txBox="1"/>
          <p:nvPr/>
        </p:nvSpPr>
        <p:spPr>
          <a:xfrm>
            <a:off x="1712785" y="416167"/>
            <a:ext cx="8007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Starting At </a:t>
            </a:r>
            <a:r>
              <a:rPr lang="en-US" sz="2000" dirty="0">
                <a:solidFill>
                  <a:srgbClr val="FF0000"/>
                </a:solidFill>
              </a:rPr>
              <a:t>h_0=500Hz</a:t>
            </a:r>
            <a:r>
              <a:rPr lang="en-US" sz="2000" dirty="0"/>
              <a:t>, 25 cases, scanning h from h=h_0 to h=25*h_0</a:t>
            </a:r>
          </a:p>
          <a:p>
            <a:r>
              <a:rPr lang="en-US" sz="2000" dirty="0"/>
              <a:t>Omega=1MHz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a: Xiaoyu; b:Mark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DFFE0-D1D0-ACBE-2B18-5E888607D2F6}"/>
              </a:ext>
            </a:extLst>
          </p:cNvPr>
          <p:cNvSpPr txBox="1"/>
          <p:nvPr/>
        </p:nvSpPr>
        <p:spPr>
          <a:xfrm>
            <a:off x="5003480" y="6223157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156DC-49CB-4B97-26CA-106E03C2C05C}"/>
              </a:ext>
            </a:extLst>
          </p:cNvPr>
          <p:cNvSpPr txBox="1"/>
          <p:nvPr/>
        </p:nvSpPr>
        <p:spPr>
          <a:xfrm>
            <a:off x="2242435" y="6211136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9E534-2554-AE1F-0C5D-D50951D5315F}"/>
              </a:ext>
            </a:extLst>
          </p:cNvPr>
          <p:cNvSpPr txBox="1"/>
          <p:nvPr/>
        </p:nvSpPr>
        <p:spPr>
          <a:xfrm>
            <a:off x="7606042" y="6223157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</p:spTree>
    <p:extLst>
      <p:ext uri="{BB962C8B-B14F-4D97-AF65-F5344CB8AC3E}">
        <p14:creationId xmlns:p14="http://schemas.microsoft.com/office/powerpoint/2010/main" val="412124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2</cp:revision>
  <dcterms:created xsi:type="dcterms:W3CDTF">2022-06-20T06:14:22Z</dcterms:created>
  <dcterms:modified xsi:type="dcterms:W3CDTF">2022-06-20T06:32:03Z</dcterms:modified>
</cp:coreProperties>
</file>