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0E3-367E-285A-CB85-F779401E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3E98D-A3FC-3662-D22E-7A59BB0C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D0DC-11A7-033E-6464-89FE1B7F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0216-F6FA-83A4-18E4-8F3F739F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9B3A-017A-007A-DEAB-71FE0D61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450D-8F11-BCB3-423B-A0D53016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5BB1-4197-5E3D-071C-02B8851A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1F56-556F-2BD7-182C-336DF076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18B9-3C2C-9008-F991-39966D1C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E4B6-FD3B-D392-05FE-82FCABF9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282BE-0BC7-A5B9-5C47-5BF7C362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91B2-44A2-29C7-882D-6B2DA98B0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962D-2181-8C53-4DBE-8D277484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E8CC-7DF3-4928-AB54-687A89B2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5404-17B3-C69F-CE6D-4153EB6C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4B9-B099-8D97-31AB-0B2B4D9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5F34-00D8-9E91-3FB5-66DAC486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B088-8E62-4184-3917-F421190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A5BF-231E-9A59-7D82-8FBCC92B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ED04-F7BA-13D7-5EA8-1972A8A0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4C-F51B-BAAA-7E6C-803825DF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DF99-181C-B98E-D6CE-C33DD825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F61E-28D4-A253-45CB-B891A168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442B-F5B8-A395-2351-B0192CAD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39AB-E2AD-3781-6124-14F1FAE6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7364-ACF5-C8A7-FCBE-5CB86FA6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0050-CACE-755B-15D1-500FA99A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344-3BF2-BFC3-155D-64DA98676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04DB-F8DC-ACEF-C25C-33700537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E4722-E901-CDCB-7027-F8F7243A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0720-22B6-9036-1934-5400375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CA0-C546-036C-A203-A924504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40A2-D2A4-8087-F046-952BBE4F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75775-49CF-02DA-86A6-7AF8F279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59EA2-B470-A973-3DA0-925F3C32A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6FDCB-5D19-558C-81A5-5E854DE1B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D6768-3A83-584C-B246-E40FDD2D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E164F-ED0A-EC70-D471-739FBA93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2D1F0-6EB1-C5C4-9C61-DD4FBB01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15A8-E26D-8229-2BAC-F0D57466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52CEF-8DB4-00EC-D7E4-4FF5F194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EFCA6-BBD3-5574-7B62-437671AE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2FB68-C59D-D37D-05EE-2D78E02F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6806F-D34F-A483-6A85-A7BA44BB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8F4C6-79DE-E3FA-B773-A82F01B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BA79-48D5-FE31-68A4-51A824B9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2B7-C00A-ADF7-AB4A-A6C3FE39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512D-50CE-338F-D580-BE1CB8FF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8D9F-D663-4EE1-8E87-5F77E715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6511F-99EE-F72A-3818-5F5B5FC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79EA6-C05A-87AA-F5A5-1418ECF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6C60-CB3B-2056-45DC-2DE244B0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9ED5-F6FF-E011-CB17-D0FAB5D9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D3E5-C59E-1A1A-AEE3-16194B72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CF28-56FC-C8E2-1C1F-A7DCDDFA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6C646-D745-8D52-9858-26F74A6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8834-15FD-D045-110A-63A0A1AB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FE97-9025-A674-236F-B5D7C8B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C3B06-7B44-3066-554A-0A6D2B1E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F709-D61E-7384-7CA3-37849ED2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0F22-D41F-B460-54FB-8C3A2EA18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BA8D-18DA-44B7-8010-5C40FBAC7EB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7B1D-E2C0-CB31-9E77-D800256F0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48B6-8E0D-3FDF-28D8-8CDEDD1FF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150C-328F-46E0-90DB-42D3E1A4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09621-F9E1-944C-B6E6-C51EFFAFCC90}"/>
              </a:ext>
            </a:extLst>
          </p:cNvPr>
          <p:cNvSpPr txBox="1"/>
          <p:nvPr/>
        </p:nvSpPr>
        <p:spPr>
          <a:xfrm>
            <a:off x="549519" y="368792"/>
            <a:ext cx="7348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in the frequency domain generates a repeating signal in the time domain. The period of the constructed “sample” would equal to T=1/</a:t>
            </a:r>
            <a:r>
              <a:rPr lang="el-GR" dirty="0"/>
              <a:t>Δ</a:t>
            </a:r>
            <a:r>
              <a:rPr lang="en-US" dirty="0"/>
              <a:t>f</a:t>
            </a:r>
            <a:r>
              <a:rPr lang="el-GR" dirty="0"/>
              <a:t>, </a:t>
            </a:r>
            <a:r>
              <a:rPr lang="en-US" dirty="0"/>
              <a:t>where </a:t>
            </a:r>
            <a:r>
              <a:rPr lang="el-GR" dirty="0"/>
              <a:t>Δ</a:t>
            </a:r>
            <a:r>
              <a:rPr lang="en-US" dirty="0"/>
              <a:t>f is the sampling interval in the frequency domain. For </a:t>
            </a:r>
            <a:r>
              <a:rPr lang="en-US" dirty="0" err="1">
                <a:solidFill>
                  <a:srgbClr val="FF0000"/>
                </a:solidFill>
              </a:rPr>
              <a:t>F_c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l-GR" dirty="0"/>
              <a:t>, </a:t>
            </a:r>
            <a:r>
              <a:rPr lang="en-US" dirty="0"/>
              <a:t>Rabi </a:t>
            </a:r>
            <a:r>
              <a:rPr lang="en-US" dirty="0" err="1"/>
              <a:t>osclliation</a:t>
            </a:r>
            <a:r>
              <a:rPr lang="en-US" dirty="0"/>
              <a:t> only take a very short time, and the phase drift </a:t>
            </a:r>
            <a:r>
              <a:rPr lang="el-GR" dirty="0"/>
              <a:t>φ </a:t>
            </a:r>
            <a:r>
              <a:rPr lang="en-US" dirty="0"/>
              <a:t>seen by the experiment is nearly linear, as the graph below shows. It looks like we need a large number of Rabi </a:t>
            </a:r>
            <a:r>
              <a:rPr lang="en-US" dirty="0" err="1"/>
              <a:t>osclliations</a:t>
            </a:r>
            <a:r>
              <a:rPr lang="en-US" dirty="0"/>
              <a:t> to get the whole picture of the time series.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C2DA6-3053-A000-70D5-8E40D60C3ECA}"/>
              </a:ext>
            </a:extLst>
          </p:cNvPr>
          <p:cNvCxnSpPr>
            <a:cxnSpLocks/>
          </p:cNvCxnSpPr>
          <p:nvPr/>
        </p:nvCxnSpPr>
        <p:spPr>
          <a:xfrm flipV="1">
            <a:off x="2837695" y="3759442"/>
            <a:ext cx="0" cy="137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8556EA-6771-D2AE-AE91-5950224EE227}"/>
              </a:ext>
            </a:extLst>
          </p:cNvPr>
          <p:cNvCxnSpPr>
            <a:cxnSpLocks/>
          </p:cNvCxnSpPr>
          <p:nvPr/>
        </p:nvCxnSpPr>
        <p:spPr>
          <a:xfrm flipV="1">
            <a:off x="2837695" y="5026776"/>
            <a:ext cx="9119843" cy="11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071484-0A01-D3F1-6E38-35CC774D6936}"/>
              </a:ext>
            </a:extLst>
          </p:cNvPr>
          <p:cNvSpPr/>
          <p:nvPr/>
        </p:nvSpPr>
        <p:spPr>
          <a:xfrm>
            <a:off x="2875085" y="3713575"/>
            <a:ext cx="4185138" cy="984738"/>
          </a:xfrm>
          <a:custGeom>
            <a:avLst/>
            <a:gdLst>
              <a:gd name="connsiteX0" fmla="*/ 0 w 4185138"/>
              <a:gd name="connsiteY0" fmla="*/ 545123 h 984738"/>
              <a:gd name="connsiteX1" fmla="*/ 131884 w 4185138"/>
              <a:gd name="connsiteY1" fmla="*/ 527538 h 984738"/>
              <a:gd name="connsiteX2" fmla="*/ 171450 w 4185138"/>
              <a:gd name="connsiteY2" fmla="*/ 487973 h 984738"/>
              <a:gd name="connsiteX3" fmla="*/ 202223 w 4185138"/>
              <a:gd name="connsiteY3" fmla="*/ 461596 h 984738"/>
              <a:gd name="connsiteX4" fmla="*/ 232996 w 4185138"/>
              <a:gd name="connsiteY4" fmla="*/ 430823 h 984738"/>
              <a:gd name="connsiteX5" fmla="*/ 254977 w 4185138"/>
              <a:gd name="connsiteY5" fmla="*/ 413238 h 984738"/>
              <a:gd name="connsiteX6" fmla="*/ 298938 w 4185138"/>
              <a:gd name="connsiteY6" fmla="*/ 369276 h 984738"/>
              <a:gd name="connsiteX7" fmla="*/ 320919 w 4185138"/>
              <a:gd name="connsiteY7" fmla="*/ 364880 h 984738"/>
              <a:gd name="connsiteX8" fmla="*/ 338504 w 4185138"/>
              <a:gd name="connsiteY8" fmla="*/ 356088 h 984738"/>
              <a:gd name="connsiteX9" fmla="*/ 444011 w 4185138"/>
              <a:gd name="connsiteY9" fmla="*/ 369276 h 984738"/>
              <a:gd name="connsiteX10" fmla="*/ 487973 w 4185138"/>
              <a:gd name="connsiteY10" fmla="*/ 408842 h 984738"/>
              <a:gd name="connsiteX11" fmla="*/ 505557 w 4185138"/>
              <a:gd name="connsiteY11" fmla="*/ 439615 h 984738"/>
              <a:gd name="connsiteX12" fmla="*/ 562707 w 4185138"/>
              <a:gd name="connsiteY12" fmla="*/ 487973 h 984738"/>
              <a:gd name="connsiteX13" fmla="*/ 575896 w 4185138"/>
              <a:gd name="connsiteY13" fmla="*/ 509953 h 984738"/>
              <a:gd name="connsiteX14" fmla="*/ 589084 w 4185138"/>
              <a:gd name="connsiteY14" fmla="*/ 505557 h 984738"/>
              <a:gd name="connsiteX15" fmla="*/ 729761 w 4185138"/>
              <a:gd name="connsiteY15" fmla="*/ 395653 h 984738"/>
              <a:gd name="connsiteX16" fmla="*/ 795704 w 4185138"/>
              <a:gd name="connsiteY16" fmla="*/ 320919 h 984738"/>
              <a:gd name="connsiteX17" fmla="*/ 874834 w 4185138"/>
              <a:gd name="connsiteY17" fmla="*/ 202223 h 984738"/>
              <a:gd name="connsiteX18" fmla="*/ 905607 w 4185138"/>
              <a:gd name="connsiteY18" fmla="*/ 136280 h 984738"/>
              <a:gd name="connsiteX19" fmla="*/ 918796 w 4185138"/>
              <a:gd name="connsiteY19" fmla="*/ 101111 h 984738"/>
              <a:gd name="connsiteX20" fmla="*/ 940777 w 4185138"/>
              <a:gd name="connsiteY20" fmla="*/ 83526 h 984738"/>
              <a:gd name="connsiteX21" fmla="*/ 958361 w 4185138"/>
              <a:gd name="connsiteY21" fmla="*/ 43961 h 984738"/>
              <a:gd name="connsiteX22" fmla="*/ 980342 w 4185138"/>
              <a:gd name="connsiteY22" fmla="*/ 17584 h 984738"/>
              <a:gd name="connsiteX23" fmla="*/ 993530 w 4185138"/>
              <a:gd name="connsiteY23" fmla="*/ 0 h 984738"/>
              <a:gd name="connsiteX24" fmla="*/ 1077057 w 4185138"/>
              <a:gd name="connsiteY24" fmla="*/ 92319 h 984738"/>
              <a:gd name="connsiteX25" fmla="*/ 1085850 w 4185138"/>
              <a:gd name="connsiteY25" fmla="*/ 131884 h 984738"/>
              <a:gd name="connsiteX26" fmla="*/ 1099038 w 4185138"/>
              <a:gd name="connsiteY26" fmla="*/ 162657 h 984738"/>
              <a:gd name="connsiteX27" fmla="*/ 1116623 w 4185138"/>
              <a:gd name="connsiteY27" fmla="*/ 263769 h 984738"/>
              <a:gd name="connsiteX28" fmla="*/ 1178169 w 4185138"/>
              <a:gd name="connsiteY28" fmla="*/ 338503 h 984738"/>
              <a:gd name="connsiteX29" fmla="*/ 1222130 w 4185138"/>
              <a:gd name="connsiteY29" fmla="*/ 382465 h 984738"/>
              <a:gd name="connsiteX30" fmla="*/ 1239715 w 4185138"/>
              <a:gd name="connsiteY30" fmla="*/ 404446 h 984738"/>
              <a:gd name="connsiteX31" fmla="*/ 1310054 w 4185138"/>
              <a:gd name="connsiteY31" fmla="*/ 479180 h 984738"/>
              <a:gd name="connsiteX32" fmla="*/ 1354015 w 4185138"/>
              <a:gd name="connsiteY32" fmla="*/ 523142 h 984738"/>
              <a:gd name="connsiteX33" fmla="*/ 1380392 w 4185138"/>
              <a:gd name="connsiteY33" fmla="*/ 567103 h 984738"/>
              <a:gd name="connsiteX34" fmla="*/ 1415561 w 4185138"/>
              <a:gd name="connsiteY34" fmla="*/ 597876 h 984738"/>
              <a:gd name="connsiteX35" fmla="*/ 1446334 w 4185138"/>
              <a:gd name="connsiteY35" fmla="*/ 628650 h 984738"/>
              <a:gd name="connsiteX36" fmla="*/ 1560634 w 4185138"/>
              <a:gd name="connsiteY36" fmla="*/ 716573 h 984738"/>
              <a:gd name="connsiteX37" fmla="*/ 1591407 w 4185138"/>
              <a:gd name="connsiteY37" fmla="*/ 742950 h 984738"/>
              <a:gd name="connsiteX38" fmla="*/ 1617784 w 4185138"/>
              <a:gd name="connsiteY38" fmla="*/ 760534 h 984738"/>
              <a:gd name="connsiteX39" fmla="*/ 1732084 w 4185138"/>
              <a:gd name="connsiteY39" fmla="*/ 826476 h 984738"/>
              <a:gd name="connsiteX40" fmla="*/ 1762857 w 4185138"/>
              <a:gd name="connsiteY40" fmla="*/ 844061 h 984738"/>
              <a:gd name="connsiteX41" fmla="*/ 1820007 w 4185138"/>
              <a:gd name="connsiteY41" fmla="*/ 866042 h 984738"/>
              <a:gd name="connsiteX42" fmla="*/ 1868365 w 4185138"/>
              <a:gd name="connsiteY42" fmla="*/ 888023 h 984738"/>
              <a:gd name="connsiteX43" fmla="*/ 1921119 w 4185138"/>
              <a:gd name="connsiteY43" fmla="*/ 901211 h 984738"/>
              <a:gd name="connsiteX44" fmla="*/ 2123342 w 4185138"/>
              <a:gd name="connsiteY44" fmla="*/ 967153 h 984738"/>
              <a:gd name="connsiteX45" fmla="*/ 2167304 w 4185138"/>
              <a:gd name="connsiteY45" fmla="*/ 971550 h 984738"/>
              <a:gd name="connsiteX46" fmla="*/ 2281604 w 4185138"/>
              <a:gd name="connsiteY46" fmla="*/ 984738 h 984738"/>
              <a:gd name="connsiteX47" fmla="*/ 2769577 w 4185138"/>
              <a:gd name="connsiteY47" fmla="*/ 975946 h 984738"/>
              <a:gd name="connsiteX48" fmla="*/ 2980592 w 4185138"/>
              <a:gd name="connsiteY48" fmla="*/ 962757 h 984738"/>
              <a:gd name="connsiteX49" fmla="*/ 3037742 w 4185138"/>
              <a:gd name="connsiteY49" fmla="*/ 949569 h 984738"/>
              <a:gd name="connsiteX50" fmla="*/ 3204796 w 4185138"/>
              <a:gd name="connsiteY50" fmla="*/ 918796 h 984738"/>
              <a:gd name="connsiteX51" fmla="*/ 3261946 w 4185138"/>
              <a:gd name="connsiteY51" fmla="*/ 905607 h 984738"/>
              <a:gd name="connsiteX52" fmla="*/ 3314700 w 4185138"/>
              <a:gd name="connsiteY52" fmla="*/ 888023 h 984738"/>
              <a:gd name="connsiteX53" fmla="*/ 3437792 w 4185138"/>
              <a:gd name="connsiteY53" fmla="*/ 879230 h 984738"/>
              <a:gd name="connsiteX54" fmla="*/ 3490546 w 4185138"/>
              <a:gd name="connsiteY54" fmla="*/ 848457 h 984738"/>
              <a:gd name="connsiteX55" fmla="*/ 3609242 w 4185138"/>
              <a:gd name="connsiteY55" fmla="*/ 782515 h 984738"/>
              <a:gd name="connsiteX56" fmla="*/ 3736730 w 4185138"/>
              <a:gd name="connsiteY56" fmla="*/ 694592 h 984738"/>
              <a:gd name="connsiteX57" fmla="*/ 3780692 w 4185138"/>
              <a:gd name="connsiteY57" fmla="*/ 655026 h 984738"/>
              <a:gd name="connsiteX58" fmla="*/ 3842238 w 4185138"/>
              <a:gd name="connsiteY58" fmla="*/ 611065 h 984738"/>
              <a:gd name="connsiteX59" fmla="*/ 3886200 w 4185138"/>
              <a:gd name="connsiteY59" fmla="*/ 567103 h 984738"/>
              <a:gd name="connsiteX60" fmla="*/ 3934557 w 4185138"/>
              <a:gd name="connsiteY60" fmla="*/ 518746 h 984738"/>
              <a:gd name="connsiteX61" fmla="*/ 3987311 w 4185138"/>
              <a:gd name="connsiteY61" fmla="*/ 479180 h 984738"/>
              <a:gd name="connsiteX62" fmla="*/ 4035669 w 4185138"/>
              <a:gd name="connsiteY62" fmla="*/ 435219 h 984738"/>
              <a:gd name="connsiteX63" fmla="*/ 4048857 w 4185138"/>
              <a:gd name="connsiteY63" fmla="*/ 430823 h 984738"/>
              <a:gd name="connsiteX64" fmla="*/ 4066442 w 4185138"/>
              <a:gd name="connsiteY64" fmla="*/ 417634 h 984738"/>
              <a:gd name="connsiteX65" fmla="*/ 4079630 w 4185138"/>
              <a:gd name="connsiteY65" fmla="*/ 404446 h 984738"/>
              <a:gd name="connsiteX66" fmla="*/ 4123592 w 4185138"/>
              <a:gd name="connsiteY66" fmla="*/ 386861 h 984738"/>
              <a:gd name="connsiteX67" fmla="*/ 4136780 w 4185138"/>
              <a:gd name="connsiteY67" fmla="*/ 373673 h 984738"/>
              <a:gd name="connsiteX68" fmla="*/ 4185138 w 4185138"/>
              <a:gd name="connsiteY68" fmla="*/ 369276 h 9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185138" h="984738">
                <a:moveTo>
                  <a:pt x="0" y="545123"/>
                </a:moveTo>
                <a:cubicBezTo>
                  <a:pt x="43961" y="539261"/>
                  <a:pt x="89810" y="541563"/>
                  <a:pt x="131884" y="527538"/>
                </a:cubicBezTo>
                <a:cubicBezTo>
                  <a:pt x="149578" y="521640"/>
                  <a:pt x="157843" y="500729"/>
                  <a:pt x="171450" y="487973"/>
                </a:cubicBezTo>
                <a:cubicBezTo>
                  <a:pt x="181306" y="478733"/>
                  <a:pt x="192323" y="470789"/>
                  <a:pt x="202223" y="461596"/>
                </a:cubicBezTo>
                <a:cubicBezTo>
                  <a:pt x="212853" y="451725"/>
                  <a:pt x="222302" y="440625"/>
                  <a:pt x="232996" y="430823"/>
                </a:cubicBezTo>
                <a:cubicBezTo>
                  <a:pt x="239913" y="424483"/>
                  <a:pt x="248342" y="419873"/>
                  <a:pt x="254977" y="413238"/>
                </a:cubicBezTo>
                <a:cubicBezTo>
                  <a:pt x="266667" y="401548"/>
                  <a:pt x="281097" y="377206"/>
                  <a:pt x="298938" y="369276"/>
                </a:cubicBezTo>
                <a:cubicBezTo>
                  <a:pt x="305766" y="366241"/>
                  <a:pt x="313592" y="366345"/>
                  <a:pt x="320919" y="364880"/>
                </a:cubicBezTo>
                <a:cubicBezTo>
                  <a:pt x="326781" y="361949"/>
                  <a:pt x="332227" y="357971"/>
                  <a:pt x="338504" y="356088"/>
                </a:cubicBezTo>
                <a:cubicBezTo>
                  <a:pt x="377994" y="344241"/>
                  <a:pt x="397222" y="358879"/>
                  <a:pt x="444011" y="369276"/>
                </a:cubicBezTo>
                <a:cubicBezTo>
                  <a:pt x="461399" y="382318"/>
                  <a:pt x="473629" y="390195"/>
                  <a:pt x="487973" y="408842"/>
                </a:cubicBezTo>
                <a:cubicBezTo>
                  <a:pt x="495176" y="418206"/>
                  <a:pt x="498047" y="430495"/>
                  <a:pt x="505557" y="439615"/>
                </a:cubicBezTo>
                <a:cubicBezTo>
                  <a:pt x="541303" y="483021"/>
                  <a:pt x="532429" y="477878"/>
                  <a:pt x="562707" y="487973"/>
                </a:cubicBezTo>
                <a:cubicBezTo>
                  <a:pt x="567103" y="495300"/>
                  <a:pt x="568786" y="505214"/>
                  <a:pt x="575896" y="509953"/>
                </a:cubicBezTo>
                <a:cubicBezTo>
                  <a:pt x="579752" y="512523"/>
                  <a:pt x="585364" y="508320"/>
                  <a:pt x="589084" y="505557"/>
                </a:cubicBezTo>
                <a:cubicBezTo>
                  <a:pt x="636852" y="470072"/>
                  <a:pt x="683405" y="432964"/>
                  <a:pt x="729761" y="395653"/>
                </a:cubicBezTo>
                <a:cubicBezTo>
                  <a:pt x="781737" y="353819"/>
                  <a:pt x="759033" y="371694"/>
                  <a:pt x="795704" y="320919"/>
                </a:cubicBezTo>
                <a:cubicBezTo>
                  <a:pt x="831338" y="271580"/>
                  <a:pt x="843883" y="268547"/>
                  <a:pt x="874834" y="202223"/>
                </a:cubicBezTo>
                <a:cubicBezTo>
                  <a:pt x="885092" y="180242"/>
                  <a:pt x="895935" y="158525"/>
                  <a:pt x="905607" y="136280"/>
                </a:cubicBezTo>
                <a:cubicBezTo>
                  <a:pt x="910599" y="124798"/>
                  <a:pt x="911851" y="111528"/>
                  <a:pt x="918796" y="101111"/>
                </a:cubicBezTo>
                <a:cubicBezTo>
                  <a:pt x="924001" y="93304"/>
                  <a:pt x="933450" y="89388"/>
                  <a:pt x="940777" y="83526"/>
                </a:cubicBezTo>
                <a:cubicBezTo>
                  <a:pt x="946638" y="70338"/>
                  <a:pt x="950936" y="56336"/>
                  <a:pt x="958361" y="43961"/>
                </a:cubicBezTo>
                <a:cubicBezTo>
                  <a:pt x="964249" y="34147"/>
                  <a:pt x="973192" y="26521"/>
                  <a:pt x="980342" y="17584"/>
                </a:cubicBezTo>
                <a:cubicBezTo>
                  <a:pt x="984919" y="11863"/>
                  <a:pt x="989134" y="5861"/>
                  <a:pt x="993530" y="0"/>
                </a:cubicBezTo>
                <a:cubicBezTo>
                  <a:pt x="1026593" y="30056"/>
                  <a:pt x="1056563" y="51332"/>
                  <a:pt x="1077057" y="92319"/>
                </a:cubicBezTo>
                <a:cubicBezTo>
                  <a:pt x="1083099" y="104403"/>
                  <a:pt x="1081820" y="118989"/>
                  <a:pt x="1085850" y="131884"/>
                </a:cubicBezTo>
                <a:cubicBezTo>
                  <a:pt x="1089179" y="142536"/>
                  <a:pt x="1094642" y="152399"/>
                  <a:pt x="1099038" y="162657"/>
                </a:cubicBezTo>
                <a:cubicBezTo>
                  <a:pt x="1104900" y="196361"/>
                  <a:pt x="1102584" y="232572"/>
                  <a:pt x="1116623" y="263769"/>
                </a:cubicBezTo>
                <a:cubicBezTo>
                  <a:pt x="1129866" y="293198"/>
                  <a:pt x="1157733" y="313526"/>
                  <a:pt x="1178169" y="338503"/>
                </a:cubicBezTo>
                <a:cubicBezTo>
                  <a:pt x="1226647" y="397754"/>
                  <a:pt x="1159585" y="319919"/>
                  <a:pt x="1222130" y="382465"/>
                </a:cubicBezTo>
                <a:cubicBezTo>
                  <a:pt x="1228765" y="389100"/>
                  <a:pt x="1233403" y="397503"/>
                  <a:pt x="1239715" y="404446"/>
                </a:cubicBezTo>
                <a:cubicBezTo>
                  <a:pt x="1262727" y="429759"/>
                  <a:pt x="1286325" y="454538"/>
                  <a:pt x="1310054" y="479180"/>
                </a:cubicBezTo>
                <a:cubicBezTo>
                  <a:pt x="1324429" y="494108"/>
                  <a:pt x="1343353" y="505372"/>
                  <a:pt x="1354015" y="523142"/>
                </a:cubicBezTo>
                <a:cubicBezTo>
                  <a:pt x="1362807" y="537796"/>
                  <a:pt x="1369528" y="553911"/>
                  <a:pt x="1380392" y="567103"/>
                </a:cubicBezTo>
                <a:cubicBezTo>
                  <a:pt x="1390295" y="579127"/>
                  <a:pt x="1404173" y="587247"/>
                  <a:pt x="1415561" y="597876"/>
                </a:cubicBezTo>
                <a:cubicBezTo>
                  <a:pt x="1426166" y="607774"/>
                  <a:pt x="1435387" y="619131"/>
                  <a:pt x="1446334" y="628650"/>
                </a:cubicBezTo>
                <a:cubicBezTo>
                  <a:pt x="1556320" y="724291"/>
                  <a:pt x="1476669" y="652364"/>
                  <a:pt x="1560634" y="716573"/>
                </a:cubicBezTo>
                <a:cubicBezTo>
                  <a:pt x="1571366" y="724780"/>
                  <a:pt x="1580698" y="734713"/>
                  <a:pt x="1591407" y="742950"/>
                </a:cubicBezTo>
                <a:cubicBezTo>
                  <a:pt x="1599783" y="749393"/>
                  <a:pt x="1608698" y="755139"/>
                  <a:pt x="1617784" y="760534"/>
                </a:cubicBezTo>
                <a:cubicBezTo>
                  <a:pt x="1655606" y="782990"/>
                  <a:pt x="1693965" y="804529"/>
                  <a:pt x="1732084" y="826476"/>
                </a:cubicBezTo>
                <a:cubicBezTo>
                  <a:pt x="1742323" y="832371"/>
                  <a:pt x="1751830" y="839820"/>
                  <a:pt x="1762857" y="844061"/>
                </a:cubicBezTo>
                <a:cubicBezTo>
                  <a:pt x="1781907" y="851388"/>
                  <a:pt x="1801167" y="858192"/>
                  <a:pt x="1820007" y="866042"/>
                </a:cubicBezTo>
                <a:cubicBezTo>
                  <a:pt x="1836351" y="872852"/>
                  <a:pt x="1851641" y="882206"/>
                  <a:pt x="1868365" y="888023"/>
                </a:cubicBezTo>
                <a:cubicBezTo>
                  <a:pt x="1885485" y="893978"/>
                  <a:pt x="1903969" y="895344"/>
                  <a:pt x="1921119" y="901211"/>
                </a:cubicBezTo>
                <a:cubicBezTo>
                  <a:pt x="2045626" y="943805"/>
                  <a:pt x="2009130" y="944311"/>
                  <a:pt x="2123342" y="967153"/>
                </a:cubicBezTo>
                <a:cubicBezTo>
                  <a:pt x="2137783" y="970041"/>
                  <a:pt x="2152667" y="969924"/>
                  <a:pt x="2167304" y="971550"/>
                </a:cubicBezTo>
                <a:lnTo>
                  <a:pt x="2281604" y="984738"/>
                </a:lnTo>
                <a:lnTo>
                  <a:pt x="2769577" y="975946"/>
                </a:lnTo>
                <a:cubicBezTo>
                  <a:pt x="2837570" y="974401"/>
                  <a:pt x="2913532" y="967725"/>
                  <a:pt x="2980592" y="962757"/>
                </a:cubicBezTo>
                <a:cubicBezTo>
                  <a:pt x="2999642" y="958361"/>
                  <a:pt x="3018571" y="953403"/>
                  <a:pt x="3037742" y="949569"/>
                </a:cubicBezTo>
                <a:cubicBezTo>
                  <a:pt x="3100109" y="937096"/>
                  <a:pt x="3141146" y="933485"/>
                  <a:pt x="3204796" y="918796"/>
                </a:cubicBezTo>
                <a:cubicBezTo>
                  <a:pt x="3223846" y="914400"/>
                  <a:pt x="3243119" y="910878"/>
                  <a:pt x="3261946" y="905607"/>
                </a:cubicBezTo>
                <a:cubicBezTo>
                  <a:pt x="3279795" y="900609"/>
                  <a:pt x="3296369" y="890773"/>
                  <a:pt x="3314700" y="888023"/>
                </a:cubicBezTo>
                <a:cubicBezTo>
                  <a:pt x="3355380" y="881921"/>
                  <a:pt x="3396761" y="882161"/>
                  <a:pt x="3437792" y="879230"/>
                </a:cubicBezTo>
                <a:cubicBezTo>
                  <a:pt x="3508930" y="855518"/>
                  <a:pt x="3415181" y="890327"/>
                  <a:pt x="3490546" y="848457"/>
                </a:cubicBezTo>
                <a:cubicBezTo>
                  <a:pt x="3585212" y="795864"/>
                  <a:pt x="3503144" y="865403"/>
                  <a:pt x="3609242" y="782515"/>
                </a:cubicBezTo>
                <a:cubicBezTo>
                  <a:pt x="3722948" y="693683"/>
                  <a:pt x="3639155" y="735249"/>
                  <a:pt x="3736730" y="694592"/>
                </a:cubicBezTo>
                <a:cubicBezTo>
                  <a:pt x="3751384" y="681403"/>
                  <a:pt x="3765546" y="667647"/>
                  <a:pt x="3780692" y="655026"/>
                </a:cubicBezTo>
                <a:cubicBezTo>
                  <a:pt x="3802497" y="636855"/>
                  <a:pt x="3819402" y="626289"/>
                  <a:pt x="3842238" y="611065"/>
                </a:cubicBezTo>
                <a:cubicBezTo>
                  <a:pt x="3868053" y="559437"/>
                  <a:pt x="3838068" y="607214"/>
                  <a:pt x="3886200" y="567103"/>
                </a:cubicBezTo>
                <a:cubicBezTo>
                  <a:pt x="3903712" y="552509"/>
                  <a:pt x="3916321" y="532424"/>
                  <a:pt x="3934557" y="518746"/>
                </a:cubicBezTo>
                <a:cubicBezTo>
                  <a:pt x="3952142" y="505557"/>
                  <a:pt x="3970498" y="493339"/>
                  <a:pt x="3987311" y="479180"/>
                </a:cubicBezTo>
                <a:cubicBezTo>
                  <a:pt x="4006116" y="463344"/>
                  <a:pt x="4015140" y="446949"/>
                  <a:pt x="4035669" y="435219"/>
                </a:cubicBezTo>
                <a:cubicBezTo>
                  <a:pt x="4039692" y="432920"/>
                  <a:pt x="4044461" y="432288"/>
                  <a:pt x="4048857" y="430823"/>
                </a:cubicBezTo>
                <a:cubicBezTo>
                  <a:pt x="4054719" y="426427"/>
                  <a:pt x="4060879" y="422402"/>
                  <a:pt x="4066442" y="417634"/>
                </a:cubicBezTo>
                <a:cubicBezTo>
                  <a:pt x="4071162" y="413588"/>
                  <a:pt x="4074457" y="407895"/>
                  <a:pt x="4079630" y="404446"/>
                </a:cubicBezTo>
                <a:cubicBezTo>
                  <a:pt x="4098700" y="391732"/>
                  <a:pt x="4104283" y="391688"/>
                  <a:pt x="4123592" y="386861"/>
                </a:cubicBezTo>
                <a:cubicBezTo>
                  <a:pt x="4127988" y="382465"/>
                  <a:pt x="4131219" y="376453"/>
                  <a:pt x="4136780" y="373673"/>
                </a:cubicBezTo>
                <a:cubicBezTo>
                  <a:pt x="4149023" y="367551"/>
                  <a:pt x="4172892" y="369276"/>
                  <a:pt x="4185138" y="3692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F97E54-4B20-028D-7F6C-0800E4E779A5}"/>
              </a:ext>
            </a:extLst>
          </p:cNvPr>
          <p:cNvSpPr/>
          <p:nvPr/>
        </p:nvSpPr>
        <p:spPr>
          <a:xfrm>
            <a:off x="7060223" y="3527471"/>
            <a:ext cx="4185138" cy="984738"/>
          </a:xfrm>
          <a:custGeom>
            <a:avLst/>
            <a:gdLst>
              <a:gd name="connsiteX0" fmla="*/ 0 w 4185138"/>
              <a:gd name="connsiteY0" fmla="*/ 545123 h 984738"/>
              <a:gd name="connsiteX1" fmla="*/ 131884 w 4185138"/>
              <a:gd name="connsiteY1" fmla="*/ 527538 h 984738"/>
              <a:gd name="connsiteX2" fmla="*/ 171450 w 4185138"/>
              <a:gd name="connsiteY2" fmla="*/ 487973 h 984738"/>
              <a:gd name="connsiteX3" fmla="*/ 202223 w 4185138"/>
              <a:gd name="connsiteY3" fmla="*/ 461596 h 984738"/>
              <a:gd name="connsiteX4" fmla="*/ 232996 w 4185138"/>
              <a:gd name="connsiteY4" fmla="*/ 430823 h 984738"/>
              <a:gd name="connsiteX5" fmla="*/ 254977 w 4185138"/>
              <a:gd name="connsiteY5" fmla="*/ 413238 h 984738"/>
              <a:gd name="connsiteX6" fmla="*/ 298938 w 4185138"/>
              <a:gd name="connsiteY6" fmla="*/ 369276 h 984738"/>
              <a:gd name="connsiteX7" fmla="*/ 320919 w 4185138"/>
              <a:gd name="connsiteY7" fmla="*/ 364880 h 984738"/>
              <a:gd name="connsiteX8" fmla="*/ 338504 w 4185138"/>
              <a:gd name="connsiteY8" fmla="*/ 356088 h 984738"/>
              <a:gd name="connsiteX9" fmla="*/ 444011 w 4185138"/>
              <a:gd name="connsiteY9" fmla="*/ 369276 h 984738"/>
              <a:gd name="connsiteX10" fmla="*/ 487973 w 4185138"/>
              <a:gd name="connsiteY10" fmla="*/ 408842 h 984738"/>
              <a:gd name="connsiteX11" fmla="*/ 505557 w 4185138"/>
              <a:gd name="connsiteY11" fmla="*/ 439615 h 984738"/>
              <a:gd name="connsiteX12" fmla="*/ 562707 w 4185138"/>
              <a:gd name="connsiteY12" fmla="*/ 487973 h 984738"/>
              <a:gd name="connsiteX13" fmla="*/ 575896 w 4185138"/>
              <a:gd name="connsiteY13" fmla="*/ 509953 h 984738"/>
              <a:gd name="connsiteX14" fmla="*/ 589084 w 4185138"/>
              <a:gd name="connsiteY14" fmla="*/ 505557 h 984738"/>
              <a:gd name="connsiteX15" fmla="*/ 729761 w 4185138"/>
              <a:gd name="connsiteY15" fmla="*/ 395653 h 984738"/>
              <a:gd name="connsiteX16" fmla="*/ 795704 w 4185138"/>
              <a:gd name="connsiteY16" fmla="*/ 320919 h 984738"/>
              <a:gd name="connsiteX17" fmla="*/ 874834 w 4185138"/>
              <a:gd name="connsiteY17" fmla="*/ 202223 h 984738"/>
              <a:gd name="connsiteX18" fmla="*/ 905607 w 4185138"/>
              <a:gd name="connsiteY18" fmla="*/ 136280 h 984738"/>
              <a:gd name="connsiteX19" fmla="*/ 918796 w 4185138"/>
              <a:gd name="connsiteY19" fmla="*/ 101111 h 984738"/>
              <a:gd name="connsiteX20" fmla="*/ 940777 w 4185138"/>
              <a:gd name="connsiteY20" fmla="*/ 83526 h 984738"/>
              <a:gd name="connsiteX21" fmla="*/ 958361 w 4185138"/>
              <a:gd name="connsiteY21" fmla="*/ 43961 h 984738"/>
              <a:gd name="connsiteX22" fmla="*/ 980342 w 4185138"/>
              <a:gd name="connsiteY22" fmla="*/ 17584 h 984738"/>
              <a:gd name="connsiteX23" fmla="*/ 993530 w 4185138"/>
              <a:gd name="connsiteY23" fmla="*/ 0 h 984738"/>
              <a:gd name="connsiteX24" fmla="*/ 1077057 w 4185138"/>
              <a:gd name="connsiteY24" fmla="*/ 92319 h 984738"/>
              <a:gd name="connsiteX25" fmla="*/ 1085850 w 4185138"/>
              <a:gd name="connsiteY25" fmla="*/ 131884 h 984738"/>
              <a:gd name="connsiteX26" fmla="*/ 1099038 w 4185138"/>
              <a:gd name="connsiteY26" fmla="*/ 162657 h 984738"/>
              <a:gd name="connsiteX27" fmla="*/ 1116623 w 4185138"/>
              <a:gd name="connsiteY27" fmla="*/ 263769 h 984738"/>
              <a:gd name="connsiteX28" fmla="*/ 1178169 w 4185138"/>
              <a:gd name="connsiteY28" fmla="*/ 338503 h 984738"/>
              <a:gd name="connsiteX29" fmla="*/ 1222130 w 4185138"/>
              <a:gd name="connsiteY29" fmla="*/ 382465 h 984738"/>
              <a:gd name="connsiteX30" fmla="*/ 1239715 w 4185138"/>
              <a:gd name="connsiteY30" fmla="*/ 404446 h 984738"/>
              <a:gd name="connsiteX31" fmla="*/ 1310054 w 4185138"/>
              <a:gd name="connsiteY31" fmla="*/ 479180 h 984738"/>
              <a:gd name="connsiteX32" fmla="*/ 1354015 w 4185138"/>
              <a:gd name="connsiteY32" fmla="*/ 523142 h 984738"/>
              <a:gd name="connsiteX33" fmla="*/ 1380392 w 4185138"/>
              <a:gd name="connsiteY33" fmla="*/ 567103 h 984738"/>
              <a:gd name="connsiteX34" fmla="*/ 1415561 w 4185138"/>
              <a:gd name="connsiteY34" fmla="*/ 597876 h 984738"/>
              <a:gd name="connsiteX35" fmla="*/ 1446334 w 4185138"/>
              <a:gd name="connsiteY35" fmla="*/ 628650 h 984738"/>
              <a:gd name="connsiteX36" fmla="*/ 1560634 w 4185138"/>
              <a:gd name="connsiteY36" fmla="*/ 716573 h 984738"/>
              <a:gd name="connsiteX37" fmla="*/ 1591407 w 4185138"/>
              <a:gd name="connsiteY37" fmla="*/ 742950 h 984738"/>
              <a:gd name="connsiteX38" fmla="*/ 1617784 w 4185138"/>
              <a:gd name="connsiteY38" fmla="*/ 760534 h 984738"/>
              <a:gd name="connsiteX39" fmla="*/ 1732084 w 4185138"/>
              <a:gd name="connsiteY39" fmla="*/ 826476 h 984738"/>
              <a:gd name="connsiteX40" fmla="*/ 1762857 w 4185138"/>
              <a:gd name="connsiteY40" fmla="*/ 844061 h 984738"/>
              <a:gd name="connsiteX41" fmla="*/ 1820007 w 4185138"/>
              <a:gd name="connsiteY41" fmla="*/ 866042 h 984738"/>
              <a:gd name="connsiteX42" fmla="*/ 1868365 w 4185138"/>
              <a:gd name="connsiteY42" fmla="*/ 888023 h 984738"/>
              <a:gd name="connsiteX43" fmla="*/ 1921119 w 4185138"/>
              <a:gd name="connsiteY43" fmla="*/ 901211 h 984738"/>
              <a:gd name="connsiteX44" fmla="*/ 2123342 w 4185138"/>
              <a:gd name="connsiteY44" fmla="*/ 967153 h 984738"/>
              <a:gd name="connsiteX45" fmla="*/ 2167304 w 4185138"/>
              <a:gd name="connsiteY45" fmla="*/ 971550 h 984738"/>
              <a:gd name="connsiteX46" fmla="*/ 2281604 w 4185138"/>
              <a:gd name="connsiteY46" fmla="*/ 984738 h 984738"/>
              <a:gd name="connsiteX47" fmla="*/ 2769577 w 4185138"/>
              <a:gd name="connsiteY47" fmla="*/ 975946 h 984738"/>
              <a:gd name="connsiteX48" fmla="*/ 2980592 w 4185138"/>
              <a:gd name="connsiteY48" fmla="*/ 962757 h 984738"/>
              <a:gd name="connsiteX49" fmla="*/ 3037742 w 4185138"/>
              <a:gd name="connsiteY49" fmla="*/ 949569 h 984738"/>
              <a:gd name="connsiteX50" fmla="*/ 3204796 w 4185138"/>
              <a:gd name="connsiteY50" fmla="*/ 918796 h 984738"/>
              <a:gd name="connsiteX51" fmla="*/ 3261946 w 4185138"/>
              <a:gd name="connsiteY51" fmla="*/ 905607 h 984738"/>
              <a:gd name="connsiteX52" fmla="*/ 3314700 w 4185138"/>
              <a:gd name="connsiteY52" fmla="*/ 888023 h 984738"/>
              <a:gd name="connsiteX53" fmla="*/ 3437792 w 4185138"/>
              <a:gd name="connsiteY53" fmla="*/ 879230 h 984738"/>
              <a:gd name="connsiteX54" fmla="*/ 3490546 w 4185138"/>
              <a:gd name="connsiteY54" fmla="*/ 848457 h 984738"/>
              <a:gd name="connsiteX55" fmla="*/ 3609242 w 4185138"/>
              <a:gd name="connsiteY55" fmla="*/ 782515 h 984738"/>
              <a:gd name="connsiteX56" fmla="*/ 3736730 w 4185138"/>
              <a:gd name="connsiteY56" fmla="*/ 694592 h 984738"/>
              <a:gd name="connsiteX57" fmla="*/ 3780692 w 4185138"/>
              <a:gd name="connsiteY57" fmla="*/ 655026 h 984738"/>
              <a:gd name="connsiteX58" fmla="*/ 3842238 w 4185138"/>
              <a:gd name="connsiteY58" fmla="*/ 611065 h 984738"/>
              <a:gd name="connsiteX59" fmla="*/ 3886200 w 4185138"/>
              <a:gd name="connsiteY59" fmla="*/ 567103 h 984738"/>
              <a:gd name="connsiteX60" fmla="*/ 3934557 w 4185138"/>
              <a:gd name="connsiteY60" fmla="*/ 518746 h 984738"/>
              <a:gd name="connsiteX61" fmla="*/ 3987311 w 4185138"/>
              <a:gd name="connsiteY61" fmla="*/ 479180 h 984738"/>
              <a:gd name="connsiteX62" fmla="*/ 4035669 w 4185138"/>
              <a:gd name="connsiteY62" fmla="*/ 435219 h 984738"/>
              <a:gd name="connsiteX63" fmla="*/ 4048857 w 4185138"/>
              <a:gd name="connsiteY63" fmla="*/ 430823 h 984738"/>
              <a:gd name="connsiteX64" fmla="*/ 4066442 w 4185138"/>
              <a:gd name="connsiteY64" fmla="*/ 417634 h 984738"/>
              <a:gd name="connsiteX65" fmla="*/ 4079630 w 4185138"/>
              <a:gd name="connsiteY65" fmla="*/ 404446 h 984738"/>
              <a:gd name="connsiteX66" fmla="*/ 4123592 w 4185138"/>
              <a:gd name="connsiteY66" fmla="*/ 386861 h 984738"/>
              <a:gd name="connsiteX67" fmla="*/ 4136780 w 4185138"/>
              <a:gd name="connsiteY67" fmla="*/ 373673 h 984738"/>
              <a:gd name="connsiteX68" fmla="*/ 4185138 w 4185138"/>
              <a:gd name="connsiteY68" fmla="*/ 369276 h 9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185138" h="984738">
                <a:moveTo>
                  <a:pt x="0" y="545123"/>
                </a:moveTo>
                <a:cubicBezTo>
                  <a:pt x="43961" y="539261"/>
                  <a:pt x="89810" y="541563"/>
                  <a:pt x="131884" y="527538"/>
                </a:cubicBezTo>
                <a:cubicBezTo>
                  <a:pt x="149578" y="521640"/>
                  <a:pt x="157843" y="500729"/>
                  <a:pt x="171450" y="487973"/>
                </a:cubicBezTo>
                <a:cubicBezTo>
                  <a:pt x="181306" y="478733"/>
                  <a:pt x="192323" y="470789"/>
                  <a:pt x="202223" y="461596"/>
                </a:cubicBezTo>
                <a:cubicBezTo>
                  <a:pt x="212853" y="451725"/>
                  <a:pt x="222302" y="440625"/>
                  <a:pt x="232996" y="430823"/>
                </a:cubicBezTo>
                <a:cubicBezTo>
                  <a:pt x="239913" y="424483"/>
                  <a:pt x="248342" y="419873"/>
                  <a:pt x="254977" y="413238"/>
                </a:cubicBezTo>
                <a:cubicBezTo>
                  <a:pt x="266667" y="401548"/>
                  <a:pt x="281097" y="377206"/>
                  <a:pt x="298938" y="369276"/>
                </a:cubicBezTo>
                <a:cubicBezTo>
                  <a:pt x="305766" y="366241"/>
                  <a:pt x="313592" y="366345"/>
                  <a:pt x="320919" y="364880"/>
                </a:cubicBezTo>
                <a:cubicBezTo>
                  <a:pt x="326781" y="361949"/>
                  <a:pt x="332227" y="357971"/>
                  <a:pt x="338504" y="356088"/>
                </a:cubicBezTo>
                <a:cubicBezTo>
                  <a:pt x="377994" y="344241"/>
                  <a:pt x="397222" y="358879"/>
                  <a:pt x="444011" y="369276"/>
                </a:cubicBezTo>
                <a:cubicBezTo>
                  <a:pt x="461399" y="382318"/>
                  <a:pt x="473629" y="390195"/>
                  <a:pt x="487973" y="408842"/>
                </a:cubicBezTo>
                <a:cubicBezTo>
                  <a:pt x="495176" y="418206"/>
                  <a:pt x="498047" y="430495"/>
                  <a:pt x="505557" y="439615"/>
                </a:cubicBezTo>
                <a:cubicBezTo>
                  <a:pt x="541303" y="483021"/>
                  <a:pt x="532429" y="477878"/>
                  <a:pt x="562707" y="487973"/>
                </a:cubicBezTo>
                <a:cubicBezTo>
                  <a:pt x="567103" y="495300"/>
                  <a:pt x="568786" y="505214"/>
                  <a:pt x="575896" y="509953"/>
                </a:cubicBezTo>
                <a:cubicBezTo>
                  <a:pt x="579752" y="512523"/>
                  <a:pt x="585364" y="508320"/>
                  <a:pt x="589084" y="505557"/>
                </a:cubicBezTo>
                <a:cubicBezTo>
                  <a:pt x="636852" y="470072"/>
                  <a:pt x="683405" y="432964"/>
                  <a:pt x="729761" y="395653"/>
                </a:cubicBezTo>
                <a:cubicBezTo>
                  <a:pt x="781737" y="353819"/>
                  <a:pt x="759033" y="371694"/>
                  <a:pt x="795704" y="320919"/>
                </a:cubicBezTo>
                <a:cubicBezTo>
                  <a:pt x="831338" y="271580"/>
                  <a:pt x="843883" y="268547"/>
                  <a:pt x="874834" y="202223"/>
                </a:cubicBezTo>
                <a:cubicBezTo>
                  <a:pt x="885092" y="180242"/>
                  <a:pt x="895935" y="158525"/>
                  <a:pt x="905607" y="136280"/>
                </a:cubicBezTo>
                <a:cubicBezTo>
                  <a:pt x="910599" y="124798"/>
                  <a:pt x="911851" y="111528"/>
                  <a:pt x="918796" y="101111"/>
                </a:cubicBezTo>
                <a:cubicBezTo>
                  <a:pt x="924001" y="93304"/>
                  <a:pt x="933450" y="89388"/>
                  <a:pt x="940777" y="83526"/>
                </a:cubicBezTo>
                <a:cubicBezTo>
                  <a:pt x="946638" y="70338"/>
                  <a:pt x="950936" y="56336"/>
                  <a:pt x="958361" y="43961"/>
                </a:cubicBezTo>
                <a:cubicBezTo>
                  <a:pt x="964249" y="34147"/>
                  <a:pt x="973192" y="26521"/>
                  <a:pt x="980342" y="17584"/>
                </a:cubicBezTo>
                <a:cubicBezTo>
                  <a:pt x="984919" y="11863"/>
                  <a:pt x="989134" y="5861"/>
                  <a:pt x="993530" y="0"/>
                </a:cubicBezTo>
                <a:cubicBezTo>
                  <a:pt x="1026593" y="30056"/>
                  <a:pt x="1056563" y="51332"/>
                  <a:pt x="1077057" y="92319"/>
                </a:cubicBezTo>
                <a:cubicBezTo>
                  <a:pt x="1083099" y="104403"/>
                  <a:pt x="1081820" y="118989"/>
                  <a:pt x="1085850" y="131884"/>
                </a:cubicBezTo>
                <a:cubicBezTo>
                  <a:pt x="1089179" y="142536"/>
                  <a:pt x="1094642" y="152399"/>
                  <a:pt x="1099038" y="162657"/>
                </a:cubicBezTo>
                <a:cubicBezTo>
                  <a:pt x="1104900" y="196361"/>
                  <a:pt x="1102584" y="232572"/>
                  <a:pt x="1116623" y="263769"/>
                </a:cubicBezTo>
                <a:cubicBezTo>
                  <a:pt x="1129866" y="293198"/>
                  <a:pt x="1157733" y="313526"/>
                  <a:pt x="1178169" y="338503"/>
                </a:cubicBezTo>
                <a:cubicBezTo>
                  <a:pt x="1226647" y="397754"/>
                  <a:pt x="1159585" y="319919"/>
                  <a:pt x="1222130" y="382465"/>
                </a:cubicBezTo>
                <a:cubicBezTo>
                  <a:pt x="1228765" y="389100"/>
                  <a:pt x="1233403" y="397503"/>
                  <a:pt x="1239715" y="404446"/>
                </a:cubicBezTo>
                <a:cubicBezTo>
                  <a:pt x="1262727" y="429759"/>
                  <a:pt x="1286325" y="454538"/>
                  <a:pt x="1310054" y="479180"/>
                </a:cubicBezTo>
                <a:cubicBezTo>
                  <a:pt x="1324429" y="494108"/>
                  <a:pt x="1343353" y="505372"/>
                  <a:pt x="1354015" y="523142"/>
                </a:cubicBezTo>
                <a:cubicBezTo>
                  <a:pt x="1362807" y="537796"/>
                  <a:pt x="1369528" y="553911"/>
                  <a:pt x="1380392" y="567103"/>
                </a:cubicBezTo>
                <a:cubicBezTo>
                  <a:pt x="1390295" y="579127"/>
                  <a:pt x="1404173" y="587247"/>
                  <a:pt x="1415561" y="597876"/>
                </a:cubicBezTo>
                <a:cubicBezTo>
                  <a:pt x="1426166" y="607774"/>
                  <a:pt x="1435387" y="619131"/>
                  <a:pt x="1446334" y="628650"/>
                </a:cubicBezTo>
                <a:cubicBezTo>
                  <a:pt x="1556320" y="724291"/>
                  <a:pt x="1476669" y="652364"/>
                  <a:pt x="1560634" y="716573"/>
                </a:cubicBezTo>
                <a:cubicBezTo>
                  <a:pt x="1571366" y="724780"/>
                  <a:pt x="1580698" y="734713"/>
                  <a:pt x="1591407" y="742950"/>
                </a:cubicBezTo>
                <a:cubicBezTo>
                  <a:pt x="1599783" y="749393"/>
                  <a:pt x="1608698" y="755139"/>
                  <a:pt x="1617784" y="760534"/>
                </a:cubicBezTo>
                <a:cubicBezTo>
                  <a:pt x="1655606" y="782990"/>
                  <a:pt x="1693965" y="804529"/>
                  <a:pt x="1732084" y="826476"/>
                </a:cubicBezTo>
                <a:cubicBezTo>
                  <a:pt x="1742323" y="832371"/>
                  <a:pt x="1751830" y="839820"/>
                  <a:pt x="1762857" y="844061"/>
                </a:cubicBezTo>
                <a:cubicBezTo>
                  <a:pt x="1781907" y="851388"/>
                  <a:pt x="1801167" y="858192"/>
                  <a:pt x="1820007" y="866042"/>
                </a:cubicBezTo>
                <a:cubicBezTo>
                  <a:pt x="1836351" y="872852"/>
                  <a:pt x="1851641" y="882206"/>
                  <a:pt x="1868365" y="888023"/>
                </a:cubicBezTo>
                <a:cubicBezTo>
                  <a:pt x="1885485" y="893978"/>
                  <a:pt x="1903969" y="895344"/>
                  <a:pt x="1921119" y="901211"/>
                </a:cubicBezTo>
                <a:cubicBezTo>
                  <a:pt x="2045626" y="943805"/>
                  <a:pt x="2009130" y="944311"/>
                  <a:pt x="2123342" y="967153"/>
                </a:cubicBezTo>
                <a:cubicBezTo>
                  <a:pt x="2137783" y="970041"/>
                  <a:pt x="2152667" y="969924"/>
                  <a:pt x="2167304" y="971550"/>
                </a:cubicBezTo>
                <a:lnTo>
                  <a:pt x="2281604" y="984738"/>
                </a:lnTo>
                <a:lnTo>
                  <a:pt x="2769577" y="975946"/>
                </a:lnTo>
                <a:cubicBezTo>
                  <a:pt x="2837570" y="974401"/>
                  <a:pt x="2913532" y="967725"/>
                  <a:pt x="2980592" y="962757"/>
                </a:cubicBezTo>
                <a:cubicBezTo>
                  <a:pt x="2999642" y="958361"/>
                  <a:pt x="3018571" y="953403"/>
                  <a:pt x="3037742" y="949569"/>
                </a:cubicBezTo>
                <a:cubicBezTo>
                  <a:pt x="3100109" y="937096"/>
                  <a:pt x="3141146" y="933485"/>
                  <a:pt x="3204796" y="918796"/>
                </a:cubicBezTo>
                <a:cubicBezTo>
                  <a:pt x="3223846" y="914400"/>
                  <a:pt x="3243119" y="910878"/>
                  <a:pt x="3261946" y="905607"/>
                </a:cubicBezTo>
                <a:cubicBezTo>
                  <a:pt x="3279795" y="900609"/>
                  <a:pt x="3296369" y="890773"/>
                  <a:pt x="3314700" y="888023"/>
                </a:cubicBezTo>
                <a:cubicBezTo>
                  <a:pt x="3355380" y="881921"/>
                  <a:pt x="3396761" y="882161"/>
                  <a:pt x="3437792" y="879230"/>
                </a:cubicBezTo>
                <a:cubicBezTo>
                  <a:pt x="3508930" y="855518"/>
                  <a:pt x="3415181" y="890327"/>
                  <a:pt x="3490546" y="848457"/>
                </a:cubicBezTo>
                <a:cubicBezTo>
                  <a:pt x="3585212" y="795864"/>
                  <a:pt x="3503144" y="865403"/>
                  <a:pt x="3609242" y="782515"/>
                </a:cubicBezTo>
                <a:cubicBezTo>
                  <a:pt x="3722948" y="693683"/>
                  <a:pt x="3639155" y="735249"/>
                  <a:pt x="3736730" y="694592"/>
                </a:cubicBezTo>
                <a:cubicBezTo>
                  <a:pt x="3751384" y="681403"/>
                  <a:pt x="3765546" y="667647"/>
                  <a:pt x="3780692" y="655026"/>
                </a:cubicBezTo>
                <a:cubicBezTo>
                  <a:pt x="3802497" y="636855"/>
                  <a:pt x="3819402" y="626289"/>
                  <a:pt x="3842238" y="611065"/>
                </a:cubicBezTo>
                <a:cubicBezTo>
                  <a:pt x="3868053" y="559437"/>
                  <a:pt x="3838068" y="607214"/>
                  <a:pt x="3886200" y="567103"/>
                </a:cubicBezTo>
                <a:cubicBezTo>
                  <a:pt x="3903712" y="552509"/>
                  <a:pt x="3916321" y="532424"/>
                  <a:pt x="3934557" y="518746"/>
                </a:cubicBezTo>
                <a:cubicBezTo>
                  <a:pt x="3952142" y="505557"/>
                  <a:pt x="3970498" y="493339"/>
                  <a:pt x="3987311" y="479180"/>
                </a:cubicBezTo>
                <a:cubicBezTo>
                  <a:pt x="4006116" y="463344"/>
                  <a:pt x="4015140" y="446949"/>
                  <a:pt x="4035669" y="435219"/>
                </a:cubicBezTo>
                <a:cubicBezTo>
                  <a:pt x="4039692" y="432920"/>
                  <a:pt x="4044461" y="432288"/>
                  <a:pt x="4048857" y="430823"/>
                </a:cubicBezTo>
                <a:cubicBezTo>
                  <a:pt x="4054719" y="426427"/>
                  <a:pt x="4060879" y="422402"/>
                  <a:pt x="4066442" y="417634"/>
                </a:cubicBezTo>
                <a:cubicBezTo>
                  <a:pt x="4071162" y="413588"/>
                  <a:pt x="4074457" y="407895"/>
                  <a:pt x="4079630" y="404446"/>
                </a:cubicBezTo>
                <a:cubicBezTo>
                  <a:pt x="4098700" y="391732"/>
                  <a:pt x="4104283" y="391688"/>
                  <a:pt x="4123592" y="386861"/>
                </a:cubicBezTo>
                <a:cubicBezTo>
                  <a:pt x="4127988" y="382465"/>
                  <a:pt x="4131219" y="376453"/>
                  <a:pt x="4136780" y="373673"/>
                </a:cubicBezTo>
                <a:cubicBezTo>
                  <a:pt x="4149023" y="367551"/>
                  <a:pt x="4172892" y="369276"/>
                  <a:pt x="4185138" y="3692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99142-5261-4749-7753-B0AB288C0C32}"/>
              </a:ext>
            </a:extLst>
          </p:cNvPr>
          <p:cNvSpPr txBox="1"/>
          <p:nvPr/>
        </p:nvSpPr>
        <p:spPr>
          <a:xfrm>
            <a:off x="11882802" y="5201353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11D5E8-DAEC-FD45-193D-04612DDB5F36}"/>
              </a:ext>
            </a:extLst>
          </p:cNvPr>
          <p:cNvSpPr/>
          <p:nvPr/>
        </p:nvSpPr>
        <p:spPr>
          <a:xfrm>
            <a:off x="2837695" y="4247415"/>
            <a:ext cx="146534" cy="8906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F96533C-2C6E-A1F0-CBE5-EFC1A4227365}"/>
              </a:ext>
            </a:extLst>
          </p:cNvPr>
          <p:cNvSpPr/>
          <p:nvPr/>
        </p:nvSpPr>
        <p:spPr>
          <a:xfrm rot="5400000">
            <a:off x="2762223" y="5231782"/>
            <a:ext cx="276958" cy="167053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2FDCD-8791-B9E2-7261-E86DB0259022}"/>
              </a:ext>
            </a:extLst>
          </p:cNvPr>
          <p:cNvSpPr txBox="1"/>
          <p:nvPr/>
        </p:nvSpPr>
        <p:spPr>
          <a:xfrm>
            <a:off x="4564630" y="3304088"/>
            <a:ext cx="3000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Generated sample time series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FC62B-7B52-DF8F-8903-4F69EA902613}"/>
              </a:ext>
            </a:extLst>
          </p:cNvPr>
          <p:cNvSpPr txBox="1"/>
          <p:nvPr/>
        </p:nvSpPr>
        <p:spPr>
          <a:xfrm>
            <a:off x="1325419" y="5595973"/>
            <a:ext cx="31586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for one round of Rabi.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9A027-7B88-0A38-55BF-A293DE46447D}"/>
              </a:ext>
            </a:extLst>
          </p:cNvPr>
          <p:cNvSpPr txBox="1"/>
          <p:nvPr/>
        </p:nvSpPr>
        <p:spPr>
          <a:xfrm>
            <a:off x="3221273" y="4692763"/>
            <a:ext cx="62096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l-GR" sz="1600" dirty="0"/>
              <a:t>π/Ω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2EDFEA-8C4B-840D-1D2C-7A448B90D5CD}"/>
              </a:ext>
            </a:extLst>
          </p:cNvPr>
          <p:cNvCxnSpPr>
            <a:cxnSpLocks/>
          </p:cNvCxnSpPr>
          <p:nvPr/>
        </p:nvCxnSpPr>
        <p:spPr>
          <a:xfrm flipH="1">
            <a:off x="3015761" y="5026776"/>
            <a:ext cx="205512" cy="64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7013EC-651B-3796-3F58-2D24EF852706}"/>
              </a:ext>
            </a:extLst>
          </p:cNvPr>
          <p:cNvCxnSpPr>
            <a:cxnSpLocks/>
          </p:cNvCxnSpPr>
          <p:nvPr/>
        </p:nvCxnSpPr>
        <p:spPr>
          <a:xfrm>
            <a:off x="7060223" y="4097946"/>
            <a:ext cx="0" cy="993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D31F0F-6F15-790F-C072-101115C0DAB1}"/>
              </a:ext>
            </a:extLst>
          </p:cNvPr>
          <p:cNvSpPr txBox="1"/>
          <p:nvPr/>
        </p:nvSpPr>
        <p:spPr>
          <a:xfrm>
            <a:off x="7015149" y="5097243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B79FEE-A861-2895-702F-26E4B4B37AC8}"/>
              </a:ext>
            </a:extLst>
          </p:cNvPr>
          <p:cNvCxnSpPr>
            <a:cxnSpLocks/>
          </p:cNvCxnSpPr>
          <p:nvPr/>
        </p:nvCxnSpPr>
        <p:spPr>
          <a:xfrm>
            <a:off x="11245361" y="3952012"/>
            <a:ext cx="0" cy="1130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43EFF0-D29B-F74D-7845-FFEFD3E95D7A}"/>
              </a:ext>
            </a:extLst>
          </p:cNvPr>
          <p:cNvSpPr txBox="1"/>
          <p:nvPr/>
        </p:nvSpPr>
        <p:spPr>
          <a:xfrm>
            <a:off x="10931063" y="5094245"/>
            <a:ext cx="47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Τ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FEF9E3-B55F-FCDC-F8B1-E7043C59CB6A}"/>
              </a:ext>
            </a:extLst>
          </p:cNvPr>
          <p:cNvSpPr txBox="1"/>
          <p:nvPr/>
        </p:nvSpPr>
        <p:spPr>
          <a:xfrm>
            <a:off x="1406769" y="3527471"/>
            <a:ext cx="131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</a:t>
            </a:r>
          </a:p>
          <a:p>
            <a:r>
              <a:rPr lang="en-US" dirty="0"/>
              <a:t>phase noise </a:t>
            </a:r>
            <a:r>
              <a:rPr lang="el-GR" dirty="0"/>
              <a:t>φ</a:t>
            </a:r>
            <a:r>
              <a:rPr lang="en-US" dirty="0"/>
              <a:t>(t)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D8B15A-F22E-EC24-C641-A663A80B5E7A}"/>
              </a:ext>
            </a:extLst>
          </p:cNvPr>
          <p:cNvCxnSpPr>
            <a:cxnSpLocks/>
          </p:cNvCxnSpPr>
          <p:nvPr/>
        </p:nvCxnSpPr>
        <p:spPr>
          <a:xfrm flipV="1">
            <a:off x="8740264" y="1021447"/>
            <a:ext cx="0" cy="137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097BEE-E5A1-B21C-DA91-5E1DF3EE6976}"/>
              </a:ext>
            </a:extLst>
          </p:cNvPr>
          <p:cNvCxnSpPr>
            <a:cxnSpLocks/>
          </p:cNvCxnSpPr>
          <p:nvPr/>
        </p:nvCxnSpPr>
        <p:spPr>
          <a:xfrm>
            <a:off x="8740264" y="2400117"/>
            <a:ext cx="2962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64AE128-F6D0-C42E-992B-97CCBA36FD93}"/>
              </a:ext>
            </a:extLst>
          </p:cNvPr>
          <p:cNvSpPr/>
          <p:nvPr/>
        </p:nvSpPr>
        <p:spPr>
          <a:xfrm>
            <a:off x="8748346" y="1160585"/>
            <a:ext cx="1318846" cy="1230923"/>
          </a:xfrm>
          <a:custGeom>
            <a:avLst/>
            <a:gdLst>
              <a:gd name="connsiteX0" fmla="*/ 0 w 1318846"/>
              <a:gd name="connsiteY0" fmla="*/ 153865 h 1230923"/>
              <a:gd name="connsiteX1" fmla="*/ 145073 w 1318846"/>
              <a:gd name="connsiteY1" fmla="*/ 118696 h 1230923"/>
              <a:gd name="connsiteX2" fmla="*/ 215412 w 1318846"/>
              <a:gd name="connsiteY2" fmla="*/ 105507 h 1230923"/>
              <a:gd name="connsiteX3" fmla="*/ 228600 w 1318846"/>
              <a:gd name="connsiteY3" fmla="*/ 101111 h 1230923"/>
              <a:gd name="connsiteX4" fmla="*/ 298939 w 1318846"/>
              <a:gd name="connsiteY4" fmla="*/ 43961 h 1230923"/>
              <a:gd name="connsiteX5" fmla="*/ 316523 w 1318846"/>
              <a:gd name="connsiteY5" fmla="*/ 30773 h 1230923"/>
              <a:gd name="connsiteX6" fmla="*/ 334108 w 1318846"/>
              <a:gd name="connsiteY6" fmla="*/ 4396 h 1230923"/>
              <a:gd name="connsiteX7" fmla="*/ 373673 w 1318846"/>
              <a:gd name="connsiteY7" fmla="*/ 0 h 1230923"/>
              <a:gd name="connsiteX8" fmla="*/ 496766 w 1318846"/>
              <a:gd name="connsiteY8" fmla="*/ 74734 h 1230923"/>
              <a:gd name="connsiteX9" fmla="*/ 536331 w 1318846"/>
              <a:gd name="connsiteY9" fmla="*/ 118696 h 1230923"/>
              <a:gd name="connsiteX10" fmla="*/ 553916 w 1318846"/>
              <a:gd name="connsiteY10" fmla="*/ 158261 h 1230923"/>
              <a:gd name="connsiteX11" fmla="*/ 571500 w 1318846"/>
              <a:gd name="connsiteY11" fmla="*/ 193430 h 1230923"/>
              <a:gd name="connsiteX12" fmla="*/ 584689 w 1318846"/>
              <a:gd name="connsiteY12" fmla="*/ 250580 h 1230923"/>
              <a:gd name="connsiteX13" fmla="*/ 611066 w 1318846"/>
              <a:gd name="connsiteY13" fmla="*/ 307730 h 1230923"/>
              <a:gd name="connsiteX14" fmla="*/ 641839 w 1318846"/>
              <a:gd name="connsiteY14" fmla="*/ 422030 h 1230923"/>
              <a:gd name="connsiteX15" fmla="*/ 659423 w 1318846"/>
              <a:gd name="connsiteY15" fmla="*/ 457200 h 1230923"/>
              <a:gd name="connsiteX16" fmla="*/ 672612 w 1318846"/>
              <a:gd name="connsiteY16" fmla="*/ 496765 h 1230923"/>
              <a:gd name="connsiteX17" fmla="*/ 685800 w 1318846"/>
              <a:gd name="connsiteY17" fmla="*/ 545123 h 1230923"/>
              <a:gd name="connsiteX18" fmla="*/ 698989 w 1318846"/>
              <a:gd name="connsiteY18" fmla="*/ 602273 h 1230923"/>
              <a:gd name="connsiteX19" fmla="*/ 725366 w 1318846"/>
              <a:gd name="connsiteY19" fmla="*/ 655027 h 1230923"/>
              <a:gd name="connsiteX20" fmla="*/ 738554 w 1318846"/>
              <a:gd name="connsiteY20" fmla="*/ 712177 h 1230923"/>
              <a:gd name="connsiteX21" fmla="*/ 795704 w 1318846"/>
              <a:gd name="connsiteY21" fmla="*/ 822080 h 1230923"/>
              <a:gd name="connsiteX22" fmla="*/ 826477 w 1318846"/>
              <a:gd name="connsiteY22" fmla="*/ 874834 h 1230923"/>
              <a:gd name="connsiteX23" fmla="*/ 844062 w 1318846"/>
              <a:gd name="connsiteY23" fmla="*/ 910003 h 1230923"/>
              <a:gd name="connsiteX24" fmla="*/ 910004 w 1318846"/>
              <a:gd name="connsiteY24" fmla="*/ 967153 h 1230923"/>
              <a:gd name="connsiteX25" fmla="*/ 940777 w 1318846"/>
              <a:gd name="connsiteY25" fmla="*/ 980342 h 1230923"/>
              <a:gd name="connsiteX26" fmla="*/ 1125416 w 1318846"/>
              <a:gd name="connsiteY26" fmla="*/ 1002323 h 1230923"/>
              <a:gd name="connsiteX27" fmla="*/ 1178169 w 1318846"/>
              <a:gd name="connsiteY27" fmla="*/ 1024303 h 1230923"/>
              <a:gd name="connsiteX28" fmla="*/ 1222131 w 1318846"/>
              <a:gd name="connsiteY28" fmla="*/ 1077057 h 1230923"/>
              <a:gd name="connsiteX29" fmla="*/ 1239716 w 1318846"/>
              <a:gd name="connsiteY29" fmla="*/ 1094642 h 1230923"/>
              <a:gd name="connsiteX30" fmla="*/ 1244112 w 1318846"/>
              <a:gd name="connsiteY30" fmla="*/ 1107830 h 1230923"/>
              <a:gd name="connsiteX31" fmla="*/ 1266092 w 1318846"/>
              <a:gd name="connsiteY31" fmla="*/ 1138603 h 1230923"/>
              <a:gd name="connsiteX32" fmla="*/ 1274885 w 1318846"/>
              <a:gd name="connsiteY32" fmla="*/ 1164980 h 1230923"/>
              <a:gd name="connsiteX33" fmla="*/ 1288073 w 1318846"/>
              <a:gd name="connsiteY33" fmla="*/ 1182565 h 1230923"/>
              <a:gd name="connsiteX34" fmla="*/ 1296866 w 1318846"/>
              <a:gd name="connsiteY34" fmla="*/ 1200150 h 1230923"/>
              <a:gd name="connsiteX35" fmla="*/ 1310054 w 1318846"/>
              <a:gd name="connsiteY35" fmla="*/ 1217734 h 1230923"/>
              <a:gd name="connsiteX36" fmla="*/ 1318846 w 1318846"/>
              <a:gd name="connsiteY36" fmla="*/ 1230923 h 12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18846" h="1230923">
                <a:moveTo>
                  <a:pt x="0" y="153865"/>
                </a:moveTo>
                <a:cubicBezTo>
                  <a:pt x="177999" y="135129"/>
                  <a:pt x="173" y="162166"/>
                  <a:pt x="145073" y="118696"/>
                </a:cubicBezTo>
                <a:cubicBezTo>
                  <a:pt x="167922" y="111841"/>
                  <a:pt x="192069" y="110421"/>
                  <a:pt x="215412" y="105507"/>
                </a:cubicBezTo>
                <a:cubicBezTo>
                  <a:pt x="219946" y="104552"/>
                  <a:pt x="224204" y="102576"/>
                  <a:pt x="228600" y="101111"/>
                </a:cubicBezTo>
                <a:lnTo>
                  <a:pt x="298939" y="43961"/>
                </a:lnTo>
                <a:cubicBezTo>
                  <a:pt x="304660" y="39384"/>
                  <a:pt x="312459" y="36869"/>
                  <a:pt x="316523" y="30773"/>
                </a:cubicBezTo>
                <a:cubicBezTo>
                  <a:pt x="322385" y="21981"/>
                  <a:pt x="323605" y="5563"/>
                  <a:pt x="334108" y="4396"/>
                </a:cubicBezTo>
                <a:lnTo>
                  <a:pt x="373673" y="0"/>
                </a:lnTo>
                <a:cubicBezTo>
                  <a:pt x="427435" y="23040"/>
                  <a:pt x="431635" y="22629"/>
                  <a:pt x="496766" y="74734"/>
                </a:cubicBezTo>
                <a:cubicBezTo>
                  <a:pt x="512161" y="87050"/>
                  <a:pt x="523143" y="104042"/>
                  <a:pt x="536331" y="118696"/>
                </a:cubicBezTo>
                <a:cubicBezTo>
                  <a:pt x="542193" y="131884"/>
                  <a:pt x="547771" y="145202"/>
                  <a:pt x="553916" y="158261"/>
                </a:cubicBezTo>
                <a:cubicBezTo>
                  <a:pt x="559497" y="170120"/>
                  <a:pt x="567355" y="180996"/>
                  <a:pt x="571500" y="193430"/>
                </a:cubicBezTo>
                <a:cubicBezTo>
                  <a:pt x="577682" y="211977"/>
                  <a:pt x="578294" y="232105"/>
                  <a:pt x="584689" y="250580"/>
                </a:cubicBezTo>
                <a:cubicBezTo>
                  <a:pt x="591552" y="270407"/>
                  <a:pt x="603534" y="288147"/>
                  <a:pt x="611066" y="307730"/>
                </a:cubicBezTo>
                <a:cubicBezTo>
                  <a:pt x="656518" y="425907"/>
                  <a:pt x="602472" y="303927"/>
                  <a:pt x="641839" y="422030"/>
                </a:cubicBezTo>
                <a:cubicBezTo>
                  <a:pt x="645984" y="434464"/>
                  <a:pt x="654433" y="445080"/>
                  <a:pt x="659423" y="457200"/>
                </a:cubicBezTo>
                <a:cubicBezTo>
                  <a:pt x="664716" y="470055"/>
                  <a:pt x="668617" y="483450"/>
                  <a:pt x="672612" y="496765"/>
                </a:cubicBezTo>
                <a:cubicBezTo>
                  <a:pt x="677413" y="512768"/>
                  <a:pt x="681748" y="528914"/>
                  <a:pt x="685800" y="545123"/>
                </a:cubicBezTo>
                <a:cubicBezTo>
                  <a:pt x="690542" y="564090"/>
                  <a:pt x="692367" y="583878"/>
                  <a:pt x="698989" y="602273"/>
                </a:cubicBezTo>
                <a:cubicBezTo>
                  <a:pt x="705648" y="620771"/>
                  <a:pt x="716574" y="637442"/>
                  <a:pt x="725366" y="655027"/>
                </a:cubicBezTo>
                <a:cubicBezTo>
                  <a:pt x="729762" y="674077"/>
                  <a:pt x="730967" y="694158"/>
                  <a:pt x="738554" y="712177"/>
                </a:cubicBezTo>
                <a:cubicBezTo>
                  <a:pt x="754577" y="750233"/>
                  <a:pt x="776069" y="785756"/>
                  <a:pt x="795704" y="822080"/>
                </a:cubicBezTo>
                <a:cubicBezTo>
                  <a:pt x="805385" y="839989"/>
                  <a:pt x="817373" y="856626"/>
                  <a:pt x="826477" y="874834"/>
                </a:cubicBezTo>
                <a:cubicBezTo>
                  <a:pt x="832339" y="886557"/>
                  <a:pt x="836100" y="899592"/>
                  <a:pt x="844062" y="910003"/>
                </a:cubicBezTo>
                <a:cubicBezTo>
                  <a:pt x="859963" y="930797"/>
                  <a:pt x="885748" y="954092"/>
                  <a:pt x="910004" y="967153"/>
                </a:cubicBezTo>
                <a:cubicBezTo>
                  <a:pt x="919830" y="972444"/>
                  <a:pt x="930267" y="976588"/>
                  <a:pt x="940777" y="980342"/>
                </a:cubicBezTo>
                <a:cubicBezTo>
                  <a:pt x="999919" y="1001464"/>
                  <a:pt x="1062867" y="996961"/>
                  <a:pt x="1125416" y="1002323"/>
                </a:cubicBezTo>
                <a:cubicBezTo>
                  <a:pt x="1137450" y="1006334"/>
                  <a:pt x="1168607" y="1015339"/>
                  <a:pt x="1178169" y="1024303"/>
                </a:cubicBezTo>
                <a:cubicBezTo>
                  <a:pt x="1194868" y="1039958"/>
                  <a:pt x="1205945" y="1060871"/>
                  <a:pt x="1222131" y="1077057"/>
                </a:cubicBezTo>
                <a:lnTo>
                  <a:pt x="1239716" y="1094642"/>
                </a:lnTo>
                <a:cubicBezTo>
                  <a:pt x="1241181" y="1099038"/>
                  <a:pt x="1242040" y="1103685"/>
                  <a:pt x="1244112" y="1107830"/>
                </a:cubicBezTo>
                <a:cubicBezTo>
                  <a:pt x="1247328" y="1114262"/>
                  <a:pt x="1263102" y="1134616"/>
                  <a:pt x="1266092" y="1138603"/>
                </a:cubicBezTo>
                <a:cubicBezTo>
                  <a:pt x="1269023" y="1147395"/>
                  <a:pt x="1270740" y="1156690"/>
                  <a:pt x="1274885" y="1164980"/>
                </a:cubicBezTo>
                <a:cubicBezTo>
                  <a:pt x="1278162" y="1171533"/>
                  <a:pt x="1284190" y="1176352"/>
                  <a:pt x="1288073" y="1182565"/>
                </a:cubicBezTo>
                <a:cubicBezTo>
                  <a:pt x="1291546" y="1188122"/>
                  <a:pt x="1293393" y="1194593"/>
                  <a:pt x="1296866" y="1200150"/>
                </a:cubicBezTo>
                <a:cubicBezTo>
                  <a:pt x="1300749" y="1206363"/>
                  <a:pt x="1305796" y="1211772"/>
                  <a:pt x="1310054" y="1217734"/>
                </a:cubicBezTo>
                <a:cubicBezTo>
                  <a:pt x="1313125" y="1222033"/>
                  <a:pt x="1318846" y="1230923"/>
                  <a:pt x="1318846" y="12309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C7143D-D520-0CCB-42EB-8B06149D0D3A}"/>
                  </a:ext>
                </a:extLst>
              </p:cNvPr>
              <p:cNvSpPr txBox="1"/>
              <p:nvPr/>
            </p:nvSpPr>
            <p:spPr>
              <a:xfrm>
                <a:off x="8027378" y="771256"/>
                <a:ext cx="67261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CC7143D-D520-0CCB-42EB-8B06149D0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378" y="771256"/>
                <a:ext cx="672610" cy="301686"/>
              </a:xfrm>
              <a:prstGeom prst="rect">
                <a:avLst/>
              </a:prstGeom>
              <a:blipFill>
                <a:blip r:embed="rId2"/>
                <a:stretch>
                  <a:fillRect l="-5455" t="-2041" r="-90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3D4F3C6-3D9B-84D5-AA83-E9D18B6C6F93}"/>
              </a:ext>
            </a:extLst>
          </p:cNvPr>
          <p:cNvSpPr txBox="1"/>
          <p:nvPr/>
        </p:nvSpPr>
        <p:spPr>
          <a:xfrm>
            <a:off x="11482754" y="2633296"/>
            <a:ext cx="4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2AA5BD-E52C-FB81-B951-4BF5B4A7155A}"/>
                  </a:ext>
                </a:extLst>
              </p:cNvPr>
              <p:cNvSpPr txBox="1"/>
              <p:nvPr/>
            </p:nvSpPr>
            <p:spPr>
              <a:xfrm>
                <a:off x="9972691" y="2485001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2AA5BD-E52C-FB81-B951-4BF5B4A71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691" y="2485001"/>
                <a:ext cx="248722" cy="276999"/>
              </a:xfrm>
              <a:prstGeom prst="rect">
                <a:avLst/>
              </a:prstGeom>
              <a:blipFill>
                <a:blip r:embed="rId3"/>
                <a:stretch>
                  <a:fillRect l="-243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2E10CB1-0F9F-5E6D-45FE-D78D8237DC73}"/>
              </a:ext>
            </a:extLst>
          </p:cNvPr>
          <p:cNvSpPr txBox="1"/>
          <p:nvPr/>
        </p:nvSpPr>
        <p:spPr>
          <a:xfrm>
            <a:off x="10860671" y="2392668"/>
            <a:ext cx="3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B7DEB55-E084-90DB-BECB-54950B170E02}"/>
              </a:ext>
            </a:extLst>
          </p:cNvPr>
          <p:cNvSpPr/>
          <p:nvPr/>
        </p:nvSpPr>
        <p:spPr>
          <a:xfrm>
            <a:off x="11051931" y="2325565"/>
            <a:ext cx="14352" cy="57308"/>
          </a:xfrm>
          <a:custGeom>
            <a:avLst/>
            <a:gdLst>
              <a:gd name="connsiteX0" fmla="*/ 0 w 14352"/>
              <a:gd name="connsiteY0" fmla="*/ 0 h 57308"/>
              <a:gd name="connsiteX1" fmla="*/ 4396 w 14352"/>
              <a:gd name="connsiteY1" fmla="*/ 43962 h 57308"/>
              <a:gd name="connsiteX2" fmla="*/ 13188 w 14352"/>
              <a:gd name="connsiteY2" fmla="*/ 57150 h 57308"/>
              <a:gd name="connsiteX3" fmla="*/ 13188 w 14352"/>
              <a:gd name="connsiteY3" fmla="*/ 48358 h 5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2" h="57308">
                <a:moveTo>
                  <a:pt x="0" y="0"/>
                </a:moveTo>
                <a:cubicBezTo>
                  <a:pt x="1465" y="14654"/>
                  <a:pt x="1085" y="29612"/>
                  <a:pt x="4396" y="43962"/>
                </a:cubicBezTo>
                <a:cubicBezTo>
                  <a:pt x="5584" y="49110"/>
                  <a:pt x="8462" y="54787"/>
                  <a:pt x="13188" y="57150"/>
                </a:cubicBezTo>
                <a:cubicBezTo>
                  <a:pt x="15809" y="58461"/>
                  <a:pt x="13188" y="51289"/>
                  <a:pt x="13188" y="483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A1A4A6-13AB-2A6B-ACEB-389EEEDF30EF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883251" y="1279281"/>
            <a:ext cx="10168" cy="1120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70D556-7516-CBC1-37E8-78136C9AEDDE}"/>
              </a:ext>
            </a:extLst>
          </p:cNvPr>
          <p:cNvCxnSpPr>
            <a:cxnSpLocks/>
          </p:cNvCxnSpPr>
          <p:nvPr/>
        </p:nvCxnSpPr>
        <p:spPr>
          <a:xfrm>
            <a:off x="9056899" y="1234351"/>
            <a:ext cx="0" cy="1173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B1055-69B3-4F3E-A204-7BDB9D7B24F2}"/>
              </a:ext>
            </a:extLst>
          </p:cNvPr>
          <p:cNvCxnSpPr>
            <a:cxnSpLocks/>
            <a:stCxn id="51" idx="8"/>
          </p:cNvCxnSpPr>
          <p:nvPr/>
        </p:nvCxnSpPr>
        <p:spPr>
          <a:xfrm>
            <a:off x="9245112" y="1235319"/>
            <a:ext cx="0" cy="111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480AA7-03C4-4FE3-8376-A5F25A40E1BB}"/>
              </a:ext>
            </a:extLst>
          </p:cNvPr>
          <p:cNvCxnSpPr>
            <a:cxnSpLocks/>
          </p:cNvCxnSpPr>
          <p:nvPr/>
        </p:nvCxnSpPr>
        <p:spPr>
          <a:xfrm>
            <a:off x="9402228" y="1687873"/>
            <a:ext cx="5541" cy="69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8ABB44-B210-C912-8F8A-F3D9D60619EF}"/>
              </a:ext>
            </a:extLst>
          </p:cNvPr>
          <p:cNvCxnSpPr>
            <a:cxnSpLocks/>
          </p:cNvCxnSpPr>
          <p:nvPr/>
        </p:nvCxnSpPr>
        <p:spPr>
          <a:xfrm>
            <a:off x="9590441" y="2035373"/>
            <a:ext cx="0" cy="34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95A732F-2043-9C45-141A-6A0059D3F910}"/>
              </a:ext>
            </a:extLst>
          </p:cNvPr>
          <p:cNvCxnSpPr>
            <a:cxnSpLocks/>
          </p:cNvCxnSpPr>
          <p:nvPr/>
        </p:nvCxnSpPr>
        <p:spPr>
          <a:xfrm>
            <a:off x="9803365" y="2167897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5BA28B7-7494-94A8-17D6-2EE45049858B}"/>
              </a:ext>
            </a:extLst>
          </p:cNvPr>
          <p:cNvSpPr txBox="1"/>
          <p:nvPr/>
        </p:nvSpPr>
        <p:spPr>
          <a:xfrm>
            <a:off x="8776952" y="2650895"/>
            <a:ext cx="39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f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50404853-68FE-F7E8-1ED1-C545D1CC6537}"/>
              </a:ext>
            </a:extLst>
          </p:cNvPr>
          <p:cNvSpPr/>
          <p:nvPr/>
        </p:nvSpPr>
        <p:spPr>
          <a:xfrm rot="5400000">
            <a:off x="8841847" y="2499568"/>
            <a:ext cx="276958" cy="153146"/>
          </a:xfrm>
          <a:prstGeom prst="rightBrac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A05353-6328-6466-3CBE-AA4C267A925C}"/>
              </a:ext>
            </a:extLst>
          </p:cNvPr>
          <p:cNvCxnSpPr/>
          <p:nvPr/>
        </p:nvCxnSpPr>
        <p:spPr>
          <a:xfrm flipH="1">
            <a:off x="8776952" y="3082314"/>
            <a:ext cx="665986" cy="7033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053834E-79C8-71FD-A3F3-07BF65CD9182}"/>
              </a:ext>
            </a:extLst>
          </p:cNvPr>
          <p:cNvSpPr txBox="1"/>
          <p:nvPr/>
        </p:nvSpPr>
        <p:spPr>
          <a:xfrm>
            <a:off x="9720640" y="749532"/>
            <a:ext cx="15983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13501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A8C821-BDE4-EFE9-F4D1-B05CCC08788A}"/>
              </a:ext>
            </a:extLst>
          </p:cNvPr>
          <p:cNvCxnSpPr>
            <a:cxnSpLocks/>
          </p:cNvCxnSpPr>
          <p:nvPr/>
        </p:nvCxnSpPr>
        <p:spPr>
          <a:xfrm flipV="1">
            <a:off x="2063972" y="4207119"/>
            <a:ext cx="0" cy="137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8E0BD0-D93F-5E2A-CC14-5D7E6803125E}"/>
              </a:ext>
            </a:extLst>
          </p:cNvPr>
          <p:cNvCxnSpPr>
            <a:cxnSpLocks/>
          </p:cNvCxnSpPr>
          <p:nvPr/>
        </p:nvCxnSpPr>
        <p:spPr>
          <a:xfrm flipV="1">
            <a:off x="2063972" y="5474453"/>
            <a:ext cx="9119843" cy="11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52EEF-A51F-96E9-7E34-BCE5A37ECDA0}"/>
              </a:ext>
            </a:extLst>
          </p:cNvPr>
          <p:cNvSpPr txBox="1"/>
          <p:nvPr/>
        </p:nvSpPr>
        <p:spPr>
          <a:xfrm>
            <a:off x="11092227" y="5512943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3238C-F0EB-61E7-505C-F7579051F030}"/>
              </a:ext>
            </a:extLst>
          </p:cNvPr>
          <p:cNvSpPr txBox="1"/>
          <p:nvPr/>
        </p:nvSpPr>
        <p:spPr>
          <a:xfrm>
            <a:off x="637442" y="3975148"/>
            <a:ext cx="131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</a:t>
            </a:r>
          </a:p>
          <a:p>
            <a:r>
              <a:rPr lang="en-US" dirty="0"/>
              <a:t>phase noise </a:t>
            </a:r>
            <a:r>
              <a:rPr lang="el-GR" dirty="0"/>
              <a:t>φ</a:t>
            </a:r>
            <a:r>
              <a:rPr lang="en-US" dirty="0"/>
              <a:t>(t)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1AF942F-1605-0BB7-9802-59AB84788F13}"/>
              </a:ext>
            </a:extLst>
          </p:cNvPr>
          <p:cNvSpPr/>
          <p:nvPr/>
        </p:nvSpPr>
        <p:spPr>
          <a:xfrm rot="5400000">
            <a:off x="2042363" y="5625596"/>
            <a:ext cx="276958" cy="274779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F3EE7-E512-8880-0127-2E1EEC9B665F}"/>
              </a:ext>
            </a:extLst>
          </p:cNvPr>
          <p:cNvSpPr txBox="1"/>
          <p:nvPr/>
        </p:nvSpPr>
        <p:spPr>
          <a:xfrm>
            <a:off x="3804096" y="3594123"/>
            <a:ext cx="3000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Generated sample time series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1AF68-E499-3378-2945-AF4618004A8A}"/>
              </a:ext>
            </a:extLst>
          </p:cNvPr>
          <p:cNvSpPr txBox="1"/>
          <p:nvPr/>
        </p:nvSpPr>
        <p:spPr>
          <a:xfrm>
            <a:off x="2588055" y="5168249"/>
            <a:ext cx="62096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l-GR" sz="1600" dirty="0"/>
              <a:t>π/Ω</a:t>
            </a:r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5F230-4B0D-FEC2-9DAE-238EEB36B981}"/>
              </a:ext>
            </a:extLst>
          </p:cNvPr>
          <p:cNvCxnSpPr>
            <a:cxnSpLocks/>
          </p:cNvCxnSpPr>
          <p:nvPr/>
        </p:nvCxnSpPr>
        <p:spPr>
          <a:xfrm flipH="1">
            <a:off x="2348300" y="5474453"/>
            <a:ext cx="205512" cy="64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FD71BB-E187-CAED-0BAF-C6B8FF104B42}"/>
              </a:ext>
            </a:extLst>
          </p:cNvPr>
          <p:cNvCxnSpPr>
            <a:cxnSpLocks/>
          </p:cNvCxnSpPr>
          <p:nvPr/>
        </p:nvCxnSpPr>
        <p:spPr>
          <a:xfrm>
            <a:off x="6286500" y="4545623"/>
            <a:ext cx="0" cy="993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5D4CDA-6AE5-85D6-E6AF-63A00289EE97}"/>
              </a:ext>
            </a:extLst>
          </p:cNvPr>
          <p:cNvSpPr txBox="1"/>
          <p:nvPr/>
        </p:nvSpPr>
        <p:spPr>
          <a:xfrm>
            <a:off x="6241426" y="5544920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917DBA-39CC-7BF4-2927-09D58B273AC8}"/>
              </a:ext>
            </a:extLst>
          </p:cNvPr>
          <p:cNvCxnSpPr>
            <a:cxnSpLocks/>
          </p:cNvCxnSpPr>
          <p:nvPr/>
        </p:nvCxnSpPr>
        <p:spPr>
          <a:xfrm>
            <a:off x="10471638" y="4399689"/>
            <a:ext cx="0" cy="1130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B7DFB8-1DD0-06D1-B010-C796F637E047}"/>
              </a:ext>
            </a:extLst>
          </p:cNvPr>
          <p:cNvSpPr txBox="1"/>
          <p:nvPr/>
        </p:nvSpPr>
        <p:spPr>
          <a:xfrm>
            <a:off x="10157340" y="5541922"/>
            <a:ext cx="47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Τ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52EB65-4598-352D-6B0D-B19855BC205C}"/>
              </a:ext>
            </a:extLst>
          </p:cNvPr>
          <p:cNvSpPr/>
          <p:nvPr/>
        </p:nvSpPr>
        <p:spPr>
          <a:xfrm>
            <a:off x="2096965" y="3622431"/>
            <a:ext cx="4181753" cy="1213338"/>
          </a:xfrm>
          <a:custGeom>
            <a:avLst/>
            <a:gdLst>
              <a:gd name="connsiteX0" fmla="*/ 0 w 4181753"/>
              <a:gd name="connsiteY0" fmla="*/ 1077057 h 1213338"/>
              <a:gd name="connsiteX1" fmla="*/ 17585 w 4181753"/>
              <a:gd name="connsiteY1" fmla="*/ 958361 h 1213338"/>
              <a:gd name="connsiteX2" fmla="*/ 39566 w 4181753"/>
              <a:gd name="connsiteY2" fmla="*/ 931984 h 1213338"/>
              <a:gd name="connsiteX3" fmla="*/ 70339 w 4181753"/>
              <a:gd name="connsiteY3" fmla="*/ 874834 h 1213338"/>
              <a:gd name="connsiteX4" fmla="*/ 87923 w 4181753"/>
              <a:gd name="connsiteY4" fmla="*/ 870438 h 1213338"/>
              <a:gd name="connsiteX5" fmla="*/ 101112 w 4181753"/>
              <a:gd name="connsiteY5" fmla="*/ 1011115 h 1213338"/>
              <a:gd name="connsiteX6" fmla="*/ 184639 w 4181753"/>
              <a:gd name="connsiteY6" fmla="*/ 866042 h 1213338"/>
              <a:gd name="connsiteX7" fmla="*/ 197827 w 4181753"/>
              <a:gd name="connsiteY7" fmla="*/ 844061 h 1213338"/>
              <a:gd name="connsiteX8" fmla="*/ 219808 w 4181753"/>
              <a:gd name="connsiteY8" fmla="*/ 940776 h 1213338"/>
              <a:gd name="connsiteX9" fmla="*/ 237393 w 4181753"/>
              <a:gd name="connsiteY9" fmla="*/ 1063869 h 1213338"/>
              <a:gd name="connsiteX10" fmla="*/ 263769 w 4181753"/>
              <a:gd name="connsiteY10" fmla="*/ 953965 h 1213338"/>
              <a:gd name="connsiteX11" fmla="*/ 303335 w 4181753"/>
              <a:gd name="connsiteY11" fmla="*/ 866042 h 1213338"/>
              <a:gd name="connsiteX12" fmla="*/ 316523 w 4181753"/>
              <a:gd name="connsiteY12" fmla="*/ 945173 h 1213338"/>
              <a:gd name="connsiteX13" fmla="*/ 320919 w 4181753"/>
              <a:gd name="connsiteY13" fmla="*/ 984738 h 1213338"/>
              <a:gd name="connsiteX14" fmla="*/ 334108 w 4181753"/>
              <a:gd name="connsiteY14" fmla="*/ 993530 h 1213338"/>
              <a:gd name="connsiteX15" fmla="*/ 378069 w 4181753"/>
              <a:gd name="connsiteY15" fmla="*/ 958361 h 1213338"/>
              <a:gd name="connsiteX16" fmla="*/ 448408 w 4181753"/>
              <a:gd name="connsiteY16" fmla="*/ 1134207 h 1213338"/>
              <a:gd name="connsiteX17" fmla="*/ 474785 w 4181753"/>
              <a:gd name="connsiteY17" fmla="*/ 1033096 h 1213338"/>
              <a:gd name="connsiteX18" fmla="*/ 531935 w 4181753"/>
              <a:gd name="connsiteY18" fmla="*/ 1125415 h 1213338"/>
              <a:gd name="connsiteX19" fmla="*/ 589085 w 4181753"/>
              <a:gd name="connsiteY19" fmla="*/ 1046284 h 1213338"/>
              <a:gd name="connsiteX20" fmla="*/ 602273 w 4181753"/>
              <a:gd name="connsiteY20" fmla="*/ 1024303 h 1213338"/>
              <a:gd name="connsiteX21" fmla="*/ 641839 w 4181753"/>
              <a:gd name="connsiteY21" fmla="*/ 975946 h 1213338"/>
              <a:gd name="connsiteX22" fmla="*/ 681404 w 4181753"/>
              <a:gd name="connsiteY22" fmla="*/ 910003 h 1213338"/>
              <a:gd name="connsiteX23" fmla="*/ 707781 w 4181753"/>
              <a:gd name="connsiteY23" fmla="*/ 936380 h 1213338"/>
              <a:gd name="connsiteX24" fmla="*/ 729762 w 4181753"/>
              <a:gd name="connsiteY24" fmla="*/ 984738 h 1213338"/>
              <a:gd name="connsiteX25" fmla="*/ 786912 w 4181753"/>
              <a:gd name="connsiteY25" fmla="*/ 1006719 h 1213338"/>
              <a:gd name="connsiteX26" fmla="*/ 870439 w 4181753"/>
              <a:gd name="connsiteY26" fmla="*/ 892419 h 1213338"/>
              <a:gd name="connsiteX27" fmla="*/ 923193 w 4181753"/>
              <a:gd name="connsiteY27" fmla="*/ 747346 h 1213338"/>
              <a:gd name="connsiteX28" fmla="*/ 940777 w 4181753"/>
              <a:gd name="connsiteY28" fmla="*/ 712176 h 1213338"/>
              <a:gd name="connsiteX29" fmla="*/ 971550 w 4181753"/>
              <a:gd name="connsiteY29" fmla="*/ 580292 h 1213338"/>
              <a:gd name="connsiteX30" fmla="*/ 984739 w 4181753"/>
              <a:gd name="connsiteY30" fmla="*/ 628650 h 1213338"/>
              <a:gd name="connsiteX31" fmla="*/ 1063869 w 4181753"/>
              <a:gd name="connsiteY31" fmla="*/ 457200 h 1213338"/>
              <a:gd name="connsiteX32" fmla="*/ 1099039 w 4181753"/>
              <a:gd name="connsiteY32" fmla="*/ 417634 h 1213338"/>
              <a:gd name="connsiteX33" fmla="*/ 1121019 w 4181753"/>
              <a:gd name="connsiteY33" fmla="*/ 518746 h 1213338"/>
              <a:gd name="connsiteX34" fmla="*/ 1266093 w 4181753"/>
              <a:gd name="connsiteY34" fmla="*/ 250580 h 1213338"/>
              <a:gd name="connsiteX35" fmla="*/ 1274885 w 4181753"/>
              <a:gd name="connsiteY35" fmla="*/ 435219 h 1213338"/>
              <a:gd name="connsiteX36" fmla="*/ 1336431 w 4181753"/>
              <a:gd name="connsiteY36" fmla="*/ 232996 h 1213338"/>
              <a:gd name="connsiteX37" fmla="*/ 1384789 w 4181753"/>
              <a:gd name="connsiteY37" fmla="*/ 109903 h 1213338"/>
              <a:gd name="connsiteX38" fmla="*/ 1380393 w 4181753"/>
              <a:gd name="connsiteY38" fmla="*/ 193430 h 1213338"/>
              <a:gd name="connsiteX39" fmla="*/ 1411166 w 4181753"/>
              <a:gd name="connsiteY39" fmla="*/ 158261 h 1213338"/>
              <a:gd name="connsiteX40" fmla="*/ 1521069 w 4181753"/>
              <a:gd name="connsiteY40" fmla="*/ 0 h 1213338"/>
              <a:gd name="connsiteX41" fmla="*/ 1529862 w 4181753"/>
              <a:gd name="connsiteY41" fmla="*/ 215411 h 1213338"/>
              <a:gd name="connsiteX42" fmla="*/ 1565031 w 4181753"/>
              <a:gd name="connsiteY42" fmla="*/ 312126 h 1213338"/>
              <a:gd name="connsiteX43" fmla="*/ 1587012 w 4181753"/>
              <a:gd name="connsiteY43" fmla="*/ 219807 h 1213338"/>
              <a:gd name="connsiteX44" fmla="*/ 1600200 w 4181753"/>
              <a:gd name="connsiteY44" fmla="*/ 215411 h 1213338"/>
              <a:gd name="connsiteX45" fmla="*/ 1604596 w 4181753"/>
              <a:gd name="connsiteY45" fmla="*/ 307730 h 1213338"/>
              <a:gd name="connsiteX46" fmla="*/ 1657350 w 4181753"/>
              <a:gd name="connsiteY46" fmla="*/ 514350 h 1213338"/>
              <a:gd name="connsiteX47" fmla="*/ 1670539 w 4181753"/>
              <a:gd name="connsiteY47" fmla="*/ 575896 h 1213338"/>
              <a:gd name="connsiteX48" fmla="*/ 1696916 w 4181753"/>
              <a:gd name="connsiteY48" fmla="*/ 479180 h 1213338"/>
              <a:gd name="connsiteX49" fmla="*/ 1710104 w 4181753"/>
              <a:gd name="connsiteY49" fmla="*/ 470388 h 1213338"/>
              <a:gd name="connsiteX50" fmla="*/ 1841989 w 4181753"/>
              <a:gd name="connsiteY50" fmla="*/ 782515 h 1213338"/>
              <a:gd name="connsiteX51" fmla="*/ 1855177 w 4181753"/>
              <a:gd name="connsiteY51" fmla="*/ 800100 h 1213338"/>
              <a:gd name="connsiteX52" fmla="*/ 1890346 w 4181753"/>
              <a:gd name="connsiteY52" fmla="*/ 751742 h 1213338"/>
              <a:gd name="connsiteX53" fmla="*/ 1929912 w 4181753"/>
              <a:gd name="connsiteY53" fmla="*/ 835269 h 1213338"/>
              <a:gd name="connsiteX54" fmla="*/ 2013439 w 4181753"/>
              <a:gd name="connsiteY54" fmla="*/ 1015511 h 1213338"/>
              <a:gd name="connsiteX55" fmla="*/ 2026627 w 4181753"/>
              <a:gd name="connsiteY55" fmla="*/ 1011115 h 1213338"/>
              <a:gd name="connsiteX56" fmla="*/ 2039816 w 4181753"/>
              <a:gd name="connsiteY56" fmla="*/ 962757 h 1213338"/>
              <a:gd name="connsiteX57" fmla="*/ 2123343 w 4181753"/>
              <a:gd name="connsiteY57" fmla="*/ 1204546 h 1213338"/>
              <a:gd name="connsiteX58" fmla="*/ 2158512 w 4181753"/>
              <a:gd name="connsiteY58" fmla="*/ 1024303 h 1213338"/>
              <a:gd name="connsiteX59" fmla="*/ 2180493 w 4181753"/>
              <a:gd name="connsiteY59" fmla="*/ 971550 h 1213338"/>
              <a:gd name="connsiteX60" fmla="*/ 2228850 w 4181753"/>
              <a:gd name="connsiteY60" fmla="*/ 1006719 h 1213338"/>
              <a:gd name="connsiteX61" fmla="*/ 2334358 w 4181753"/>
              <a:gd name="connsiteY61" fmla="*/ 931984 h 1213338"/>
              <a:gd name="connsiteX62" fmla="*/ 2387112 w 4181753"/>
              <a:gd name="connsiteY62" fmla="*/ 866042 h 1213338"/>
              <a:gd name="connsiteX63" fmla="*/ 2439866 w 4181753"/>
              <a:gd name="connsiteY63" fmla="*/ 1050680 h 1213338"/>
              <a:gd name="connsiteX64" fmla="*/ 2488223 w 4181753"/>
              <a:gd name="connsiteY64" fmla="*/ 1169376 h 1213338"/>
              <a:gd name="connsiteX65" fmla="*/ 2527789 w 4181753"/>
              <a:gd name="connsiteY65" fmla="*/ 1063869 h 1213338"/>
              <a:gd name="connsiteX66" fmla="*/ 2540977 w 4181753"/>
              <a:gd name="connsiteY66" fmla="*/ 1055076 h 1213338"/>
              <a:gd name="connsiteX67" fmla="*/ 2571750 w 4181753"/>
              <a:gd name="connsiteY67" fmla="*/ 1121019 h 1213338"/>
              <a:gd name="connsiteX68" fmla="*/ 2668466 w 4181753"/>
              <a:gd name="connsiteY68" fmla="*/ 1085850 h 1213338"/>
              <a:gd name="connsiteX69" fmla="*/ 2694843 w 4181753"/>
              <a:gd name="connsiteY69" fmla="*/ 1050680 h 1213338"/>
              <a:gd name="connsiteX70" fmla="*/ 2734408 w 4181753"/>
              <a:gd name="connsiteY70" fmla="*/ 1121019 h 1213338"/>
              <a:gd name="connsiteX71" fmla="*/ 2804746 w 4181753"/>
              <a:gd name="connsiteY71" fmla="*/ 1182565 h 1213338"/>
              <a:gd name="connsiteX72" fmla="*/ 2919046 w 4181753"/>
              <a:gd name="connsiteY72" fmla="*/ 1085850 h 1213338"/>
              <a:gd name="connsiteX73" fmla="*/ 2976196 w 4181753"/>
              <a:gd name="connsiteY73" fmla="*/ 967153 h 1213338"/>
              <a:gd name="connsiteX74" fmla="*/ 3020158 w 4181753"/>
              <a:gd name="connsiteY74" fmla="*/ 1068265 h 1213338"/>
              <a:gd name="connsiteX75" fmla="*/ 3108081 w 4181753"/>
              <a:gd name="connsiteY75" fmla="*/ 1213338 h 1213338"/>
              <a:gd name="connsiteX76" fmla="*/ 3217985 w 4181753"/>
              <a:gd name="connsiteY76" fmla="*/ 989134 h 1213338"/>
              <a:gd name="connsiteX77" fmla="*/ 3283927 w 4181753"/>
              <a:gd name="connsiteY77" fmla="*/ 874834 h 1213338"/>
              <a:gd name="connsiteX78" fmla="*/ 3319096 w 4181753"/>
              <a:gd name="connsiteY78" fmla="*/ 975946 h 1213338"/>
              <a:gd name="connsiteX79" fmla="*/ 3367454 w 4181753"/>
              <a:gd name="connsiteY79" fmla="*/ 1059473 h 1213338"/>
              <a:gd name="connsiteX80" fmla="*/ 3389435 w 4181753"/>
              <a:gd name="connsiteY80" fmla="*/ 1116623 h 1213338"/>
              <a:gd name="connsiteX81" fmla="*/ 3420208 w 4181753"/>
              <a:gd name="connsiteY81" fmla="*/ 1103434 h 1213338"/>
              <a:gd name="connsiteX82" fmla="*/ 3534508 w 4181753"/>
              <a:gd name="connsiteY82" fmla="*/ 1033096 h 1213338"/>
              <a:gd name="connsiteX83" fmla="*/ 3552093 w 4181753"/>
              <a:gd name="connsiteY83" fmla="*/ 1121019 h 1213338"/>
              <a:gd name="connsiteX84" fmla="*/ 3582866 w 4181753"/>
              <a:gd name="connsiteY84" fmla="*/ 1129811 h 1213338"/>
              <a:gd name="connsiteX85" fmla="*/ 3635619 w 4181753"/>
              <a:gd name="connsiteY85" fmla="*/ 1033096 h 1213338"/>
              <a:gd name="connsiteX86" fmla="*/ 3653204 w 4181753"/>
              <a:gd name="connsiteY86" fmla="*/ 1041888 h 1213338"/>
              <a:gd name="connsiteX87" fmla="*/ 3771900 w 4181753"/>
              <a:gd name="connsiteY87" fmla="*/ 892419 h 1213338"/>
              <a:gd name="connsiteX88" fmla="*/ 3824654 w 4181753"/>
              <a:gd name="connsiteY88" fmla="*/ 931984 h 1213338"/>
              <a:gd name="connsiteX89" fmla="*/ 3908181 w 4181753"/>
              <a:gd name="connsiteY89" fmla="*/ 940776 h 1213338"/>
              <a:gd name="connsiteX90" fmla="*/ 4132385 w 4181753"/>
              <a:gd name="connsiteY90" fmla="*/ 773723 h 1213338"/>
              <a:gd name="connsiteX91" fmla="*/ 4180743 w 4181753"/>
              <a:gd name="connsiteY91" fmla="*/ 892419 h 1213338"/>
              <a:gd name="connsiteX92" fmla="*/ 4180743 w 4181753"/>
              <a:gd name="connsiteY92" fmla="*/ 923192 h 121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81753" h="1213338">
                <a:moveTo>
                  <a:pt x="0" y="1077057"/>
                </a:moveTo>
                <a:cubicBezTo>
                  <a:pt x="3013" y="1022823"/>
                  <a:pt x="-2825" y="1002582"/>
                  <a:pt x="17585" y="958361"/>
                </a:cubicBezTo>
                <a:cubicBezTo>
                  <a:pt x="22066" y="948653"/>
                  <a:pt x="31924" y="939625"/>
                  <a:pt x="39566" y="931984"/>
                </a:cubicBezTo>
                <a:cubicBezTo>
                  <a:pt x="47040" y="909561"/>
                  <a:pt x="50156" y="897036"/>
                  <a:pt x="70339" y="874834"/>
                </a:cubicBezTo>
                <a:cubicBezTo>
                  <a:pt x="74403" y="870363"/>
                  <a:pt x="82062" y="871903"/>
                  <a:pt x="87923" y="870438"/>
                </a:cubicBezTo>
                <a:cubicBezTo>
                  <a:pt x="88331" y="876558"/>
                  <a:pt x="96186" y="1011115"/>
                  <a:pt x="101112" y="1011115"/>
                </a:cubicBezTo>
                <a:cubicBezTo>
                  <a:pt x="127610" y="1011115"/>
                  <a:pt x="176066" y="884046"/>
                  <a:pt x="184639" y="866042"/>
                </a:cubicBezTo>
                <a:cubicBezTo>
                  <a:pt x="188313" y="858327"/>
                  <a:pt x="193431" y="851388"/>
                  <a:pt x="197827" y="844061"/>
                </a:cubicBezTo>
                <a:cubicBezTo>
                  <a:pt x="205154" y="876299"/>
                  <a:pt x="213951" y="908238"/>
                  <a:pt x="219808" y="940776"/>
                </a:cubicBezTo>
                <a:cubicBezTo>
                  <a:pt x="227151" y="981568"/>
                  <a:pt x="197694" y="1051959"/>
                  <a:pt x="237393" y="1063869"/>
                </a:cubicBezTo>
                <a:cubicBezTo>
                  <a:pt x="273479" y="1074695"/>
                  <a:pt x="251855" y="989707"/>
                  <a:pt x="263769" y="953965"/>
                </a:cubicBezTo>
                <a:cubicBezTo>
                  <a:pt x="273932" y="923476"/>
                  <a:pt x="290146" y="895350"/>
                  <a:pt x="303335" y="866042"/>
                </a:cubicBezTo>
                <a:cubicBezTo>
                  <a:pt x="307731" y="892419"/>
                  <a:pt x="312604" y="918721"/>
                  <a:pt x="316523" y="945173"/>
                </a:cubicBezTo>
                <a:cubicBezTo>
                  <a:pt x="318468" y="958299"/>
                  <a:pt x="316384" y="972267"/>
                  <a:pt x="320919" y="984738"/>
                </a:cubicBezTo>
                <a:cubicBezTo>
                  <a:pt x="322725" y="989703"/>
                  <a:pt x="329712" y="990599"/>
                  <a:pt x="334108" y="993530"/>
                </a:cubicBezTo>
                <a:cubicBezTo>
                  <a:pt x="348762" y="981807"/>
                  <a:pt x="366235" y="943797"/>
                  <a:pt x="378069" y="958361"/>
                </a:cubicBezTo>
                <a:cubicBezTo>
                  <a:pt x="417879" y="1007358"/>
                  <a:pt x="448408" y="1134207"/>
                  <a:pt x="448408" y="1134207"/>
                </a:cubicBezTo>
                <a:cubicBezTo>
                  <a:pt x="457200" y="1100503"/>
                  <a:pt x="440145" y="1036742"/>
                  <a:pt x="474785" y="1033096"/>
                </a:cubicBezTo>
                <a:cubicBezTo>
                  <a:pt x="510778" y="1029307"/>
                  <a:pt x="495981" y="1121267"/>
                  <a:pt x="531935" y="1125415"/>
                </a:cubicBezTo>
                <a:cubicBezTo>
                  <a:pt x="564257" y="1129144"/>
                  <a:pt x="570504" y="1072994"/>
                  <a:pt x="589085" y="1046284"/>
                </a:cubicBezTo>
                <a:cubicBezTo>
                  <a:pt x="593964" y="1039270"/>
                  <a:pt x="597146" y="1031139"/>
                  <a:pt x="602273" y="1024303"/>
                </a:cubicBezTo>
                <a:cubicBezTo>
                  <a:pt x="614769" y="1007641"/>
                  <a:pt x="629984" y="993070"/>
                  <a:pt x="641839" y="975946"/>
                </a:cubicBezTo>
                <a:cubicBezTo>
                  <a:pt x="656430" y="954870"/>
                  <a:pt x="668216" y="931984"/>
                  <a:pt x="681404" y="910003"/>
                </a:cubicBezTo>
                <a:cubicBezTo>
                  <a:pt x="690196" y="918795"/>
                  <a:pt x="701026" y="925941"/>
                  <a:pt x="707781" y="936380"/>
                </a:cubicBezTo>
                <a:cubicBezTo>
                  <a:pt x="717400" y="951246"/>
                  <a:pt x="716528" y="972974"/>
                  <a:pt x="729762" y="984738"/>
                </a:cubicBezTo>
                <a:cubicBezTo>
                  <a:pt x="745017" y="998298"/>
                  <a:pt x="767862" y="999392"/>
                  <a:pt x="786912" y="1006719"/>
                </a:cubicBezTo>
                <a:cubicBezTo>
                  <a:pt x="814754" y="968619"/>
                  <a:pt x="848490" y="934193"/>
                  <a:pt x="870439" y="892419"/>
                </a:cubicBezTo>
                <a:cubicBezTo>
                  <a:pt x="894372" y="846868"/>
                  <a:pt x="904487" y="795281"/>
                  <a:pt x="923193" y="747346"/>
                </a:cubicBezTo>
                <a:cubicBezTo>
                  <a:pt x="927958" y="735136"/>
                  <a:pt x="934916" y="723899"/>
                  <a:pt x="940777" y="712176"/>
                </a:cubicBezTo>
                <a:cubicBezTo>
                  <a:pt x="959534" y="946649"/>
                  <a:pt x="938509" y="762015"/>
                  <a:pt x="971550" y="580292"/>
                </a:cubicBezTo>
                <a:cubicBezTo>
                  <a:pt x="974539" y="563853"/>
                  <a:pt x="980343" y="612531"/>
                  <a:pt x="984739" y="628650"/>
                </a:cubicBezTo>
                <a:cubicBezTo>
                  <a:pt x="1011116" y="571500"/>
                  <a:pt x="1033890" y="512546"/>
                  <a:pt x="1063869" y="457200"/>
                </a:cubicBezTo>
                <a:cubicBezTo>
                  <a:pt x="1072273" y="441684"/>
                  <a:pt x="1087032" y="404703"/>
                  <a:pt x="1099039" y="417634"/>
                </a:cubicBezTo>
                <a:cubicBezTo>
                  <a:pt x="1122509" y="442909"/>
                  <a:pt x="1113692" y="485042"/>
                  <a:pt x="1121019" y="518746"/>
                </a:cubicBezTo>
                <a:cubicBezTo>
                  <a:pt x="1230232" y="295357"/>
                  <a:pt x="1176151" y="381405"/>
                  <a:pt x="1266093" y="250580"/>
                </a:cubicBezTo>
                <a:cubicBezTo>
                  <a:pt x="1269024" y="312126"/>
                  <a:pt x="1215109" y="450163"/>
                  <a:pt x="1274885" y="435219"/>
                </a:cubicBezTo>
                <a:cubicBezTo>
                  <a:pt x="1343242" y="418130"/>
                  <a:pt x="1314742" y="300035"/>
                  <a:pt x="1336431" y="232996"/>
                </a:cubicBezTo>
                <a:cubicBezTo>
                  <a:pt x="1362921" y="151118"/>
                  <a:pt x="1359708" y="160063"/>
                  <a:pt x="1384789" y="109903"/>
                </a:cubicBezTo>
                <a:cubicBezTo>
                  <a:pt x="1383324" y="137745"/>
                  <a:pt x="1367042" y="168953"/>
                  <a:pt x="1380393" y="193430"/>
                </a:cubicBezTo>
                <a:cubicBezTo>
                  <a:pt x="1387852" y="207105"/>
                  <a:pt x="1402315" y="171079"/>
                  <a:pt x="1411166" y="158261"/>
                </a:cubicBezTo>
                <a:cubicBezTo>
                  <a:pt x="1523133" y="-3898"/>
                  <a:pt x="1457402" y="42445"/>
                  <a:pt x="1521069" y="0"/>
                </a:cubicBezTo>
                <a:cubicBezTo>
                  <a:pt x="1524000" y="71804"/>
                  <a:pt x="1519839" y="144250"/>
                  <a:pt x="1529862" y="215411"/>
                </a:cubicBezTo>
                <a:cubicBezTo>
                  <a:pt x="1534646" y="249379"/>
                  <a:pt x="1530828" y="309495"/>
                  <a:pt x="1565031" y="312126"/>
                </a:cubicBezTo>
                <a:cubicBezTo>
                  <a:pt x="1596571" y="314552"/>
                  <a:pt x="1576202" y="249536"/>
                  <a:pt x="1587012" y="219807"/>
                </a:cubicBezTo>
                <a:cubicBezTo>
                  <a:pt x="1588596" y="215452"/>
                  <a:pt x="1595804" y="216876"/>
                  <a:pt x="1600200" y="215411"/>
                </a:cubicBezTo>
                <a:cubicBezTo>
                  <a:pt x="1601665" y="246184"/>
                  <a:pt x="1598811" y="277470"/>
                  <a:pt x="1604596" y="307730"/>
                </a:cubicBezTo>
                <a:cubicBezTo>
                  <a:pt x="1617944" y="377548"/>
                  <a:pt x="1640376" y="445324"/>
                  <a:pt x="1657350" y="514350"/>
                </a:cubicBezTo>
                <a:cubicBezTo>
                  <a:pt x="1662360" y="534724"/>
                  <a:pt x="1666143" y="555381"/>
                  <a:pt x="1670539" y="575896"/>
                </a:cubicBezTo>
                <a:cubicBezTo>
                  <a:pt x="1679331" y="543657"/>
                  <a:pt x="1685183" y="510469"/>
                  <a:pt x="1696916" y="479180"/>
                </a:cubicBezTo>
                <a:cubicBezTo>
                  <a:pt x="1698771" y="474233"/>
                  <a:pt x="1707864" y="465603"/>
                  <a:pt x="1710104" y="470388"/>
                </a:cubicBezTo>
                <a:cubicBezTo>
                  <a:pt x="1869207" y="810292"/>
                  <a:pt x="1729917" y="574381"/>
                  <a:pt x="1841989" y="782515"/>
                </a:cubicBezTo>
                <a:cubicBezTo>
                  <a:pt x="1845463" y="788966"/>
                  <a:pt x="1850781" y="794238"/>
                  <a:pt x="1855177" y="800100"/>
                </a:cubicBezTo>
                <a:cubicBezTo>
                  <a:pt x="1866900" y="783981"/>
                  <a:pt x="1872312" y="743255"/>
                  <a:pt x="1890346" y="751742"/>
                </a:cubicBezTo>
                <a:cubicBezTo>
                  <a:pt x="1918222" y="764860"/>
                  <a:pt x="1917628" y="807016"/>
                  <a:pt x="1929912" y="835269"/>
                </a:cubicBezTo>
                <a:cubicBezTo>
                  <a:pt x="2003279" y="1004013"/>
                  <a:pt x="1948171" y="901294"/>
                  <a:pt x="2013439" y="1015511"/>
                </a:cubicBezTo>
                <a:cubicBezTo>
                  <a:pt x="2017835" y="1014046"/>
                  <a:pt x="2024555" y="1015260"/>
                  <a:pt x="2026627" y="1011115"/>
                </a:cubicBezTo>
                <a:cubicBezTo>
                  <a:pt x="2034099" y="996171"/>
                  <a:pt x="2033332" y="947358"/>
                  <a:pt x="2039816" y="962757"/>
                </a:cubicBezTo>
                <a:cubicBezTo>
                  <a:pt x="2161339" y="1251372"/>
                  <a:pt x="2034195" y="1115398"/>
                  <a:pt x="2123343" y="1204546"/>
                </a:cubicBezTo>
                <a:cubicBezTo>
                  <a:pt x="2135066" y="1144465"/>
                  <a:pt x="2143929" y="1083755"/>
                  <a:pt x="2158512" y="1024303"/>
                </a:cubicBezTo>
                <a:cubicBezTo>
                  <a:pt x="2163050" y="1005802"/>
                  <a:pt x="2162012" y="976170"/>
                  <a:pt x="2180493" y="971550"/>
                </a:cubicBezTo>
                <a:cubicBezTo>
                  <a:pt x="2199829" y="966716"/>
                  <a:pt x="2212731" y="994996"/>
                  <a:pt x="2228850" y="1006719"/>
                </a:cubicBezTo>
                <a:cubicBezTo>
                  <a:pt x="2264019" y="981807"/>
                  <a:pt x="2302146" y="960617"/>
                  <a:pt x="2334358" y="931984"/>
                </a:cubicBezTo>
                <a:cubicBezTo>
                  <a:pt x="2355397" y="913283"/>
                  <a:pt x="2368411" y="845003"/>
                  <a:pt x="2387112" y="866042"/>
                </a:cubicBezTo>
                <a:cubicBezTo>
                  <a:pt x="2429637" y="913883"/>
                  <a:pt x="2419625" y="989956"/>
                  <a:pt x="2439866" y="1050680"/>
                </a:cubicBezTo>
                <a:cubicBezTo>
                  <a:pt x="2453376" y="1091210"/>
                  <a:pt x="2472104" y="1129811"/>
                  <a:pt x="2488223" y="1169376"/>
                </a:cubicBezTo>
                <a:cubicBezTo>
                  <a:pt x="2499860" y="1128649"/>
                  <a:pt x="2504463" y="1108188"/>
                  <a:pt x="2527789" y="1063869"/>
                </a:cubicBezTo>
                <a:cubicBezTo>
                  <a:pt x="2530250" y="1059194"/>
                  <a:pt x="2536581" y="1058007"/>
                  <a:pt x="2540977" y="1055076"/>
                </a:cubicBezTo>
                <a:cubicBezTo>
                  <a:pt x="2551235" y="1077057"/>
                  <a:pt x="2556330" y="1102295"/>
                  <a:pt x="2571750" y="1121019"/>
                </a:cubicBezTo>
                <a:cubicBezTo>
                  <a:pt x="2600192" y="1155556"/>
                  <a:pt x="2662321" y="1089947"/>
                  <a:pt x="2668466" y="1085850"/>
                </a:cubicBezTo>
                <a:cubicBezTo>
                  <a:pt x="2677258" y="1074127"/>
                  <a:pt x="2681913" y="1043784"/>
                  <a:pt x="2694843" y="1050680"/>
                </a:cubicBezTo>
                <a:cubicBezTo>
                  <a:pt x="2718579" y="1063339"/>
                  <a:pt x="2717187" y="1100353"/>
                  <a:pt x="2734408" y="1121019"/>
                </a:cubicBezTo>
                <a:cubicBezTo>
                  <a:pt x="2754352" y="1144953"/>
                  <a:pt x="2781300" y="1162050"/>
                  <a:pt x="2804746" y="1182565"/>
                </a:cubicBezTo>
                <a:cubicBezTo>
                  <a:pt x="2842846" y="1150327"/>
                  <a:pt x="2887965" y="1124900"/>
                  <a:pt x="2919046" y="1085850"/>
                </a:cubicBezTo>
                <a:cubicBezTo>
                  <a:pt x="2946393" y="1051491"/>
                  <a:pt x="2932932" y="974677"/>
                  <a:pt x="2976196" y="967153"/>
                </a:cubicBezTo>
                <a:cubicBezTo>
                  <a:pt x="3012404" y="960856"/>
                  <a:pt x="3002803" y="1035869"/>
                  <a:pt x="3020158" y="1068265"/>
                </a:cubicBezTo>
                <a:cubicBezTo>
                  <a:pt x="3046860" y="1118109"/>
                  <a:pt x="3078773" y="1164980"/>
                  <a:pt x="3108081" y="1213338"/>
                </a:cubicBezTo>
                <a:cubicBezTo>
                  <a:pt x="3186767" y="1089687"/>
                  <a:pt x="3085917" y="1253269"/>
                  <a:pt x="3217985" y="989134"/>
                </a:cubicBezTo>
                <a:cubicBezTo>
                  <a:pt x="3237656" y="949792"/>
                  <a:pt x="3261946" y="912934"/>
                  <a:pt x="3283927" y="874834"/>
                </a:cubicBezTo>
                <a:cubicBezTo>
                  <a:pt x="3295650" y="908538"/>
                  <a:pt x="3304388" y="943433"/>
                  <a:pt x="3319096" y="975946"/>
                </a:cubicBezTo>
                <a:cubicBezTo>
                  <a:pt x="3332356" y="1005258"/>
                  <a:pt x="3352673" y="1030897"/>
                  <a:pt x="3367454" y="1059473"/>
                </a:cubicBezTo>
                <a:cubicBezTo>
                  <a:pt x="3376507" y="1076976"/>
                  <a:pt x="3383059" y="1097493"/>
                  <a:pt x="3389435" y="1116623"/>
                </a:cubicBezTo>
                <a:cubicBezTo>
                  <a:pt x="3399693" y="1112227"/>
                  <a:pt x="3411610" y="1110549"/>
                  <a:pt x="3420208" y="1103434"/>
                </a:cubicBezTo>
                <a:cubicBezTo>
                  <a:pt x="3530035" y="1012542"/>
                  <a:pt x="3487750" y="974649"/>
                  <a:pt x="3534508" y="1033096"/>
                </a:cubicBezTo>
                <a:cubicBezTo>
                  <a:pt x="3540370" y="1062404"/>
                  <a:pt x="3538727" y="1094286"/>
                  <a:pt x="3552093" y="1121019"/>
                </a:cubicBezTo>
                <a:cubicBezTo>
                  <a:pt x="3556864" y="1130561"/>
                  <a:pt x="3575518" y="1137545"/>
                  <a:pt x="3582866" y="1129811"/>
                </a:cubicBezTo>
                <a:cubicBezTo>
                  <a:pt x="3608158" y="1103187"/>
                  <a:pt x="3618035" y="1065334"/>
                  <a:pt x="3635619" y="1033096"/>
                </a:cubicBezTo>
                <a:cubicBezTo>
                  <a:pt x="3641481" y="1036027"/>
                  <a:pt x="3647702" y="1045448"/>
                  <a:pt x="3653204" y="1041888"/>
                </a:cubicBezTo>
                <a:cubicBezTo>
                  <a:pt x="3702036" y="1010291"/>
                  <a:pt x="3742730" y="936173"/>
                  <a:pt x="3771900" y="892419"/>
                </a:cubicBezTo>
                <a:cubicBezTo>
                  <a:pt x="3789485" y="905607"/>
                  <a:pt x="3803939" y="924634"/>
                  <a:pt x="3824654" y="931984"/>
                </a:cubicBezTo>
                <a:cubicBezTo>
                  <a:pt x="3851038" y="941346"/>
                  <a:pt x="3882750" y="952482"/>
                  <a:pt x="3908181" y="940776"/>
                </a:cubicBezTo>
                <a:cubicBezTo>
                  <a:pt x="4020570" y="889041"/>
                  <a:pt x="4062927" y="843181"/>
                  <a:pt x="4132385" y="773723"/>
                </a:cubicBezTo>
                <a:cubicBezTo>
                  <a:pt x="4155167" y="819287"/>
                  <a:pt x="4168993" y="840721"/>
                  <a:pt x="4180743" y="892419"/>
                </a:cubicBezTo>
                <a:cubicBezTo>
                  <a:pt x="4183016" y="902422"/>
                  <a:pt x="4180743" y="912934"/>
                  <a:pt x="4180743" y="923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6E825A-9B56-EB4A-A92E-75BB28A0CAD3}"/>
              </a:ext>
            </a:extLst>
          </p:cNvPr>
          <p:cNvSpPr/>
          <p:nvPr/>
        </p:nvSpPr>
        <p:spPr>
          <a:xfrm>
            <a:off x="6286500" y="3481754"/>
            <a:ext cx="4181753" cy="1213338"/>
          </a:xfrm>
          <a:custGeom>
            <a:avLst/>
            <a:gdLst>
              <a:gd name="connsiteX0" fmla="*/ 0 w 4181753"/>
              <a:gd name="connsiteY0" fmla="*/ 1077057 h 1213338"/>
              <a:gd name="connsiteX1" fmla="*/ 17585 w 4181753"/>
              <a:gd name="connsiteY1" fmla="*/ 958361 h 1213338"/>
              <a:gd name="connsiteX2" fmla="*/ 39566 w 4181753"/>
              <a:gd name="connsiteY2" fmla="*/ 931984 h 1213338"/>
              <a:gd name="connsiteX3" fmla="*/ 70339 w 4181753"/>
              <a:gd name="connsiteY3" fmla="*/ 874834 h 1213338"/>
              <a:gd name="connsiteX4" fmla="*/ 87923 w 4181753"/>
              <a:gd name="connsiteY4" fmla="*/ 870438 h 1213338"/>
              <a:gd name="connsiteX5" fmla="*/ 101112 w 4181753"/>
              <a:gd name="connsiteY5" fmla="*/ 1011115 h 1213338"/>
              <a:gd name="connsiteX6" fmla="*/ 184639 w 4181753"/>
              <a:gd name="connsiteY6" fmla="*/ 866042 h 1213338"/>
              <a:gd name="connsiteX7" fmla="*/ 197827 w 4181753"/>
              <a:gd name="connsiteY7" fmla="*/ 844061 h 1213338"/>
              <a:gd name="connsiteX8" fmla="*/ 219808 w 4181753"/>
              <a:gd name="connsiteY8" fmla="*/ 940776 h 1213338"/>
              <a:gd name="connsiteX9" fmla="*/ 237393 w 4181753"/>
              <a:gd name="connsiteY9" fmla="*/ 1063869 h 1213338"/>
              <a:gd name="connsiteX10" fmla="*/ 263769 w 4181753"/>
              <a:gd name="connsiteY10" fmla="*/ 953965 h 1213338"/>
              <a:gd name="connsiteX11" fmla="*/ 303335 w 4181753"/>
              <a:gd name="connsiteY11" fmla="*/ 866042 h 1213338"/>
              <a:gd name="connsiteX12" fmla="*/ 316523 w 4181753"/>
              <a:gd name="connsiteY12" fmla="*/ 945173 h 1213338"/>
              <a:gd name="connsiteX13" fmla="*/ 320919 w 4181753"/>
              <a:gd name="connsiteY13" fmla="*/ 984738 h 1213338"/>
              <a:gd name="connsiteX14" fmla="*/ 334108 w 4181753"/>
              <a:gd name="connsiteY14" fmla="*/ 993530 h 1213338"/>
              <a:gd name="connsiteX15" fmla="*/ 378069 w 4181753"/>
              <a:gd name="connsiteY15" fmla="*/ 958361 h 1213338"/>
              <a:gd name="connsiteX16" fmla="*/ 448408 w 4181753"/>
              <a:gd name="connsiteY16" fmla="*/ 1134207 h 1213338"/>
              <a:gd name="connsiteX17" fmla="*/ 474785 w 4181753"/>
              <a:gd name="connsiteY17" fmla="*/ 1033096 h 1213338"/>
              <a:gd name="connsiteX18" fmla="*/ 531935 w 4181753"/>
              <a:gd name="connsiteY18" fmla="*/ 1125415 h 1213338"/>
              <a:gd name="connsiteX19" fmla="*/ 589085 w 4181753"/>
              <a:gd name="connsiteY19" fmla="*/ 1046284 h 1213338"/>
              <a:gd name="connsiteX20" fmla="*/ 602273 w 4181753"/>
              <a:gd name="connsiteY20" fmla="*/ 1024303 h 1213338"/>
              <a:gd name="connsiteX21" fmla="*/ 641839 w 4181753"/>
              <a:gd name="connsiteY21" fmla="*/ 975946 h 1213338"/>
              <a:gd name="connsiteX22" fmla="*/ 681404 w 4181753"/>
              <a:gd name="connsiteY22" fmla="*/ 910003 h 1213338"/>
              <a:gd name="connsiteX23" fmla="*/ 707781 w 4181753"/>
              <a:gd name="connsiteY23" fmla="*/ 936380 h 1213338"/>
              <a:gd name="connsiteX24" fmla="*/ 729762 w 4181753"/>
              <a:gd name="connsiteY24" fmla="*/ 984738 h 1213338"/>
              <a:gd name="connsiteX25" fmla="*/ 786912 w 4181753"/>
              <a:gd name="connsiteY25" fmla="*/ 1006719 h 1213338"/>
              <a:gd name="connsiteX26" fmla="*/ 870439 w 4181753"/>
              <a:gd name="connsiteY26" fmla="*/ 892419 h 1213338"/>
              <a:gd name="connsiteX27" fmla="*/ 923193 w 4181753"/>
              <a:gd name="connsiteY27" fmla="*/ 747346 h 1213338"/>
              <a:gd name="connsiteX28" fmla="*/ 940777 w 4181753"/>
              <a:gd name="connsiteY28" fmla="*/ 712176 h 1213338"/>
              <a:gd name="connsiteX29" fmla="*/ 971550 w 4181753"/>
              <a:gd name="connsiteY29" fmla="*/ 580292 h 1213338"/>
              <a:gd name="connsiteX30" fmla="*/ 984739 w 4181753"/>
              <a:gd name="connsiteY30" fmla="*/ 628650 h 1213338"/>
              <a:gd name="connsiteX31" fmla="*/ 1063869 w 4181753"/>
              <a:gd name="connsiteY31" fmla="*/ 457200 h 1213338"/>
              <a:gd name="connsiteX32" fmla="*/ 1099039 w 4181753"/>
              <a:gd name="connsiteY32" fmla="*/ 417634 h 1213338"/>
              <a:gd name="connsiteX33" fmla="*/ 1121019 w 4181753"/>
              <a:gd name="connsiteY33" fmla="*/ 518746 h 1213338"/>
              <a:gd name="connsiteX34" fmla="*/ 1266093 w 4181753"/>
              <a:gd name="connsiteY34" fmla="*/ 250580 h 1213338"/>
              <a:gd name="connsiteX35" fmla="*/ 1274885 w 4181753"/>
              <a:gd name="connsiteY35" fmla="*/ 435219 h 1213338"/>
              <a:gd name="connsiteX36" fmla="*/ 1336431 w 4181753"/>
              <a:gd name="connsiteY36" fmla="*/ 232996 h 1213338"/>
              <a:gd name="connsiteX37" fmla="*/ 1384789 w 4181753"/>
              <a:gd name="connsiteY37" fmla="*/ 109903 h 1213338"/>
              <a:gd name="connsiteX38" fmla="*/ 1380393 w 4181753"/>
              <a:gd name="connsiteY38" fmla="*/ 193430 h 1213338"/>
              <a:gd name="connsiteX39" fmla="*/ 1411166 w 4181753"/>
              <a:gd name="connsiteY39" fmla="*/ 158261 h 1213338"/>
              <a:gd name="connsiteX40" fmla="*/ 1521069 w 4181753"/>
              <a:gd name="connsiteY40" fmla="*/ 0 h 1213338"/>
              <a:gd name="connsiteX41" fmla="*/ 1529862 w 4181753"/>
              <a:gd name="connsiteY41" fmla="*/ 215411 h 1213338"/>
              <a:gd name="connsiteX42" fmla="*/ 1565031 w 4181753"/>
              <a:gd name="connsiteY42" fmla="*/ 312126 h 1213338"/>
              <a:gd name="connsiteX43" fmla="*/ 1587012 w 4181753"/>
              <a:gd name="connsiteY43" fmla="*/ 219807 h 1213338"/>
              <a:gd name="connsiteX44" fmla="*/ 1600200 w 4181753"/>
              <a:gd name="connsiteY44" fmla="*/ 215411 h 1213338"/>
              <a:gd name="connsiteX45" fmla="*/ 1604596 w 4181753"/>
              <a:gd name="connsiteY45" fmla="*/ 307730 h 1213338"/>
              <a:gd name="connsiteX46" fmla="*/ 1657350 w 4181753"/>
              <a:gd name="connsiteY46" fmla="*/ 514350 h 1213338"/>
              <a:gd name="connsiteX47" fmla="*/ 1670539 w 4181753"/>
              <a:gd name="connsiteY47" fmla="*/ 575896 h 1213338"/>
              <a:gd name="connsiteX48" fmla="*/ 1696916 w 4181753"/>
              <a:gd name="connsiteY48" fmla="*/ 479180 h 1213338"/>
              <a:gd name="connsiteX49" fmla="*/ 1710104 w 4181753"/>
              <a:gd name="connsiteY49" fmla="*/ 470388 h 1213338"/>
              <a:gd name="connsiteX50" fmla="*/ 1841989 w 4181753"/>
              <a:gd name="connsiteY50" fmla="*/ 782515 h 1213338"/>
              <a:gd name="connsiteX51" fmla="*/ 1855177 w 4181753"/>
              <a:gd name="connsiteY51" fmla="*/ 800100 h 1213338"/>
              <a:gd name="connsiteX52" fmla="*/ 1890346 w 4181753"/>
              <a:gd name="connsiteY52" fmla="*/ 751742 h 1213338"/>
              <a:gd name="connsiteX53" fmla="*/ 1929912 w 4181753"/>
              <a:gd name="connsiteY53" fmla="*/ 835269 h 1213338"/>
              <a:gd name="connsiteX54" fmla="*/ 2013439 w 4181753"/>
              <a:gd name="connsiteY54" fmla="*/ 1015511 h 1213338"/>
              <a:gd name="connsiteX55" fmla="*/ 2026627 w 4181753"/>
              <a:gd name="connsiteY55" fmla="*/ 1011115 h 1213338"/>
              <a:gd name="connsiteX56" fmla="*/ 2039816 w 4181753"/>
              <a:gd name="connsiteY56" fmla="*/ 962757 h 1213338"/>
              <a:gd name="connsiteX57" fmla="*/ 2123343 w 4181753"/>
              <a:gd name="connsiteY57" fmla="*/ 1204546 h 1213338"/>
              <a:gd name="connsiteX58" fmla="*/ 2158512 w 4181753"/>
              <a:gd name="connsiteY58" fmla="*/ 1024303 h 1213338"/>
              <a:gd name="connsiteX59" fmla="*/ 2180493 w 4181753"/>
              <a:gd name="connsiteY59" fmla="*/ 971550 h 1213338"/>
              <a:gd name="connsiteX60" fmla="*/ 2228850 w 4181753"/>
              <a:gd name="connsiteY60" fmla="*/ 1006719 h 1213338"/>
              <a:gd name="connsiteX61" fmla="*/ 2334358 w 4181753"/>
              <a:gd name="connsiteY61" fmla="*/ 931984 h 1213338"/>
              <a:gd name="connsiteX62" fmla="*/ 2387112 w 4181753"/>
              <a:gd name="connsiteY62" fmla="*/ 866042 h 1213338"/>
              <a:gd name="connsiteX63" fmla="*/ 2439866 w 4181753"/>
              <a:gd name="connsiteY63" fmla="*/ 1050680 h 1213338"/>
              <a:gd name="connsiteX64" fmla="*/ 2488223 w 4181753"/>
              <a:gd name="connsiteY64" fmla="*/ 1169376 h 1213338"/>
              <a:gd name="connsiteX65" fmla="*/ 2527789 w 4181753"/>
              <a:gd name="connsiteY65" fmla="*/ 1063869 h 1213338"/>
              <a:gd name="connsiteX66" fmla="*/ 2540977 w 4181753"/>
              <a:gd name="connsiteY66" fmla="*/ 1055076 h 1213338"/>
              <a:gd name="connsiteX67" fmla="*/ 2571750 w 4181753"/>
              <a:gd name="connsiteY67" fmla="*/ 1121019 h 1213338"/>
              <a:gd name="connsiteX68" fmla="*/ 2668466 w 4181753"/>
              <a:gd name="connsiteY68" fmla="*/ 1085850 h 1213338"/>
              <a:gd name="connsiteX69" fmla="*/ 2694843 w 4181753"/>
              <a:gd name="connsiteY69" fmla="*/ 1050680 h 1213338"/>
              <a:gd name="connsiteX70" fmla="*/ 2734408 w 4181753"/>
              <a:gd name="connsiteY70" fmla="*/ 1121019 h 1213338"/>
              <a:gd name="connsiteX71" fmla="*/ 2804746 w 4181753"/>
              <a:gd name="connsiteY71" fmla="*/ 1182565 h 1213338"/>
              <a:gd name="connsiteX72" fmla="*/ 2919046 w 4181753"/>
              <a:gd name="connsiteY72" fmla="*/ 1085850 h 1213338"/>
              <a:gd name="connsiteX73" fmla="*/ 2976196 w 4181753"/>
              <a:gd name="connsiteY73" fmla="*/ 967153 h 1213338"/>
              <a:gd name="connsiteX74" fmla="*/ 3020158 w 4181753"/>
              <a:gd name="connsiteY74" fmla="*/ 1068265 h 1213338"/>
              <a:gd name="connsiteX75" fmla="*/ 3108081 w 4181753"/>
              <a:gd name="connsiteY75" fmla="*/ 1213338 h 1213338"/>
              <a:gd name="connsiteX76" fmla="*/ 3217985 w 4181753"/>
              <a:gd name="connsiteY76" fmla="*/ 989134 h 1213338"/>
              <a:gd name="connsiteX77" fmla="*/ 3283927 w 4181753"/>
              <a:gd name="connsiteY77" fmla="*/ 874834 h 1213338"/>
              <a:gd name="connsiteX78" fmla="*/ 3319096 w 4181753"/>
              <a:gd name="connsiteY78" fmla="*/ 975946 h 1213338"/>
              <a:gd name="connsiteX79" fmla="*/ 3367454 w 4181753"/>
              <a:gd name="connsiteY79" fmla="*/ 1059473 h 1213338"/>
              <a:gd name="connsiteX80" fmla="*/ 3389435 w 4181753"/>
              <a:gd name="connsiteY80" fmla="*/ 1116623 h 1213338"/>
              <a:gd name="connsiteX81" fmla="*/ 3420208 w 4181753"/>
              <a:gd name="connsiteY81" fmla="*/ 1103434 h 1213338"/>
              <a:gd name="connsiteX82" fmla="*/ 3534508 w 4181753"/>
              <a:gd name="connsiteY82" fmla="*/ 1033096 h 1213338"/>
              <a:gd name="connsiteX83" fmla="*/ 3552093 w 4181753"/>
              <a:gd name="connsiteY83" fmla="*/ 1121019 h 1213338"/>
              <a:gd name="connsiteX84" fmla="*/ 3582866 w 4181753"/>
              <a:gd name="connsiteY84" fmla="*/ 1129811 h 1213338"/>
              <a:gd name="connsiteX85" fmla="*/ 3635619 w 4181753"/>
              <a:gd name="connsiteY85" fmla="*/ 1033096 h 1213338"/>
              <a:gd name="connsiteX86" fmla="*/ 3653204 w 4181753"/>
              <a:gd name="connsiteY86" fmla="*/ 1041888 h 1213338"/>
              <a:gd name="connsiteX87" fmla="*/ 3771900 w 4181753"/>
              <a:gd name="connsiteY87" fmla="*/ 892419 h 1213338"/>
              <a:gd name="connsiteX88" fmla="*/ 3824654 w 4181753"/>
              <a:gd name="connsiteY88" fmla="*/ 931984 h 1213338"/>
              <a:gd name="connsiteX89" fmla="*/ 3908181 w 4181753"/>
              <a:gd name="connsiteY89" fmla="*/ 940776 h 1213338"/>
              <a:gd name="connsiteX90" fmla="*/ 4132385 w 4181753"/>
              <a:gd name="connsiteY90" fmla="*/ 773723 h 1213338"/>
              <a:gd name="connsiteX91" fmla="*/ 4180743 w 4181753"/>
              <a:gd name="connsiteY91" fmla="*/ 892419 h 1213338"/>
              <a:gd name="connsiteX92" fmla="*/ 4180743 w 4181753"/>
              <a:gd name="connsiteY92" fmla="*/ 923192 h 121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81753" h="1213338">
                <a:moveTo>
                  <a:pt x="0" y="1077057"/>
                </a:moveTo>
                <a:cubicBezTo>
                  <a:pt x="3013" y="1022823"/>
                  <a:pt x="-2825" y="1002582"/>
                  <a:pt x="17585" y="958361"/>
                </a:cubicBezTo>
                <a:cubicBezTo>
                  <a:pt x="22066" y="948653"/>
                  <a:pt x="31924" y="939625"/>
                  <a:pt x="39566" y="931984"/>
                </a:cubicBezTo>
                <a:cubicBezTo>
                  <a:pt x="47040" y="909561"/>
                  <a:pt x="50156" y="897036"/>
                  <a:pt x="70339" y="874834"/>
                </a:cubicBezTo>
                <a:cubicBezTo>
                  <a:pt x="74403" y="870363"/>
                  <a:pt x="82062" y="871903"/>
                  <a:pt x="87923" y="870438"/>
                </a:cubicBezTo>
                <a:cubicBezTo>
                  <a:pt x="88331" y="876558"/>
                  <a:pt x="96186" y="1011115"/>
                  <a:pt x="101112" y="1011115"/>
                </a:cubicBezTo>
                <a:cubicBezTo>
                  <a:pt x="127610" y="1011115"/>
                  <a:pt x="176066" y="884046"/>
                  <a:pt x="184639" y="866042"/>
                </a:cubicBezTo>
                <a:cubicBezTo>
                  <a:pt x="188313" y="858327"/>
                  <a:pt x="193431" y="851388"/>
                  <a:pt x="197827" y="844061"/>
                </a:cubicBezTo>
                <a:cubicBezTo>
                  <a:pt x="205154" y="876299"/>
                  <a:pt x="213951" y="908238"/>
                  <a:pt x="219808" y="940776"/>
                </a:cubicBezTo>
                <a:cubicBezTo>
                  <a:pt x="227151" y="981568"/>
                  <a:pt x="197694" y="1051959"/>
                  <a:pt x="237393" y="1063869"/>
                </a:cubicBezTo>
                <a:cubicBezTo>
                  <a:pt x="273479" y="1074695"/>
                  <a:pt x="251855" y="989707"/>
                  <a:pt x="263769" y="953965"/>
                </a:cubicBezTo>
                <a:cubicBezTo>
                  <a:pt x="273932" y="923476"/>
                  <a:pt x="290146" y="895350"/>
                  <a:pt x="303335" y="866042"/>
                </a:cubicBezTo>
                <a:cubicBezTo>
                  <a:pt x="307731" y="892419"/>
                  <a:pt x="312604" y="918721"/>
                  <a:pt x="316523" y="945173"/>
                </a:cubicBezTo>
                <a:cubicBezTo>
                  <a:pt x="318468" y="958299"/>
                  <a:pt x="316384" y="972267"/>
                  <a:pt x="320919" y="984738"/>
                </a:cubicBezTo>
                <a:cubicBezTo>
                  <a:pt x="322725" y="989703"/>
                  <a:pt x="329712" y="990599"/>
                  <a:pt x="334108" y="993530"/>
                </a:cubicBezTo>
                <a:cubicBezTo>
                  <a:pt x="348762" y="981807"/>
                  <a:pt x="366235" y="943797"/>
                  <a:pt x="378069" y="958361"/>
                </a:cubicBezTo>
                <a:cubicBezTo>
                  <a:pt x="417879" y="1007358"/>
                  <a:pt x="448408" y="1134207"/>
                  <a:pt x="448408" y="1134207"/>
                </a:cubicBezTo>
                <a:cubicBezTo>
                  <a:pt x="457200" y="1100503"/>
                  <a:pt x="440145" y="1036742"/>
                  <a:pt x="474785" y="1033096"/>
                </a:cubicBezTo>
                <a:cubicBezTo>
                  <a:pt x="510778" y="1029307"/>
                  <a:pt x="495981" y="1121267"/>
                  <a:pt x="531935" y="1125415"/>
                </a:cubicBezTo>
                <a:cubicBezTo>
                  <a:pt x="564257" y="1129144"/>
                  <a:pt x="570504" y="1072994"/>
                  <a:pt x="589085" y="1046284"/>
                </a:cubicBezTo>
                <a:cubicBezTo>
                  <a:pt x="593964" y="1039270"/>
                  <a:pt x="597146" y="1031139"/>
                  <a:pt x="602273" y="1024303"/>
                </a:cubicBezTo>
                <a:cubicBezTo>
                  <a:pt x="614769" y="1007641"/>
                  <a:pt x="629984" y="993070"/>
                  <a:pt x="641839" y="975946"/>
                </a:cubicBezTo>
                <a:cubicBezTo>
                  <a:pt x="656430" y="954870"/>
                  <a:pt x="668216" y="931984"/>
                  <a:pt x="681404" y="910003"/>
                </a:cubicBezTo>
                <a:cubicBezTo>
                  <a:pt x="690196" y="918795"/>
                  <a:pt x="701026" y="925941"/>
                  <a:pt x="707781" y="936380"/>
                </a:cubicBezTo>
                <a:cubicBezTo>
                  <a:pt x="717400" y="951246"/>
                  <a:pt x="716528" y="972974"/>
                  <a:pt x="729762" y="984738"/>
                </a:cubicBezTo>
                <a:cubicBezTo>
                  <a:pt x="745017" y="998298"/>
                  <a:pt x="767862" y="999392"/>
                  <a:pt x="786912" y="1006719"/>
                </a:cubicBezTo>
                <a:cubicBezTo>
                  <a:pt x="814754" y="968619"/>
                  <a:pt x="848490" y="934193"/>
                  <a:pt x="870439" y="892419"/>
                </a:cubicBezTo>
                <a:cubicBezTo>
                  <a:pt x="894372" y="846868"/>
                  <a:pt x="904487" y="795281"/>
                  <a:pt x="923193" y="747346"/>
                </a:cubicBezTo>
                <a:cubicBezTo>
                  <a:pt x="927958" y="735136"/>
                  <a:pt x="934916" y="723899"/>
                  <a:pt x="940777" y="712176"/>
                </a:cubicBezTo>
                <a:cubicBezTo>
                  <a:pt x="959534" y="946649"/>
                  <a:pt x="938509" y="762015"/>
                  <a:pt x="971550" y="580292"/>
                </a:cubicBezTo>
                <a:cubicBezTo>
                  <a:pt x="974539" y="563853"/>
                  <a:pt x="980343" y="612531"/>
                  <a:pt x="984739" y="628650"/>
                </a:cubicBezTo>
                <a:cubicBezTo>
                  <a:pt x="1011116" y="571500"/>
                  <a:pt x="1033890" y="512546"/>
                  <a:pt x="1063869" y="457200"/>
                </a:cubicBezTo>
                <a:cubicBezTo>
                  <a:pt x="1072273" y="441684"/>
                  <a:pt x="1087032" y="404703"/>
                  <a:pt x="1099039" y="417634"/>
                </a:cubicBezTo>
                <a:cubicBezTo>
                  <a:pt x="1122509" y="442909"/>
                  <a:pt x="1113692" y="485042"/>
                  <a:pt x="1121019" y="518746"/>
                </a:cubicBezTo>
                <a:cubicBezTo>
                  <a:pt x="1230232" y="295357"/>
                  <a:pt x="1176151" y="381405"/>
                  <a:pt x="1266093" y="250580"/>
                </a:cubicBezTo>
                <a:cubicBezTo>
                  <a:pt x="1269024" y="312126"/>
                  <a:pt x="1215109" y="450163"/>
                  <a:pt x="1274885" y="435219"/>
                </a:cubicBezTo>
                <a:cubicBezTo>
                  <a:pt x="1343242" y="418130"/>
                  <a:pt x="1314742" y="300035"/>
                  <a:pt x="1336431" y="232996"/>
                </a:cubicBezTo>
                <a:cubicBezTo>
                  <a:pt x="1362921" y="151118"/>
                  <a:pt x="1359708" y="160063"/>
                  <a:pt x="1384789" y="109903"/>
                </a:cubicBezTo>
                <a:cubicBezTo>
                  <a:pt x="1383324" y="137745"/>
                  <a:pt x="1367042" y="168953"/>
                  <a:pt x="1380393" y="193430"/>
                </a:cubicBezTo>
                <a:cubicBezTo>
                  <a:pt x="1387852" y="207105"/>
                  <a:pt x="1402315" y="171079"/>
                  <a:pt x="1411166" y="158261"/>
                </a:cubicBezTo>
                <a:cubicBezTo>
                  <a:pt x="1523133" y="-3898"/>
                  <a:pt x="1457402" y="42445"/>
                  <a:pt x="1521069" y="0"/>
                </a:cubicBezTo>
                <a:cubicBezTo>
                  <a:pt x="1524000" y="71804"/>
                  <a:pt x="1519839" y="144250"/>
                  <a:pt x="1529862" y="215411"/>
                </a:cubicBezTo>
                <a:cubicBezTo>
                  <a:pt x="1534646" y="249379"/>
                  <a:pt x="1530828" y="309495"/>
                  <a:pt x="1565031" y="312126"/>
                </a:cubicBezTo>
                <a:cubicBezTo>
                  <a:pt x="1596571" y="314552"/>
                  <a:pt x="1576202" y="249536"/>
                  <a:pt x="1587012" y="219807"/>
                </a:cubicBezTo>
                <a:cubicBezTo>
                  <a:pt x="1588596" y="215452"/>
                  <a:pt x="1595804" y="216876"/>
                  <a:pt x="1600200" y="215411"/>
                </a:cubicBezTo>
                <a:cubicBezTo>
                  <a:pt x="1601665" y="246184"/>
                  <a:pt x="1598811" y="277470"/>
                  <a:pt x="1604596" y="307730"/>
                </a:cubicBezTo>
                <a:cubicBezTo>
                  <a:pt x="1617944" y="377548"/>
                  <a:pt x="1640376" y="445324"/>
                  <a:pt x="1657350" y="514350"/>
                </a:cubicBezTo>
                <a:cubicBezTo>
                  <a:pt x="1662360" y="534724"/>
                  <a:pt x="1666143" y="555381"/>
                  <a:pt x="1670539" y="575896"/>
                </a:cubicBezTo>
                <a:cubicBezTo>
                  <a:pt x="1679331" y="543657"/>
                  <a:pt x="1685183" y="510469"/>
                  <a:pt x="1696916" y="479180"/>
                </a:cubicBezTo>
                <a:cubicBezTo>
                  <a:pt x="1698771" y="474233"/>
                  <a:pt x="1707864" y="465603"/>
                  <a:pt x="1710104" y="470388"/>
                </a:cubicBezTo>
                <a:cubicBezTo>
                  <a:pt x="1869207" y="810292"/>
                  <a:pt x="1729917" y="574381"/>
                  <a:pt x="1841989" y="782515"/>
                </a:cubicBezTo>
                <a:cubicBezTo>
                  <a:pt x="1845463" y="788966"/>
                  <a:pt x="1850781" y="794238"/>
                  <a:pt x="1855177" y="800100"/>
                </a:cubicBezTo>
                <a:cubicBezTo>
                  <a:pt x="1866900" y="783981"/>
                  <a:pt x="1872312" y="743255"/>
                  <a:pt x="1890346" y="751742"/>
                </a:cubicBezTo>
                <a:cubicBezTo>
                  <a:pt x="1918222" y="764860"/>
                  <a:pt x="1917628" y="807016"/>
                  <a:pt x="1929912" y="835269"/>
                </a:cubicBezTo>
                <a:cubicBezTo>
                  <a:pt x="2003279" y="1004013"/>
                  <a:pt x="1948171" y="901294"/>
                  <a:pt x="2013439" y="1015511"/>
                </a:cubicBezTo>
                <a:cubicBezTo>
                  <a:pt x="2017835" y="1014046"/>
                  <a:pt x="2024555" y="1015260"/>
                  <a:pt x="2026627" y="1011115"/>
                </a:cubicBezTo>
                <a:cubicBezTo>
                  <a:pt x="2034099" y="996171"/>
                  <a:pt x="2033332" y="947358"/>
                  <a:pt x="2039816" y="962757"/>
                </a:cubicBezTo>
                <a:cubicBezTo>
                  <a:pt x="2161339" y="1251372"/>
                  <a:pt x="2034195" y="1115398"/>
                  <a:pt x="2123343" y="1204546"/>
                </a:cubicBezTo>
                <a:cubicBezTo>
                  <a:pt x="2135066" y="1144465"/>
                  <a:pt x="2143929" y="1083755"/>
                  <a:pt x="2158512" y="1024303"/>
                </a:cubicBezTo>
                <a:cubicBezTo>
                  <a:pt x="2163050" y="1005802"/>
                  <a:pt x="2162012" y="976170"/>
                  <a:pt x="2180493" y="971550"/>
                </a:cubicBezTo>
                <a:cubicBezTo>
                  <a:pt x="2199829" y="966716"/>
                  <a:pt x="2212731" y="994996"/>
                  <a:pt x="2228850" y="1006719"/>
                </a:cubicBezTo>
                <a:cubicBezTo>
                  <a:pt x="2264019" y="981807"/>
                  <a:pt x="2302146" y="960617"/>
                  <a:pt x="2334358" y="931984"/>
                </a:cubicBezTo>
                <a:cubicBezTo>
                  <a:pt x="2355397" y="913283"/>
                  <a:pt x="2368411" y="845003"/>
                  <a:pt x="2387112" y="866042"/>
                </a:cubicBezTo>
                <a:cubicBezTo>
                  <a:pt x="2429637" y="913883"/>
                  <a:pt x="2419625" y="989956"/>
                  <a:pt x="2439866" y="1050680"/>
                </a:cubicBezTo>
                <a:cubicBezTo>
                  <a:pt x="2453376" y="1091210"/>
                  <a:pt x="2472104" y="1129811"/>
                  <a:pt x="2488223" y="1169376"/>
                </a:cubicBezTo>
                <a:cubicBezTo>
                  <a:pt x="2499860" y="1128649"/>
                  <a:pt x="2504463" y="1108188"/>
                  <a:pt x="2527789" y="1063869"/>
                </a:cubicBezTo>
                <a:cubicBezTo>
                  <a:pt x="2530250" y="1059194"/>
                  <a:pt x="2536581" y="1058007"/>
                  <a:pt x="2540977" y="1055076"/>
                </a:cubicBezTo>
                <a:cubicBezTo>
                  <a:pt x="2551235" y="1077057"/>
                  <a:pt x="2556330" y="1102295"/>
                  <a:pt x="2571750" y="1121019"/>
                </a:cubicBezTo>
                <a:cubicBezTo>
                  <a:pt x="2600192" y="1155556"/>
                  <a:pt x="2662321" y="1089947"/>
                  <a:pt x="2668466" y="1085850"/>
                </a:cubicBezTo>
                <a:cubicBezTo>
                  <a:pt x="2677258" y="1074127"/>
                  <a:pt x="2681913" y="1043784"/>
                  <a:pt x="2694843" y="1050680"/>
                </a:cubicBezTo>
                <a:cubicBezTo>
                  <a:pt x="2718579" y="1063339"/>
                  <a:pt x="2717187" y="1100353"/>
                  <a:pt x="2734408" y="1121019"/>
                </a:cubicBezTo>
                <a:cubicBezTo>
                  <a:pt x="2754352" y="1144953"/>
                  <a:pt x="2781300" y="1162050"/>
                  <a:pt x="2804746" y="1182565"/>
                </a:cubicBezTo>
                <a:cubicBezTo>
                  <a:pt x="2842846" y="1150327"/>
                  <a:pt x="2887965" y="1124900"/>
                  <a:pt x="2919046" y="1085850"/>
                </a:cubicBezTo>
                <a:cubicBezTo>
                  <a:pt x="2946393" y="1051491"/>
                  <a:pt x="2932932" y="974677"/>
                  <a:pt x="2976196" y="967153"/>
                </a:cubicBezTo>
                <a:cubicBezTo>
                  <a:pt x="3012404" y="960856"/>
                  <a:pt x="3002803" y="1035869"/>
                  <a:pt x="3020158" y="1068265"/>
                </a:cubicBezTo>
                <a:cubicBezTo>
                  <a:pt x="3046860" y="1118109"/>
                  <a:pt x="3078773" y="1164980"/>
                  <a:pt x="3108081" y="1213338"/>
                </a:cubicBezTo>
                <a:cubicBezTo>
                  <a:pt x="3186767" y="1089687"/>
                  <a:pt x="3085917" y="1253269"/>
                  <a:pt x="3217985" y="989134"/>
                </a:cubicBezTo>
                <a:cubicBezTo>
                  <a:pt x="3237656" y="949792"/>
                  <a:pt x="3261946" y="912934"/>
                  <a:pt x="3283927" y="874834"/>
                </a:cubicBezTo>
                <a:cubicBezTo>
                  <a:pt x="3295650" y="908538"/>
                  <a:pt x="3304388" y="943433"/>
                  <a:pt x="3319096" y="975946"/>
                </a:cubicBezTo>
                <a:cubicBezTo>
                  <a:pt x="3332356" y="1005258"/>
                  <a:pt x="3352673" y="1030897"/>
                  <a:pt x="3367454" y="1059473"/>
                </a:cubicBezTo>
                <a:cubicBezTo>
                  <a:pt x="3376507" y="1076976"/>
                  <a:pt x="3383059" y="1097493"/>
                  <a:pt x="3389435" y="1116623"/>
                </a:cubicBezTo>
                <a:cubicBezTo>
                  <a:pt x="3399693" y="1112227"/>
                  <a:pt x="3411610" y="1110549"/>
                  <a:pt x="3420208" y="1103434"/>
                </a:cubicBezTo>
                <a:cubicBezTo>
                  <a:pt x="3530035" y="1012542"/>
                  <a:pt x="3487750" y="974649"/>
                  <a:pt x="3534508" y="1033096"/>
                </a:cubicBezTo>
                <a:cubicBezTo>
                  <a:pt x="3540370" y="1062404"/>
                  <a:pt x="3538727" y="1094286"/>
                  <a:pt x="3552093" y="1121019"/>
                </a:cubicBezTo>
                <a:cubicBezTo>
                  <a:pt x="3556864" y="1130561"/>
                  <a:pt x="3575518" y="1137545"/>
                  <a:pt x="3582866" y="1129811"/>
                </a:cubicBezTo>
                <a:cubicBezTo>
                  <a:pt x="3608158" y="1103187"/>
                  <a:pt x="3618035" y="1065334"/>
                  <a:pt x="3635619" y="1033096"/>
                </a:cubicBezTo>
                <a:cubicBezTo>
                  <a:pt x="3641481" y="1036027"/>
                  <a:pt x="3647702" y="1045448"/>
                  <a:pt x="3653204" y="1041888"/>
                </a:cubicBezTo>
                <a:cubicBezTo>
                  <a:pt x="3702036" y="1010291"/>
                  <a:pt x="3742730" y="936173"/>
                  <a:pt x="3771900" y="892419"/>
                </a:cubicBezTo>
                <a:cubicBezTo>
                  <a:pt x="3789485" y="905607"/>
                  <a:pt x="3803939" y="924634"/>
                  <a:pt x="3824654" y="931984"/>
                </a:cubicBezTo>
                <a:cubicBezTo>
                  <a:pt x="3851038" y="941346"/>
                  <a:pt x="3882750" y="952482"/>
                  <a:pt x="3908181" y="940776"/>
                </a:cubicBezTo>
                <a:cubicBezTo>
                  <a:pt x="4020570" y="889041"/>
                  <a:pt x="4062927" y="843181"/>
                  <a:pt x="4132385" y="773723"/>
                </a:cubicBezTo>
                <a:cubicBezTo>
                  <a:pt x="4155167" y="819287"/>
                  <a:pt x="4168993" y="840721"/>
                  <a:pt x="4180743" y="892419"/>
                </a:cubicBezTo>
                <a:cubicBezTo>
                  <a:pt x="4183016" y="902422"/>
                  <a:pt x="4180743" y="912934"/>
                  <a:pt x="4180743" y="923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961C01-231E-7A43-46B9-9B1927DAC00D}"/>
              </a:ext>
            </a:extLst>
          </p:cNvPr>
          <p:cNvCxnSpPr>
            <a:cxnSpLocks/>
          </p:cNvCxnSpPr>
          <p:nvPr/>
        </p:nvCxnSpPr>
        <p:spPr>
          <a:xfrm flipV="1">
            <a:off x="8740264" y="1021447"/>
            <a:ext cx="0" cy="137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F52016-32D4-D9DD-618B-64BF83F26676}"/>
              </a:ext>
            </a:extLst>
          </p:cNvPr>
          <p:cNvCxnSpPr>
            <a:cxnSpLocks/>
          </p:cNvCxnSpPr>
          <p:nvPr/>
        </p:nvCxnSpPr>
        <p:spPr>
          <a:xfrm>
            <a:off x="8740264" y="2400117"/>
            <a:ext cx="29622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B20BB2-87E6-6C36-C2F2-DE893DB99564}"/>
                  </a:ext>
                </a:extLst>
              </p:cNvPr>
              <p:cNvSpPr txBox="1"/>
              <p:nvPr/>
            </p:nvSpPr>
            <p:spPr>
              <a:xfrm>
                <a:off x="8027378" y="771256"/>
                <a:ext cx="67261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B20BB2-87E6-6C36-C2F2-DE893DB99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378" y="771256"/>
                <a:ext cx="672610" cy="301686"/>
              </a:xfrm>
              <a:prstGeom prst="rect">
                <a:avLst/>
              </a:prstGeom>
              <a:blipFill>
                <a:blip r:embed="rId2"/>
                <a:stretch>
                  <a:fillRect l="-5455" t="-2041" r="-909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31DC3C3-43BD-F5FC-CA74-4C891B701394}"/>
              </a:ext>
            </a:extLst>
          </p:cNvPr>
          <p:cNvSpPr txBox="1"/>
          <p:nvPr/>
        </p:nvSpPr>
        <p:spPr>
          <a:xfrm>
            <a:off x="11482754" y="2633296"/>
            <a:ext cx="4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92B2E9-0ACC-49C1-0F44-E76C88008E6F}"/>
                  </a:ext>
                </a:extLst>
              </p:cNvPr>
              <p:cNvSpPr txBox="1"/>
              <p:nvPr/>
            </p:nvSpPr>
            <p:spPr>
              <a:xfrm>
                <a:off x="11319024" y="2422902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92B2E9-0ACC-49C1-0F44-E76C8800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024" y="2422902"/>
                <a:ext cx="248722" cy="276999"/>
              </a:xfrm>
              <a:prstGeom prst="rect">
                <a:avLst/>
              </a:prstGeom>
              <a:blipFill>
                <a:blip r:embed="rId3"/>
                <a:stretch>
                  <a:fillRect l="-2439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6BBFAC2-ED6F-F729-1FB6-6841F94C2372}"/>
              </a:ext>
            </a:extLst>
          </p:cNvPr>
          <p:cNvSpPr txBox="1"/>
          <p:nvPr/>
        </p:nvSpPr>
        <p:spPr>
          <a:xfrm>
            <a:off x="10860671" y="2392668"/>
            <a:ext cx="3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Ω</a:t>
            </a: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26F67B3-E02E-6B24-8B96-4F0000329F94}"/>
              </a:ext>
            </a:extLst>
          </p:cNvPr>
          <p:cNvSpPr/>
          <p:nvPr/>
        </p:nvSpPr>
        <p:spPr>
          <a:xfrm>
            <a:off x="11051931" y="2325565"/>
            <a:ext cx="14352" cy="57308"/>
          </a:xfrm>
          <a:custGeom>
            <a:avLst/>
            <a:gdLst>
              <a:gd name="connsiteX0" fmla="*/ 0 w 14352"/>
              <a:gd name="connsiteY0" fmla="*/ 0 h 57308"/>
              <a:gd name="connsiteX1" fmla="*/ 4396 w 14352"/>
              <a:gd name="connsiteY1" fmla="*/ 43962 h 57308"/>
              <a:gd name="connsiteX2" fmla="*/ 13188 w 14352"/>
              <a:gd name="connsiteY2" fmla="*/ 57150 h 57308"/>
              <a:gd name="connsiteX3" fmla="*/ 13188 w 14352"/>
              <a:gd name="connsiteY3" fmla="*/ 48358 h 5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2" h="57308">
                <a:moveTo>
                  <a:pt x="0" y="0"/>
                </a:moveTo>
                <a:cubicBezTo>
                  <a:pt x="1465" y="14654"/>
                  <a:pt x="1085" y="29612"/>
                  <a:pt x="4396" y="43962"/>
                </a:cubicBezTo>
                <a:cubicBezTo>
                  <a:pt x="5584" y="49110"/>
                  <a:pt x="8462" y="54787"/>
                  <a:pt x="13188" y="57150"/>
                </a:cubicBezTo>
                <a:cubicBezTo>
                  <a:pt x="15809" y="58461"/>
                  <a:pt x="13188" y="51289"/>
                  <a:pt x="13188" y="483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864661-567B-BE7F-E823-2D06B323DE96}"/>
              </a:ext>
            </a:extLst>
          </p:cNvPr>
          <p:cNvCxnSpPr>
            <a:cxnSpLocks/>
          </p:cNvCxnSpPr>
          <p:nvPr/>
        </p:nvCxnSpPr>
        <p:spPr>
          <a:xfrm flipH="1">
            <a:off x="8883251" y="1279281"/>
            <a:ext cx="10168" cy="1120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550C4-472C-3231-425A-73D1188CDBF7}"/>
              </a:ext>
            </a:extLst>
          </p:cNvPr>
          <p:cNvCxnSpPr>
            <a:cxnSpLocks/>
          </p:cNvCxnSpPr>
          <p:nvPr/>
        </p:nvCxnSpPr>
        <p:spPr>
          <a:xfrm>
            <a:off x="9056899" y="1234351"/>
            <a:ext cx="0" cy="1173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BAAECA-C7A7-52D7-DEEB-F598E6D3DBBE}"/>
              </a:ext>
            </a:extLst>
          </p:cNvPr>
          <p:cNvCxnSpPr>
            <a:cxnSpLocks/>
          </p:cNvCxnSpPr>
          <p:nvPr/>
        </p:nvCxnSpPr>
        <p:spPr>
          <a:xfrm>
            <a:off x="9245112" y="1235319"/>
            <a:ext cx="0" cy="111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51228D-5821-00F2-51E7-14FDCD695A6F}"/>
              </a:ext>
            </a:extLst>
          </p:cNvPr>
          <p:cNvCxnSpPr>
            <a:cxnSpLocks/>
          </p:cNvCxnSpPr>
          <p:nvPr/>
        </p:nvCxnSpPr>
        <p:spPr>
          <a:xfrm>
            <a:off x="9402228" y="1687873"/>
            <a:ext cx="5541" cy="69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642853-1E4F-F003-F176-543D5FA309C1}"/>
              </a:ext>
            </a:extLst>
          </p:cNvPr>
          <p:cNvCxnSpPr>
            <a:cxnSpLocks/>
          </p:cNvCxnSpPr>
          <p:nvPr/>
        </p:nvCxnSpPr>
        <p:spPr>
          <a:xfrm>
            <a:off x="9590441" y="2035373"/>
            <a:ext cx="0" cy="34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CD9336-3F2D-C2D2-CC14-AF4F2EC5C57E}"/>
              </a:ext>
            </a:extLst>
          </p:cNvPr>
          <p:cNvCxnSpPr>
            <a:cxnSpLocks/>
          </p:cNvCxnSpPr>
          <p:nvPr/>
        </p:nvCxnSpPr>
        <p:spPr>
          <a:xfrm>
            <a:off x="9803365" y="2167897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AFE0D-95F5-6EEB-EDE3-C92C415E74D4}"/>
              </a:ext>
            </a:extLst>
          </p:cNvPr>
          <p:cNvSpPr txBox="1"/>
          <p:nvPr/>
        </p:nvSpPr>
        <p:spPr>
          <a:xfrm>
            <a:off x="8776952" y="2650895"/>
            <a:ext cx="39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f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F74D5FE-B053-F7CD-DADF-38E4AE80D63D}"/>
              </a:ext>
            </a:extLst>
          </p:cNvPr>
          <p:cNvSpPr/>
          <p:nvPr/>
        </p:nvSpPr>
        <p:spPr>
          <a:xfrm rot="5400000">
            <a:off x="8841847" y="2499568"/>
            <a:ext cx="276958" cy="153146"/>
          </a:xfrm>
          <a:prstGeom prst="rightBrac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E3F5D80-7C63-1AC3-C9C4-2FB68ED7C50A}"/>
              </a:ext>
            </a:extLst>
          </p:cNvPr>
          <p:cNvSpPr/>
          <p:nvPr/>
        </p:nvSpPr>
        <p:spPr>
          <a:xfrm>
            <a:off x="8743950" y="1214231"/>
            <a:ext cx="2716823" cy="1221238"/>
          </a:xfrm>
          <a:custGeom>
            <a:avLst/>
            <a:gdLst>
              <a:gd name="connsiteX0" fmla="*/ 0 w 2716823"/>
              <a:gd name="connsiteY0" fmla="*/ 117804 h 1221238"/>
              <a:gd name="connsiteX1" fmla="*/ 21981 w 2716823"/>
              <a:gd name="connsiteY1" fmla="*/ 109011 h 1221238"/>
              <a:gd name="connsiteX2" fmla="*/ 140677 w 2716823"/>
              <a:gd name="connsiteY2" fmla="*/ 95823 h 1221238"/>
              <a:gd name="connsiteX3" fmla="*/ 180242 w 2716823"/>
              <a:gd name="connsiteY3" fmla="*/ 69446 h 1221238"/>
              <a:gd name="connsiteX4" fmla="*/ 211015 w 2716823"/>
              <a:gd name="connsiteY4" fmla="*/ 51861 h 1221238"/>
              <a:gd name="connsiteX5" fmla="*/ 228600 w 2716823"/>
              <a:gd name="connsiteY5" fmla="*/ 38673 h 1221238"/>
              <a:gd name="connsiteX6" fmla="*/ 241788 w 2716823"/>
              <a:gd name="connsiteY6" fmla="*/ 21088 h 1221238"/>
              <a:gd name="connsiteX7" fmla="*/ 303335 w 2716823"/>
              <a:gd name="connsiteY7" fmla="*/ 16692 h 1221238"/>
              <a:gd name="connsiteX8" fmla="*/ 518746 w 2716823"/>
              <a:gd name="connsiteY8" fmla="*/ 47465 h 1221238"/>
              <a:gd name="connsiteX9" fmla="*/ 531935 w 2716823"/>
              <a:gd name="connsiteY9" fmla="*/ 91427 h 1221238"/>
              <a:gd name="connsiteX10" fmla="*/ 545123 w 2716823"/>
              <a:gd name="connsiteY10" fmla="*/ 342007 h 1221238"/>
              <a:gd name="connsiteX11" fmla="*/ 562708 w 2716823"/>
              <a:gd name="connsiteY11" fmla="*/ 381573 h 1221238"/>
              <a:gd name="connsiteX12" fmla="*/ 575896 w 2716823"/>
              <a:gd name="connsiteY12" fmla="*/ 407950 h 1221238"/>
              <a:gd name="connsiteX13" fmla="*/ 593481 w 2716823"/>
              <a:gd name="connsiteY13" fmla="*/ 425534 h 1221238"/>
              <a:gd name="connsiteX14" fmla="*/ 633046 w 2716823"/>
              <a:gd name="connsiteY14" fmla="*/ 473892 h 1221238"/>
              <a:gd name="connsiteX15" fmla="*/ 650631 w 2716823"/>
              <a:gd name="connsiteY15" fmla="*/ 504665 h 1221238"/>
              <a:gd name="connsiteX16" fmla="*/ 655027 w 2716823"/>
              <a:gd name="connsiteY16" fmla="*/ 517854 h 1221238"/>
              <a:gd name="connsiteX17" fmla="*/ 663819 w 2716823"/>
              <a:gd name="connsiteY17" fmla="*/ 531042 h 1221238"/>
              <a:gd name="connsiteX18" fmla="*/ 677008 w 2716823"/>
              <a:gd name="connsiteY18" fmla="*/ 561815 h 1221238"/>
              <a:gd name="connsiteX19" fmla="*/ 694592 w 2716823"/>
              <a:gd name="connsiteY19" fmla="*/ 592588 h 1221238"/>
              <a:gd name="connsiteX20" fmla="*/ 738554 w 2716823"/>
              <a:gd name="connsiteY20" fmla="*/ 632154 h 1221238"/>
              <a:gd name="connsiteX21" fmla="*/ 747346 w 2716823"/>
              <a:gd name="connsiteY21" fmla="*/ 654134 h 1221238"/>
              <a:gd name="connsiteX22" fmla="*/ 760535 w 2716823"/>
              <a:gd name="connsiteY22" fmla="*/ 671719 h 1221238"/>
              <a:gd name="connsiteX23" fmla="*/ 769327 w 2716823"/>
              <a:gd name="connsiteY23" fmla="*/ 698096 h 1221238"/>
              <a:gd name="connsiteX24" fmla="*/ 782515 w 2716823"/>
              <a:gd name="connsiteY24" fmla="*/ 720077 h 1221238"/>
              <a:gd name="connsiteX25" fmla="*/ 791308 w 2716823"/>
              <a:gd name="connsiteY25" fmla="*/ 759642 h 1221238"/>
              <a:gd name="connsiteX26" fmla="*/ 795704 w 2716823"/>
              <a:gd name="connsiteY26" fmla="*/ 772831 h 1221238"/>
              <a:gd name="connsiteX27" fmla="*/ 804496 w 2716823"/>
              <a:gd name="connsiteY27" fmla="*/ 786019 h 1221238"/>
              <a:gd name="connsiteX28" fmla="*/ 822081 w 2716823"/>
              <a:gd name="connsiteY28" fmla="*/ 829981 h 1221238"/>
              <a:gd name="connsiteX29" fmla="*/ 835269 w 2716823"/>
              <a:gd name="connsiteY29" fmla="*/ 834377 h 1221238"/>
              <a:gd name="connsiteX30" fmla="*/ 839665 w 2716823"/>
              <a:gd name="connsiteY30" fmla="*/ 847565 h 1221238"/>
              <a:gd name="connsiteX31" fmla="*/ 870438 w 2716823"/>
              <a:gd name="connsiteY31" fmla="*/ 873942 h 1221238"/>
              <a:gd name="connsiteX32" fmla="*/ 883627 w 2716823"/>
              <a:gd name="connsiteY32" fmla="*/ 878338 h 1221238"/>
              <a:gd name="connsiteX33" fmla="*/ 923192 w 2716823"/>
              <a:gd name="connsiteY33" fmla="*/ 904715 h 1221238"/>
              <a:gd name="connsiteX34" fmla="*/ 940777 w 2716823"/>
              <a:gd name="connsiteY34" fmla="*/ 913507 h 1221238"/>
              <a:gd name="connsiteX35" fmla="*/ 975946 w 2716823"/>
              <a:gd name="connsiteY35" fmla="*/ 922300 h 1221238"/>
              <a:gd name="connsiteX36" fmla="*/ 989135 w 2716823"/>
              <a:gd name="connsiteY36" fmla="*/ 926696 h 1221238"/>
              <a:gd name="connsiteX37" fmla="*/ 1085850 w 2716823"/>
              <a:gd name="connsiteY37" fmla="*/ 939884 h 1221238"/>
              <a:gd name="connsiteX38" fmla="*/ 1160585 w 2716823"/>
              <a:gd name="connsiteY38" fmla="*/ 970657 h 1221238"/>
              <a:gd name="connsiteX39" fmla="*/ 1213338 w 2716823"/>
              <a:gd name="connsiteY39" fmla="*/ 983846 h 1221238"/>
              <a:gd name="connsiteX40" fmla="*/ 1543050 w 2716823"/>
              <a:gd name="connsiteY40" fmla="*/ 975054 h 1221238"/>
              <a:gd name="connsiteX41" fmla="*/ 1604596 w 2716823"/>
              <a:gd name="connsiteY41" fmla="*/ 944281 h 1221238"/>
              <a:gd name="connsiteX42" fmla="*/ 1745273 w 2716823"/>
              <a:gd name="connsiteY42" fmla="*/ 895923 h 1221238"/>
              <a:gd name="connsiteX43" fmla="*/ 1916723 w 2716823"/>
              <a:gd name="connsiteY43" fmla="*/ 887131 h 1221238"/>
              <a:gd name="connsiteX44" fmla="*/ 2369527 w 2716823"/>
              <a:gd name="connsiteY44" fmla="*/ 891527 h 1221238"/>
              <a:gd name="connsiteX45" fmla="*/ 2435469 w 2716823"/>
              <a:gd name="connsiteY45" fmla="*/ 931092 h 1221238"/>
              <a:gd name="connsiteX46" fmla="*/ 2576146 w 2716823"/>
              <a:gd name="connsiteY46" fmla="*/ 1040996 h 1221238"/>
              <a:gd name="connsiteX47" fmla="*/ 2628900 w 2716823"/>
              <a:gd name="connsiteY47" fmla="*/ 1084957 h 1221238"/>
              <a:gd name="connsiteX48" fmla="*/ 2642088 w 2716823"/>
              <a:gd name="connsiteY48" fmla="*/ 1106938 h 1221238"/>
              <a:gd name="connsiteX49" fmla="*/ 2659673 w 2716823"/>
              <a:gd name="connsiteY49" fmla="*/ 1146504 h 1221238"/>
              <a:gd name="connsiteX50" fmla="*/ 2690446 w 2716823"/>
              <a:gd name="connsiteY50" fmla="*/ 1164088 h 1221238"/>
              <a:gd name="connsiteX51" fmla="*/ 2694842 w 2716823"/>
              <a:gd name="connsiteY51" fmla="*/ 1177277 h 1221238"/>
              <a:gd name="connsiteX52" fmla="*/ 2703635 w 2716823"/>
              <a:gd name="connsiteY52" fmla="*/ 1190465 h 1221238"/>
              <a:gd name="connsiteX53" fmla="*/ 2716823 w 2716823"/>
              <a:gd name="connsiteY53" fmla="*/ 1221238 h 122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16823" h="1221238">
                <a:moveTo>
                  <a:pt x="0" y="117804"/>
                </a:moveTo>
                <a:cubicBezTo>
                  <a:pt x="7327" y="114873"/>
                  <a:pt x="14184" y="110229"/>
                  <a:pt x="21981" y="109011"/>
                </a:cubicBezTo>
                <a:cubicBezTo>
                  <a:pt x="61313" y="102865"/>
                  <a:pt x="102057" y="105478"/>
                  <a:pt x="140677" y="95823"/>
                </a:cubicBezTo>
                <a:cubicBezTo>
                  <a:pt x="156054" y="91979"/>
                  <a:pt x="166480" y="77310"/>
                  <a:pt x="180242" y="69446"/>
                </a:cubicBezTo>
                <a:cubicBezTo>
                  <a:pt x="190500" y="63584"/>
                  <a:pt x="201048" y="58204"/>
                  <a:pt x="211015" y="51861"/>
                </a:cubicBezTo>
                <a:cubicBezTo>
                  <a:pt x="217196" y="47927"/>
                  <a:pt x="223419" y="43854"/>
                  <a:pt x="228600" y="38673"/>
                </a:cubicBezTo>
                <a:cubicBezTo>
                  <a:pt x="233781" y="33492"/>
                  <a:pt x="234759" y="23155"/>
                  <a:pt x="241788" y="21088"/>
                </a:cubicBezTo>
                <a:cubicBezTo>
                  <a:pt x="261520" y="15284"/>
                  <a:pt x="282819" y="18157"/>
                  <a:pt x="303335" y="16692"/>
                </a:cubicBezTo>
                <a:cubicBezTo>
                  <a:pt x="440466" y="19673"/>
                  <a:pt x="486329" y="-38981"/>
                  <a:pt x="518746" y="47465"/>
                </a:cubicBezTo>
                <a:cubicBezTo>
                  <a:pt x="524118" y="61790"/>
                  <a:pt x="527539" y="76773"/>
                  <a:pt x="531935" y="91427"/>
                </a:cubicBezTo>
                <a:cubicBezTo>
                  <a:pt x="536331" y="174954"/>
                  <a:pt x="536301" y="258831"/>
                  <a:pt x="545123" y="342007"/>
                </a:cubicBezTo>
                <a:cubicBezTo>
                  <a:pt x="546645" y="356359"/>
                  <a:pt x="556605" y="368494"/>
                  <a:pt x="562708" y="381573"/>
                </a:cubicBezTo>
                <a:cubicBezTo>
                  <a:pt x="566865" y="390481"/>
                  <a:pt x="570259" y="399897"/>
                  <a:pt x="575896" y="407950"/>
                </a:cubicBezTo>
                <a:cubicBezTo>
                  <a:pt x="580650" y="414741"/>
                  <a:pt x="587905" y="419400"/>
                  <a:pt x="593481" y="425534"/>
                </a:cubicBezTo>
                <a:cubicBezTo>
                  <a:pt x="615729" y="450006"/>
                  <a:pt x="616578" y="451933"/>
                  <a:pt x="633046" y="473892"/>
                </a:cubicBezTo>
                <a:cubicBezTo>
                  <a:pt x="643125" y="504132"/>
                  <a:pt x="629339" y="467404"/>
                  <a:pt x="650631" y="504665"/>
                </a:cubicBezTo>
                <a:cubicBezTo>
                  <a:pt x="652930" y="508689"/>
                  <a:pt x="652955" y="513709"/>
                  <a:pt x="655027" y="517854"/>
                </a:cubicBezTo>
                <a:cubicBezTo>
                  <a:pt x="657390" y="522580"/>
                  <a:pt x="660888" y="526646"/>
                  <a:pt x="663819" y="531042"/>
                </a:cubicBezTo>
                <a:cubicBezTo>
                  <a:pt x="669191" y="547159"/>
                  <a:pt x="667692" y="544737"/>
                  <a:pt x="677008" y="561815"/>
                </a:cubicBezTo>
                <a:cubicBezTo>
                  <a:pt x="682665" y="572187"/>
                  <a:pt x="686812" y="583697"/>
                  <a:pt x="694592" y="592588"/>
                </a:cubicBezTo>
                <a:cubicBezTo>
                  <a:pt x="707574" y="607425"/>
                  <a:pt x="723900" y="618965"/>
                  <a:pt x="738554" y="632154"/>
                </a:cubicBezTo>
                <a:cubicBezTo>
                  <a:pt x="741485" y="639481"/>
                  <a:pt x="743514" y="647236"/>
                  <a:pt x="747346" y="654134"/>
                </a:cubicBezTo>
                <a:cubicBezTo>
                  <a:pt x="750904" y="660539"/>
                  <a:pt x="757258" y="665165"/>
                  <a:pt x="760535" y="671719"/>
                </a:cubicBezTo>
                <a:cubicBezTo>
                  <a:pt x="764680" y="680008"/>
                  <a:pt x="765492" y="689659"/>
                  <a:pt x="769327" y="698096"/>
                </a:cubicBezTo>
                <a:cubicBezTo>
                  <a:pt x="772863" y="705875"/>
                  <a:pt x="778119" y="712750"/>
                  <a:pt x="782515" y="720077"/>
                </a:cubicBezTo>
                <a:cubicBezTo>
                  <a:pt x="785446" y="733265"/>
                  <a:pt x="788031" y="746535"/>
                  <a:pt x="791308" y="759642"/>
                </a:cubicBezTo>
                <a:cubicBezTo>
                  <a:pt x="792432" y="764138"/>
                  <a:pt x="793632" y="768686"/>
                  <a:pt x="795704" y="772831"/>
                </a:cubicBezTo>
                <a:cubicBezTo>
                  <a:pt x="798067" y="777557"/>
                  <a:pt x="801565" y="781623"/>
                  <a:pt x="804496" y="786019"/>
                </a:cubicBezTo>
                <a:cubicBezTo>
                  <a:pt x="808085" y="803967"/>
                  <a:pt x="807886" y="815786"/>
                  <a:pt x="822081" y="829981"/>
                </a:cubicBezTo>
                <a:cubicBezTo>
                  <a:pt x="825358" y="833258"/>
                  <a:pt x="830873" y="832912"/>
                  <a:pt x="835269" y="834377"/>
                </a:cubicBezTo>
                <a:cubicBezTo>
                  <a:pt x="836734" y="838773"/>
                  <a:pt x="837095" y="843709"/>
                  <a:pt x="839665" y="847565"/>
                </a:cubicBezTo>
                <a:cubicBezTo>
                  <a:pt x="844462" y="854761"/>
                  <a:pt x="863874" y="870191"/>
                  <a:pt x="870438" y="873942"/>
                </a:cubicBezTo>
                <a:cubicBezTo>
                  <a:pt x="874462" y="876241"/>
                  <a:pt x="879231" y="876873"/>
                  <a:pt x="883627" y="878338"/>
                </a:cubicBezTo>
                <a:cubicBezTo>
                  <a:pt x="902507" y="892498"/>
                  <a:pt x="901390" y="892603"/>
                  <a:pt x="923192" y="904715"/>
                </a:cubicBezTo>
                <a:cubicBezTo>
                  <a:pt x="928921" y="907898"/>
                  <a:pt x="934560" y="911435"/>
                  <a:pt x="940777" y="913507"/>
                </a:cubicBezTo>
                <a:cubicBezTo>
                  <a:pt x="952241" y="917328"/>
                  <a:pt x="964288" y="919120"/>
                  <a:pt x="975946" y="922300"/>
                </a:cubicBezTo>
                <a:cubicBezTo>
                  <a:pt x="980417" y="923519"/>
                  <a:pt x="984552" y="926009"/>
                  <a:pt x="989135" y="926696"/>
                </a:cubicBezTo>
                <a:cubicBezTo>
                  <a:pt x="1124450" y="946993"/>
                  <a:pt x="1023437" y="927402"/>
                  <a:pt x="1085850" y="939884"/>
                </a:cubicBezTo>
                <a:cubicBezTo>
                  <a:pt x="1159769" y="976843"/>
                  <a:pt x="1113822" y="959654"/>
                  <a:pt x="1160585" y="970657"/>
                </a:cubicBezTo>
                <a:cubicBezTo>
                  <a:pt x="1178229" y="974809"/>
                  <a:pt x="1213338" y="983846"/>
                  <a:pt x="1213338" y="983846"/>
                </a:cubicBezTo>
                <a:cubicBezTo>
                  <a:pt x="1323242" y="980915"/>
                  <a:pt x="1433665" y="986115"/>
                  <a:pt x="1543050" y="975054"/>
                </a:cubicBezTo>
                <a:cubicBezTo>
                  <a:pt x="1565870" y="972746"/>
                  <a:pt x="1582905" y="951737"/>
                  <a:pt x="1604596" y="944281"/>
                </a:cubicBezTo>
                <a:cubicBezTo>
                  <a:pt x="1651488" y="928162"/>
                  <a:pt x="1695734" y="898077"/>
                  <a:pt x="1745273" y="895923"/>
                </a:cubicBezTo>
                <a:cubicBezTo>
                  <a:pt x="1869855" y="890507"/>
                  <a:pt x="1812715" y="893631"/>
                  <a:pt x="1916723" y="887131"/>
                </a:cubicBezTo>
                <a:cubicBezTo>
                  <a:pt x="2067658" y="888596"/>
                  <a:pt x="2219124" y="878781"/>
                  <a:pt x="2369527" y="891527"/>
                </a:cubicBezTo>
                <a:cubicBezTo>
                  <a:pt x="2395069" y="893692"/>
                  <a:pt x="2415574" y="914928"/>
                  <a:pt x="2435469" y="931092"/>
                </a:cubicBezTo>
                <a:cubicBezTo>
                  <a:pt x="2547098" y="1021790"/>
                  <a:pt x="2463651" y="955500"/>
                  <a:pt x="2576146" y="1040996"/>
                </a:cubicBezTo>
                <a:cubicBezTo>
                  <a:pt x="2580173" y="1044056"/>
                  <a:pt x="2618947" y="1071686"/>
                  <a:pt x="2628900" y="1084957"/>
                </a:cubicBezTo>
                <a:cubicBezTo>
                  <a:pt x="2634027" y="1091793"/>
                  <a:pt x="2638552" y="1099159"/>
                  <a:pt x="2642088" y="1106938"/>
                </a:cubicBezTo>
                <a:cubicBezTo>
                  <a:pt x="2646024" y="1115597"/>
                  <a:pt x="2649462" y="1138562"/>
                  <a:pt x="2659673" y="1146504"/>
                </a:cubicBezTo>
                <a:cubicBezTo>
                  <a:pt x="2668999" y="1153757"/>
                  <a:pt x="2680188" y="1158227"/>
                  <a:pt x="2690446" y="1164088"/>
                </a:cubicBezTo>
                <a:cubicBezTo>
                  <a:pt x="2691911" y="1168484"/>
                  <a:pt x="2692770" y="1173132"/>
                  <a:pt x="2694842" y="1177277"/>
                </a:cubicBezTo>
                <a:cubicBezTo>
                  <a:pt x="2697205" y="1182003"/>
                  <a:pt x="2701554" y="1185609"/>
                  <a:pt x="2703635" y="1190465"/>
                </a:cubicBezTo>
                <a:cubicBezTo>
                  <a:pt x="2720671" y="1230213"/>
                  <a:pt x="2694747" y="1188125"/>
                  <a:pt x="2716823" y="12212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CAD437-9618-64B1-5B9E-3E87035D664B}"/>
              </a:ext>
            </a:extLst>
          </p:cNvPr>
          <p:cNvCxnSpPr>
            <a:cxnSpLocks/>
          </p:cNvCxnSpPr>
          <p:nvPr/>
        </p:nvCxnSpPr>
        <p:spPr>
          <a:xfrm>
            <a:off x="10017311" y="2195799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CE9CF8-B002-9B70-6403-176187809A39}"/>
              </a:ext>
            </a:extLst>
          </p:cNvPr>
          <p:cNvCxnSpPr>
            <a:cxnSpLocks/>
          </p:cNvCxnSpPr>
          <p:nvPr/>
        </p:nvCxnSpPr>
        <p:spPr>
          <a:xfrm>
            <a:off x="10221413" y="2205730"/>
            <a:ext cx="0" cy="194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D0E6F3-F043-4F9F-2AF0-6DAC9DE5A1B3}"/>
              </a:ext>
            </a:extLst>
          </p:cNvPr>
          <p:cNvCxnSpPr>
            <a:cxnSpLocks/>
          </p:cNvCxnSpPr>
          <p:nvPr/>
        </p:nvCxnSpPr>
        <p:spPr>
          <a:xfrm>
            <a:off x="10395381" y="2175224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16F5F-E4CC-AE79-C942-71EF7514DE49}"/>
              </a:ext>
            </a:extLst>
          </p:cNvPr>
          <p:cNvCxnSpPr>
            <a:cxnSpLocks/>
          </p:cNvCxnSpPr>
          <p:nvPr/>
        </p:nvCxnSpPr>
        <p:spPr>
          <a:xfrm>
            <a:off x="10580019" y="2143203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60D712-9E9B-E407-6912-A004CAF1FA3A}"/>
              </a:ext>
            </a:extLst>
          </p:cNvPr>
          <p:cNvCxnSpPr>
            <a:cxnSpLocks/>
          </p:cNvCxnSpPr>
          <p:nvPr/>
        </p:nvCxnSpPr>
        <p:spPr>
          <a:xfrm>
            <a:off x="10755865" y="2143203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07FA5D-C13F-98B9-FAA7-60C0480E2118}"/>
              </a:ext>
            </a:extLst>
          </p:cNvPr>
          <p:cNvCxnSpPr>
            <a:cxnSpLocks/>
          </p:cNvCxnSpPr>
          <p:nvPr/>
        </p:nvCxnSpPr>
        <p:spPr>
          <a:xfrm>
            <a:off x="10918523" y="2114549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BABA89-9715-7BBA-C063-80AFBB914315}"/>
              </a:ext>
            </a:extLst>
          </p:cNvPr>
          <p:cNvCxnSpPr>
            <a:cxnSpLocks/>
          </p:cNvCxnSpPr>
          <p:nvPr/>
        </p:nvCxnSpPr>
        <p:spPr>
          <a:xfrm>
            <a:off x="11138331" y="2137935"/>
            <a:ext cx="0" cy="23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495069C-177F-0218-EE01-7DBB37727A2C}"/>
              </a:ext>
            </a:extLst>
          </p:cNvPr>
          <p:cNvCxnSpPr>
            <a:cxnSpLocks/>
          </p:cNvCxnSpPr>
          <p:nvPr/>
        </p:nvCxnSpPr>
        <p:spPr>
          <a:xfrm>
            <a:off x="11259957" y="2205730"/>
            <a:ext cx="0" cy="18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FA027FA-A0B4-9646-44F5-511819E855BA}"/>
              </a:ext>
            </a:extLst>
          </p:cNvPr>
          <p:cNvCxnSpPr/>
          <p:nvPr/>
        </p:nvCxnSpPr>
        <p:spPr>
          <a:xfrm flipH="1">
            <a:off x="8699988" y="3084195"/>
            <a:ext cx="665986" cy="7033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644032-A0A1-7341-11E8-2376D745CAD4}"/>
              </a:ext>
            </a:extLst>
          </p:cNvPr>
          <p:cNvCxnSpPr>
            <a:cxnSpLocks/>
          </p:cNvCxnSpPr>
          <p:nvPr/>
        </p:nvCxnSpPr>
        <p:spPr>
          <a:xfrm flipH="1">
            <a:off x="2317951" y="4686299"/>
            <a:ext cx="16126" cy="93820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C293C1-23C9-4A30-0440-83AC5F0EC5AC}"/>
              </a:ext>
            </a:extLst>
          </p:cNvPr>
          <p:cNvSpPr txBox="1"/>
          <p:nvPr/>
        </p:nvSpPr>
        <p:spPr>
          <a:xfrm>
            <a:off x="1532038" y="6014222"/>
            <a:ext cx="28787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for one round of Rabi.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B18BFC-4783-E286-F715-7B0585F7EF7A}"/>
              </a:ext>
            </a:extLst>
          </p:cNvPr>
          <p:cNvSpPr txBox="1"/>
          <p:nvPr/>
        </p:nvSpPr>
        <p:spPr>
          <a:xfrm>
            <a:off x="1275563" y="919440"/>
            <a:ext cx="60952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b="1" dirty="0" err="1">
                <a:solidFill>
                  <a:srgbClr val="FF0000"/>
                </a:solidFill>
              </a:rPr>
              <a:t>F_c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n-US" dirty="0"/>
              <a:t>, the noise changes </a:t>
            </a:r>
            <a:r>
              <a:rPr lang="en-US" dirty="0" err="1"/>
              <a:t>duing</a:t>
            </a:r>
            <a:r>
              <a:rPr lang="en-US" dirty="0"/>
              <a:t> the Rabi cycle. Simulations could capture the details within the t=</a:t>
            </a:r>
            <a:r>
              <a:rPr lang="en-US" sz="1800" dirty="0"/>
              <a:t> 2</a:t>
            </a:r>
            <a:r>
              <a:rPr lang="el-GR" sz="1800" dirty="0"/>
              <a:t>π/Ω</a:t>
            </a:r>
            <a:r>
              <a:rPr lang="en-US" sz="1800" dirty="0"/>
              <a:t>. </a:t>
            </a:r>
            <a:r>
              <a:rPr lang="en-US" dirty="0"/>
              <a:t>However, as long as the period of the sam</a:t>
            </a:r>
            <a:r>
              <a:rPr lang="en-US" altLang="zh-CN" dirty="0"/>
              <a:t>p</a:t>
            </a:r>
            <a:r>
              <a:rPr lang="en-US" dirty="0"/>
              <a:t>le has T&gt;</a:t>
            </a:r>
            <a:r>
              <a:rPr lang="en-US" sz="1800" dirty="0"/>
              <a:t>2</a:t>
            </a:r>
            <a:r>
              <a:rPr lang="el-GR" sz="1800" dirty="0"/>
              <a:t>π/Ω</a:t>
            </a:r>
            <a:r>
              <a:rPr lang="en-US" sz="1800" dirty="0"/>
              <a:t>, one round of Rabi still cannot capture the whole picture of the time series. </a:t>
            </a:r>
          </a:p>
          <a:p>
            <a:r>
              <a:rPr lang="el-GR" dirty="0"/>
              <a:t>Δ</a:t>
            </a:r>
            <a:r>
              <a:rPr lang="en-US" dirty="0"/>
              <a:t>f is the lowest sampling frequency in the IDFT, correspond to the longest-period oscillating term in the time domain.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509538-4723-FD20-0CAC-44C798BABD79}"/>
              </a:ext>
            </a:extLst>
          </p:cNvPr>
          <p:cNvSpPr txBox="1"/>
          <p:nvPr/>
        </p:nvSpPr>
        <p:spPr>
          <a:xfrm>
            <a:off x="9720640" y="749532"/>
            <a:ext cx="15983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398581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9BF1A-C212-BDBD-7B82-1A5E307A7560}"/>
              </a:ext>
            </a:extLst>
          </p:cNvPr>
          <p:cNvSpPr txBox="1"/>
          <p:nvPr/>
        </p:nvSpPr>
        <p:spPr>
          <a:xfrm>
            <a:off x="1261695" y="2233246"/>
            <a:ext cx="928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current scheme: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Generate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sample of the time series and do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round of </a:t>
            </a:r>
            <a:r>
              <a:rPr lang="en-US" dirty="0" err="1"/>
              <a:t>numerics</a:t>
            </a:r>
            <a:r>
              <a:rPr lang="en-US" dirty="0"/>
              <a:t> with the sample</a:t>
            </a:r>
          </a:p>
          <a:p>
            <a:pPr marL="342900" indent="-342900">
              <a:buAutoNum type="arabicPeriod"/>
            </a:pPr>
            <a:r>
              <a:rPr lang="en-US" dirty="0"/>
              <a:t>Repeat 1 for multiple times, generating a new time series sample each time. </a:t>
            </a:r>
          </a:p>
          <a:p>
            <a:pPr marL="342900" indent="-342900">
              <a:buAutoNum type="arabicPeriod"/>
            </a:pPr>
            <a:r>
              <a:rPr lang="en-US" dirty="0"/>
              <a:t>Take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365A7-F62D-6E3A-9358-266FB92DC36E}"/>
              </a:ext>
            </a:extLst>
          </p:cNvPr>
          <p:cNvSpPr txBox="1"/>
          <p:nvPr/>
        </p:nvSpPr>
        <p:spPr>
          <a:xfrm>
            <a:off x="1261695" y="4188069"/>
            <a:ext cx="928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we…… ?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Generate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sample of the time series and do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round of </a:t>
            </a:r>
            <a:r>
              <a:rPr lang="en-US" dirty="0" err="1"/>
              <a:t>numerics</a:t>
            </a:r>
            <a:r>
              <a:rPr lang="en-US" dirty="0"/>
              <a:t> with this sample. Then take the average. </a:t>
            </a:r>
          </a:p>
          <a:p>
            <a:pPr marL="342900" indent="-342900">
              <a:buAutoNum type="arabicPeriod"/>
            </a:pPr>
            <a:r>
              <a:rPr lang="en-US" dirty="0"/>
              <a:t>Repeat 1 for multiple times, generating a new time series sample each time. </a:t>
            </a:r>
          </a:p>
          <a:p>
            <a:pPr marL="342900" indent="-342900">
              <a:buAutoNum type="arabicPeriod"/>
            </a:pPr>
            <a:r>
              <a:rPr lang="en-US" dirty="0"/>
              <a:t>Take average from different time series.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C497-0963-E366-F066-97F34DF84187}"/>
              </a:ext>
            </a:extLst>
          </p:cNvPr>
          <p:cNvSpPr txBox="1"/>
          <p:nvPr/>
        </p:nvSpPr>
        <p:spPr>
          <a:xfrm>
            <a:off x="1261695" y="1005677"/>
            <a:ext cx="789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“</a:t>
            </a:r>
            <a:r>
              <a:rPr lang="en-US" altLang="zh-CN" dirty="0" err="1">
                <a:solidFill>
                  <a:srgbClr val="FF0000"/>
                </a:solidFill>
              </a:rPr>
              <a:t>undersample</a:t>
            </a:r>
            <a:r>
              <a:rPr lang="en-US" altLang="zh-CN" dirty="0">
                <a:solidFill>
                  <a:srgbClr val="FF0000"/>
                </a:solidFill>
              </a:rPr>
              <a:t> problem” in the time domain exists for both high- and low-bandwidth noises.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0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B9AE21-B2F5-27DC-7974-840967BC4594}"/>
              </a:ext>
            </a:extLst>
          </p:cNvPr>
          <p:cNvCxnSpPr>
            <a:cxnSpLocks/>
          </p:cNvCxnSpPr>
          <p:nvPr/>
        </p:nvCxnSpPr>
        <p:spPr>
          <a:xfrm flipV="1">
            <a:off x="1857353" y="795703"/>
            <a:ext cx="0" cy="137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0B898D-E6F9-54FD-4864-C8E935668BB4}"/>
              </a:ext>
            </a:extLst>
          </p:cNvPr>
          <p:cNvCxnSpPr>
            <a:cxnSpLocks/>
          </p:cNvCxnSpPr>
          <p:nvPr/>
        </p:nvCxnSpPr>
        <p:spPr>
          <a:xfrm flipV="1">
            <a:off x="1857353" y="2063037"/>
            <a:ext cx="9119843" cy="111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9BD612-9258-341C-8002-EB40AAC5A777}"/>
              </a:ext>
            </a:extLst>
          </p:cNvPr>
          <p:cNvSpPr txBox="1"/>
          <p:nvPr/>
        </p:nvSpPr>
        <p:spPr>
          <a:xfrm>
            <a:off x="10885608" y="2101527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11200-5F89-EF57-0A48-35542C4CBE93}"/>
              </a:ext>
            </a:extLst>
          </p:cNvPr>
          <p:cNvSpPr txBox="1"/>
          <p:nvPr/>
        </p:nvSpPr>
        <p:spPr>
          <a:xfrm>
            <a:off x="430823" y="563732"/>
            <a:ext cx="131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of</a:t>
            </a:r>
          </a:p>
          <a:p>
            <a:r>
              <a:rPr lang="en-US" dirty="0"/>
              <a:t>phase noise </a:t>
            </a:r>
            <a:r>
              <a:rPr lang="el-GR" dirty="0"/>
              <a:t>φ</a:t>
            </a:r>
            <a:r>
              <a:rPr lang="en-US" dirty="0"/>
              <a:t>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F318B-EB02-8ADB-6C96-DE34964CBCBC}"/>
              </a:ext>
            </a:extLst>
          </p:cNvPr>
          <p:cNvSpPr txBox="1"/>
          <p:nvPr/>
        </p:nvSpPr>
        <p:spPr>
          <a:xfrm>
            <a:off x="3597477" y="182707"/>
            <a:ext cx="30003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Generated sample time series</a:t>
            </a:r>
          </a:p>
          <a:p>
            <a:r>
              <a:rPr lang="en-US" dirty="0">
                <a:solidFill>
                  <a:srgbClr val="FF0000"/>
                </a:solidFill>
              </a:rPr>
              <a:t>(sample A)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6E026-824C-4DCC-E9E6-9D34F91DA69C}"/>
              </a:ext>
            </a:extLst>
          </p:cNvPr>
          <p:cNvSpPr txBox="1"/>
          <p:nvPr/>
        </p:nvSpPr>
        <p:spPr>
          <a:xfrm>
            <a:off x="1890346" y="2217512"/>
            <a:ext cx="62096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l-GR" sz="1600" dirty="0"/>
              <a:t>π/Ω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7D337-9D63-9F7F-1AE6-2212F2D0E716}"/>
              </a:ext>
            </a:extLst>
          </p:cNvPr>
          <p:cNvCxnSpPr>
            <a:cxnSpLocks/>
          </p:cNvCxnSpPr>
          <p:nvPr/>
        </p:nvCxnSpPr>
        <p:spPr>
          <a:xfrm>
            <a:off x="6079881" y="1134207"/>
            <a:ext cx="0" cy="993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7C7-9372-0C46-563F-EDD306F8308D}"/>
              </a:ext>
            </a:extLst>
          </p:cNvPr>
          <p:cNvSpPr txBox="1"/>
          <p:nvPr/>
        </p:nvSpPr>
        <p:spPr>
          <a:xfrm>
            <a:off x="6034807" y="2133504"/>
            <a:ext cx="3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F97998-AA12-C310-EAD0-124462A5815E}"/>
              </a:ext>
            </a:extLst>
          </p:cNvPr>
          <p:cNvCxnSpPr>
            <a:cxnSpLocks/>
          </p:cNvCxnSpPr>
          <p:nvPr/>
        </p:nvCxnSpPr>
        <p:spPr>
          <a:xfrm>
            <a:off x="10265019" y="988273"/>
            <a:ext cx="0" cy="11304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EDBC9C-2B45-F577-9E3D-1D1AA89175D8}"/>
              </a:ext>
            </a:extLst>
          </p:cNvPr>
          <p:cNvSpPr txBox="1"/>
          <p:nvPr/>
        </p:nvSpPr>
        <p:spPr>
          <a:xfrm>
            <a:off x="9950721" y="2130506"/>
            <a:ext cx="47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Τ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57B814-EA35-F0B6-C0B6-5CF11019DBA6}"/>
              </a:ext>
            </a:extLst>
          </p:cNvPr>
          <p:cNvSpPr/>
          <p:nvPr/>
        </p:nvSpPr>
        <p:spPr>
          <a:xfrm>
            <a:off x="1890346" y="211015"/>
            <a:ext cx="4181753" cy="1213338"/>
          </a:xfrm>
          <a:custGeom>
            <a:avLst/>
            <a:gdLst>
              <a:gd name="connsiteX0" fmla="*/ 0 w 4181753"/>
              <a:gd name="connsiteY0" fmla="*/ 1077057 h 1213338"/>
              <a:gd name="connsiteX1" fmla="*/ 17585 w 4181753"/>
              <a:gd name="connsiteY1" fmla="*/ 958361 h 1213338"/>
              <a:gd name="connsiteX2" fmla="*/ 39566 w 4181753"/>
              <a:gd name="connsiteY2" fmla="*/ 931984 h 1213338"/>
              <a:gd name="connsiteX3" fmla="*/ 70339 w 4181753"/>
              <a:gd name="connsiteY3" fmla="*/ 874834 h 1213338"/>
              <a:gd name="connsiteX4" fmla="*/ 87923 w 4181753"/>
              <a:gd name="connsiteY4" fmla="*/ 870438 h 1213338"/>
              <a:gd name="connsiteX5" fmla="*/ 101112 w 4181753"/>
              <a:gd name="connsiteY5" fmla="*/ 1011115 h 1213338"/>
              <a:gd name="connsiteX6" fmla="*/ 184639 w 4181753"/>
              <a:gd name="connsiteY6" fmla="*/ 866042 h 1213338"/>
              <a:gd name="connsiteX7" fmla="*/ 197827 w 4181753"/>
              <a:gd name="connsiteY7" fmla="*/ 844061 h 1213338"/>
              <a:gd name="connsiteX8" fmla="*/ 219808 w 4181753"/>
              <a:gd name="connsiteY8" fmla="*/ 940776 h 1213338"/>
              <a:gd name="connsiteX9" fmla="*/ 237393 w 4181753"/>
              <a:gd name="connsiteY9" fmla="*/ 1063869 h 1213338"/>
              <a:gd name="connsiteX10" fmla="*/ 263769 w 4181753"/>
              <a:gd name="connsiteY10" fmla="*/ 953965 h 1213338"/>
              <a:gd name="connsiteX11" fmla="*/ 303335 w 4181753"/>
              <a:gd name="connsiteY11" fmla="*/ 866042 h 1213338"/>
              <a:gd name="connsiteX12" fmla="*/ 316523 w 4181753"/>
              <a:gd name="connsiteY12" fmla="*/ 945173 h 1213338"/>
              <a:gd name="connsiteX13" fmla="*/ 320919 w 4181753"/>
              <a:gd name="connsiteY13" fmla="*/ 984738 h 1213338"/>
              <a:gd name="connsiteX14" fmla="*/ 334108 w 4181753"/>
              <a:gd name="connsiteY14" fmla="*/ 993530 h 1213338"/>
              <a:gd name="connsiteX15" fmla="*/ 378069 w 4181753"/>
              <a:gd name="connsiteY15" fmla="*/ 958361 h 1213338"/>
              <a:gd name="connsiteX16" fmla="*/ 448408 w 4181753"/>
              <a:gd name="connsiteY16" fmla="*/ 1134207 h 1213338"/>
              <a:gd name="connsiteX17" fmla="*/ 474785 w 4181753"/>
              <a:gd name="connsiteY17" fmla="*/ 1033096 h 1213338"/>
              <a:gd name="connsiteX18" fmla="*/ 531935 w 4181753"/>
              <a:gd name="connsiteY18" fmla="*/ 1125415 h 1213338"/>
              <a:gd name="connsiteX19" fmla="*/ 589085 w 4181753"/>
              <a:gd name="connsiteY19" fmla="*/ 1046284 h 1213338"/>
              <a:gd name="connsiteX20" fmla="*/ 602273 w 4181753"/>
              <a:gd name="connsiteY20" fmla="*/ 1024303 h 1213338"/>
              <a:gd name="connsiteX21" fmla="*/ 641839 w 4181753"/>
              <a:gd name="connsiteY21" fmla="*/ 975946 h 1213338"/>
              <a:gd name="connsiteX22" fmla="*/ 681404 w 4181753"/>
              <a:gd name="connsiteY22" fmla="*/ 910003 h 1213338"/>
              <a:gd name="connsiteX23" fmla="*/ 707781 w 4181753"/>
              <a:gd name="connsiteY23" fmla="*/ 936380 h 1213338"/>
              <a:gd name="connsiteX24" fmla="*/ 729762 w 4181753"/>
              <a:gd name="connsiteY24" fmla="*/ 984738 h 1213338"/>
              <a:gd name="connsiteX25" fmla="*/ 786912 w 4181753"/>
              <a:gd name="connsiteY25" fmla="*/ 1006719 h 1213338"/>
              <a:gd name="connsiteX26" fmla="*/ 870439 w 4181753"/>
              <a:gd name="connsiteY26" fmla="*/ 892419 h 1213338"/>
              <a:gd name="connsiteX27" fmla="*/ 923193 w 4181753"/>
              <a:gd name="connsiteY27" fmla="*/ 747346 h 1213338"/>
              <a:gd name="connsiteX28" fmla="*/ 940777 w 4181753"/>
              <a:gd name="connsiteY28" fmla="*/ 712176 h 1213338"/>
              <a:gd name="connsiteX29" fmla="*/ 971550 w 4181753"/>
              <a:gd name="connsiteY29" fmla="*/ 580292 h 1213338"/>
              <a:gd name="connsiteX30" fmla="*/ 984739 w 4181753"/>
              <a:gd name="connsiteY30" fmla="*/ 628650 h 1213338"/>
              <a:gd name="connsiteX31" fmla="*/ 1063869 w 4181753"/>
              <a:gd name="connsiteY31" fmla="*/ 457200 h 1213338"/>
              <a:gd name="connsiteX32" fmla="*/ 1099039 w 4181753"/>
              <a:gd name="connsiteY32" fmla="*/ 417634 h 1213338"/>
              <a:gd name="connsiteX33" fmla="*/ 1121019 w 4181753"/>
              <a:gd name="connsiteY33" fmla="*/ 518746 h 1213338"/>
              <a:gd name="connsiteX34" fmla="*/ 1266093 w 4181753"/>
              <a:gd name="connsiteY34" fmla="*/ 250580 h 1213338"/>
              <a:gd name="connsiteX35" fmla="*/ 1274885 w 4181753"/>
              <a:gd name="connsiteY35" fmla="*/ 435219 h 1213338"/>
              <a:gd name="connsiteX36" fmla="*/ 1336431 w 4181753"/>
              <a:gd name="connsiteY36" fmla="*/ 232996 h 1213338"/>
              <a:gd name="connsiteX37" fmla="*/ 1384789 w 4181753"/>
              <a:gd name="connsiteY37" fmla="*/ 109903 h 1213338"/>
              <a:gd name="connsiteX38" fmla="*/ 1380393 w 4181753"/>
              <a:gd name="connsiteY38" fmla="*/ 193430 h 1213338"/>
              <a:gd name="connsiteX39" fmla="*/ 1411166 w 4181753"/>
              <a:gd name="connsiteY39" fmla="*/ 158261 h 1213338"/>
              <a:gd name="connsiteX40" fmla="*/ 1521069 w 4181753"/>
              <a:gd name="connsiteY40" fmla="*/ 0 h 1213338"/>
              <a:gd name="connsiteX41" fmla="*/ 1529862 w 4181753"/>
              <a:gd name="connsiteY41" fmla="*/ 215411 h 1213338"/>
              <a:gd name="connsiteX42" fmla="*/ 1565031 w 4181753"/>
              <a:gd name="connsiteY42" fmla="*/ 312126 h 1213338"/>
              <a:gd name="connsiteX43" fmla="*/ 1587012 w 4181753"/>
              <a:gd name="connsiteY43" fmla="*/ 219807 h 1213338"/>
              <a:gd name="connsiteX44" fmla="*/ 1600200 w 4181753"/>
              <a:gd name="connsiteY44" fmla="*/ 215411 h 1213338"/>
              <a:gd name="connsiteX45" fmla="*/ 1604596 w 4181753"/>
              <a:gd name="connsiteY45" fmla="*/ 307730 h 1213338"/>
              <a:gd name="connsiteX46" fmla="*/ 1657350 w 4181753"/>
              <a:gd name="connsiteY46" fmla="*/ 514350 h 1213338"/>
              <a:gd name="connsiteX47" fmla="*/ 1670539 w 4181753"/>
              <a:gd name="connsiteY47" fmla="*/ 575896 h 1213338"/>
              <a:gd name="connsiteX48" fmla="*/ 1696916 w 4181753"/>
              <a:gd name="connsiteY48" fmla="*/ 479180 h 1213338"/>
              <a:gd name="connsiteX49" fmla="*/ 1710104 w 4181753"/>
              <a:gd name="connsiteY49" fmla="*/ 470388 h 1213338"/>
              <a:gd name="connsiteX50" fmla="*/ 1841989 w 4181753"/>
              <a:gd name="connsiteY50" fmla="*/ 782515 h 1213338"/>
              <a:gd name="connsiteX51" fmla="*/ 1855177 w 4181753"/>
              <a:gd name="connsiteY51" fmla="*/ 800100 h 1213338"/>
              <a:gd name="connsiteX52" fmla="*/ 1890346 w 4181753"/>
              <a:gd name="connsiteY52" fmla="*/ 751742 h 1213338"/>
              <a:gd name="connsiteX53" fmla="*/ 1929912 w 4181753"/>
              <a:gd name="connsiteY53" fmla="*/ 835269 h 1213338"/>
              <a:gd name="connsiteX54" fmla="*/ 2013439 w 4181753"/>
              <a:gd name="connsiteY54" fmla="*/ 1015511 h 1213338"/>
              <a:gd name="connsiteX55" fmla="*/ 2026627 w 4181753"/>
              <a:gd name="connsiteY55" fmla="*/ 1011115 h 1213338"/>
              <a:gd name="connsiteX56" fmla="*/ 2039816 w 4181753"/>
              <a:gd name="connsiteY56" fmla="*/ 962757 h 1213338"/>
              <a:gd name="connsiteX57" fmla="*/ 2123343 w 4181753"/>
              <a:gd name="connsiteY57" fmla="*/ 1204546 h 1213338"/>
              <a:gd name="connsiteX58" fmla="*/ 2158512 w 4181753"/>
              <a:gd name="connsiteY58" fmla="*/ 1024303 h 1213338"/>
              <a:gd name="connsiteX59" fmla="*/ 2180493 w 4181753"/>
              <a:gd name="connsiteY59" fmla="*/ 971550 h 1213338"/>
              <a:gd name="connsiteX60" fmla="*/ 2228850 w 4181753"/>
              <a:gd name="connsiteY60" fmla="*/ 1006719 h 1213338"/>
              <a:gd name="connsiteX61" fmla="*/ 2334358 w 4181753"/>
              <a:gd name="connsiteY61" fmla="*/ 931984 h 1213338"/>
              <a:gd name="connsiteX62" fmla="*/ 2387112 w 4181753"/>
              <a:gd name="connsiteY62" fmla="*/ 866042 h 1213338"/>
              <a:gd name="connsiteX63" fmla="*/ 2439866 w 4181753"/>
              <a:gd name="connsiteY63" fmla="*/ 1050680 h 1213338"/>
              <a:gd name="connsiteX64" fmla="*/ 2488223 w 4181753"/>
              <a:gd name="connsiteY64" fmla="*/ 1169376 h 1213338"/>
              <a:gd name="connsiteX65" fmla="*/ 2527789 w 4181753"/>
              <a:gd name="connsiteY65" fmla="*/ 1063869 h 1213338"/>
              <a:gd name="connsiteX66" fmla="*/ 2540977 w 4181753"/>
              <a:gd name="connsiteY66" fmla="*/ 1055076 h 1213338"/>
              <a:gd name="connsiteX67" fmla="*/ 2571750 w 4181753"/>
              <a:gd name="connsiteY67" fmla="*/ 1121019 h 1213338"/>
              <a:gd name="connsiteX68" fmla="*/ 2668466 w 4181753"/>
              <a:gd name="connsiteY68" fmla="*/ 1085850 h 1213338"/>
              <a:gd name="connsiteX69" fmla="*/ 2694843 w 4181753"/>
              <a:gd name="connsiteY69" fmla="*/ 1050680 h 1213338"/>
              <a:gd name="connsiteX70" fmla="*/ 2734408 w 4181753"/>
              <a:gd name="connsiteY70" fmla="*/ 1121019 h 1213338"/>
              <a:gd name="connsiteX71" fmla="*/ 2804746 w 4181753"/>
              <a:gd name="connsiteY71" fmla="*/ 1182565 h 1213338"/>
              <a:gd name="connsiteX72" fmla="*/ 2919046 w 4181753"/>
              <a:gd name="connsiteY72" fmla="*/ 1085850 h 1213338"/>
              <a:gd name="connsiteX73" fmla="*/ 2976196 w 4181753"/>
              <a:gd name="connsiteY73" fmla="*/ 967153 h 1213338"/>
              <a:gd name="connsiteX74" fmla="*/ 3020158 w 4181753"/>
              <a:gd name="connsiteY74" fmla="*/ 1068265 h 1213338"/>
              <a:gd name="connsiteX75" fmla="*/ 3108081 w 4181753"/>
              <a:gd name="connsiteY75" fmla="*/ 1213338 h 1213338"/>
              <a:gd name="connsiteX76" fmla="*/ 3217985 w 4181753"/>
              <a:gd name="connsiteY76" fmla="*/ 989134 h 1213338"/>
              <a:gd name="connsiteX77" fmla="*/ 3283927 w 4181753"/>
              <a:gd name="connsiteY77" fmla="*/ 874834 h 1213338"/>
              <a:gd name="connsiteX78" fmla="*/ 3319096 w 4181753"/>
              <a:gd name="connsiteY78" fmla="*/ 975946 h 1213338"/>
              <a:gd name="connsiteX79" fmla="*/ 3367454 w 4181753"/>
              <a:gd name="connsiteY79" fmla="*/ 1059473 h 1213338"/>
              <a:gd name="connsiteX80" fmla="*/ 3389435 w 4181753"/>
              <a:gd name="connsiteY80" fmla="*/ 1116623 h 1213338"/>
              <a:gd name="connsiteX81" fmla="*/ 3420208 w 4181753"/>
              <a:gd name="connsiteY81" fmla="*/ 1103434 h 1213338"/>
              <a:gd name="connsiteX82" fmla="*/ 3534508 w 4181753"/>
              <a:gd name="connsiteY82" fmla="*/ 1033096 h 1213338"/>
              <a:gd name="connsiteX83" fmla="*/ 3552093 w 4181753"/>
              <a:gd name="connsiteY83" fmla="*/ 1121019 h 1213338"/>
              <a:gd name="connsiteX84" fmla="*/ 3582866 w 4181753"/>
              <a:gd name="connsiteY84" fmla="*/ 1129811 h 1213338"/>
              <a:gd name="connsiteX85" fmla="*/ 3635619 w 4181753"/>
              <a:gd name="connsiteY85" fmla="*/ 1033096 h 1213338"/>
              <a:gd name="connsiteX86" fmla="*/ 3653204 w 4181753"/>
              <a:gd name="connsiteY86" fmla="*/ 1041888 h 1213338"/>
              <a:gd name="connsiteX87" fmla="*/ 3771900 w 4181753"/>
              <a:gd name="connsiteY87" fmla="*/ 892419 h 1213338"/>
              <a:gd name="connsiteX88" fmla="*/ 3824654 w 4181753"/>
              <a:gd name="connsiteY88" fmla="*/ 931984 h 1213338"/>
              <a:gd name="connsiteX89" fmla="*/ 3908181 w 4181753"/>
              <a:gd name="connsiteY89" fmla="*/ 940776 h 1213338"/>
              <a:gd name="connsiteX90" fmla="*/ 4132385 w 4181753"/>
              <a:gd name="connsiteY90" fmla="*/ 773723 h 1213338"/>
              <a:gd name="connsiteX91" fmla="*/ 4180743 w 4181753"/>
              <a:gd name="connsiteY91" fmla="*/ 892419 h 1213338"/>
              <a:gd name="connsiteX92" fmla="*/ 4180743 w 4181753"/>
              <a:gd name="connsiteY92" fmla="*/ 923192 h 121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81753" h="1213338">
                <a:moveTo>
                  <a:pt x="0" y="1077057"/>
                </a:moveTo>
                <a:cubicBezTo>
                  <a:pt x="3013" y="1022823"/>
                  <a:pt x="-2825" y="1002582"/>
                  <a:pt x="17585" y="958361"/>
                </a:cubicBezTo>
                <a:cubicBezTo>
                  <a:pt x="22066" y="948653"/>
                  <a:pt x="31924" y="939625"/>
                  <a:pt x="39566" y="931984"/>
                </a:cubicBezTo>
                <a:cubicBezTo>
                  <a:pt x="47040" y="909561"/>
                  <a:pt x="50156" y="897036"/>
                  <a:pt x="70339" y="874834"/>
                </a:cubicBezTo>
                <a:cubicBezTo>
                  <a:pt x="74403" y="870363"/>
                  <a:pt x="82062" y="871903"/>
                  <a:pt x="87923" y="870438"/>
                </a:cubicBezTo>
                <a:cubicBezTo>
                  <a:pt x="88331" y="876558"/>
                  <a:pt x="96186" y="1011115"/>
                  <a:pt x="101112" y="1011115"/>
                </a:cubicBezTo>
                <a:cubicBezTo>
                  <a:pt x="127610" y="1011115"/>
                  <a:pt x="176066" y="884046"/>
                  <a:pt x="184639" y="866042"/>
                </a:cubicBezTo>
                <a:cubicBezTo>
                  <a:pt x="188313" y="858327"/>
                  <a:pt x="193431" y="851388"/>
                  <a:pt x="197827" y="844061"/>
                </a:cubicBezTo>
                <a:cubicBezTo>
                  <a:pt x="205154" y="876299"/>
                  <a:pt x="213951" y="908238"/>
                  <a:pt x="219808" y="940776"/>
                </a:cubicBezTo>
                <a:cubicBezTo>
                  <a:pt x="227151" y="981568"/>
                  <a:pt x="197694" y="1051959"/>
                  <a:pt x="237393" y="1063869"/>
                </a:cubicBezTo>
                <a:cubicBezTo>
                  <a:pt x="273479" y="1074695"/>
                  <a:pt x="251855" y="989707"/>
                  <a:pt x="263769" y="953965"/>
                </a:cubicBezTo>
                <a:cubicBezTo>
                  <a:pt x="273932" y="923476"/>
                  <a:pt x="290146" y="895350"/>
                  <a:pt x="303335" y="866042"/>
                </a:cubicBezTo>
                <a:cubicBezTo>
                  <a:pt x="307731" y="892419"/>
                  <a:pt x="312604" y="918721"/>
                  <a:pt x="316523" y="945173"/>
                </a:cubicBezTo>
                <a:cubicBezTo>
                  <a:pt x="318468" y="958299"/>
                  <a:pt x="316384" y="972267"/>
                  <a:pt x="320919" y="984738"/>
                </a:cubicBezTo>
                <a:cubicBezTo>
                  <a:pt x="322725" y="989703"/>
                  <a:pt x="329712" y="990599"/>
                  <a:pt x="334108" y="993530"/>
                </a:cubicBezTo>
                <a:cubicBezTo>
                  <a:pt x="348762" y="981807"/>
                  <a:pt x="366235" y="943797"/>
                  <a:pt x="378069" y="958361"/>
                </a:cubicBezTo>
                <a:cubicBezTo>
                  <a:pt x="417879" y="1007358"/>
                  <a:pt x="448408" y="1134207"/>
                  <a:pt x="448408" y="1134207"/>
                </a:cubicBezTo>
                <a:cubicBezTo>
                  <a:pt x="457200" y="1100503"/>
                  <a:pt x="440145" y="1036742"/>
                  <a:pt x="474785" y="1033096"/>
                </a:cubicBezTo>
                <a:cubicBezTo>
                  <a:pt x="510778" y="1029307"/>
                  <a:pt x="495981" y="1121267"/>
                  <a:pt x="531935" y="1125415"/>
                </a:cubicBezTo>
                <a:cubicBezTo>
                  <a:pt x="564257" y="1129144"/>
                  <a:pt x="570504" y="1072994"/>
                  <a:pt x="589085" y="1046284"/>
                </a:cubicBezTo>
                <a:cubicBezTo>
                  <a:pt x="593964" y="1039270"/>
                  <a:pt x="597146" y="1031139"/>
                  <a:pt x="602273" y="1024303"/>
                </a:cubicBezTo>
                <a:cubicBezTo>
                  <a:pt x="614769" y="1007641"/>
                  <a:pt x="629984" y="993070"/>
                  <a:pt x="641839" y="975946"/>
                </a:cubicBezTo>
                <a:cubicBezTo>
                  <a:pt x="656430" y="954870"/>
                  <a:pt x="668216" y="931984"/>
                  <a:pt x="681404" y="910003"/>
                </a:cubicBezTo>
                <a:cubicBezTo>
                  <a:pt x="690196" y="918795"/>
                  <a:pt x="701026" y="925941"/>
                  <a:pt x="707781" y="936380"/>
                </a:cubicBezTo>
                <a:cubicBezTo>
                  <a:pt x="717400" y="951246"/>
                  <a:pt x="716528" y="972974"/>
                  <a:pt x="729762" y="984738"/>
                </a:cubicBezTo>
                <a:cubicBezTo>
                  <a:pt x="745017" y="998298"/>
                  <a:pt x="767862" y="999392"/>
                  <a:pt x="786912" y="1006719"/>
                </a:cubicBezTo>
                <a:cubicBezTo>
                  <a:pt x="814754" y="968619"/>
                  <a:pt x="848490" y="934193"/>
                  <a:pt x="870439" y="892419"/>
                </a:cubicBezTo>
                <a:cubicBezTo>
                  <a:pt x="894372" y="846868"/>
                  <a:pt x="904487" y="795281"/>
                  <a:pt x="923193" y="747346"/>
                </a:cubicBezTo>
                <a:cubicBezTo>
                  <a:pt x="927958" y="735136"/>
                  <a:pt x="934916" y="723899"/>
                  <a:pt x="940777" y="712176"/>
                </a:cubicBezTo>
                <a:cubicBezTo>
                  <a:pt x="959534" y="946649"/>
                  <a:pt x="938509" y="762015"/>
                  <a:pt x="971550" y="580292"/>
                </a:cubicBezTo>
                <a:cubicBezTo>
                  <a:pt x="974539" y="563853"/>
                  <a:pt x="980343" y="612531"/>
                  <a:pt x="984739" y="628650"/>
                </a:cubicBezTo>
                <a:cubicBezTo>
                  <a:pt x="1011116" y="571500"/>
                  <a:pt x="1033890" y="512546"/>
                  <a:pt x="1063869" y="457200"/>
                </a:cubicBezTo>
                <a:cubicBezTo>
                  <a:pt x="1072273" y="441684"/>
                  <a:pt x="1087032" y="404703"/>
                  <a:pt x="1099039" y="417634"/>
                </a:cubicBezTo>
                <a:cubicBezTo>
                  <a:pt x="1122509" y="442909"/>
                  <a:pt x="1113692" y="485042"/>
                  <a:pt x="1121019" y="518746"/>
                </a:cubicBezTo>
                <a:cubicBezTo>
                  <a:pt x="1230232" y="295357"/>
                  <a:pt x="1176151" y="381405"/>
                  <a:pt x="1266093" y="250580"/>
                </a:cubicBezTo>
                <a:cubicBezTo>
                  <a:pt x="1269024" y="312126"/>
                  <a:pt x="1215109" y="450163"/>
                  <a:pt x="1274885" y="435219"/>
                </a:cubicBezTo>
                <a:cubicBezTo>
                  <a:pt x="1343242" y="418130"/>
                  <a:pt x="1314742" y="300035"/>
                  <a:pt x="1336431" y="232996"/>
                </a:cubicBezTo>
                <a:cubicBezTo>
                  <a:pt x="1362921" y="151118"/>
                  <a:pt x="1359708" y="160063"/>
                  <a:pt x="1384789" y="109903"/>
                </a:cubicBezTo>
                <a:cubicBezTo>
                  <a:pt x="1383324" y="137745"/>
                  <a:pt x="1367042" y="168953"/>
                  <a:pt x="1380393" y="193430"/>
                </a:cubicBezTo>
                <a:cubicBezTo>
                  <a:pt x="1387852" y="207105"/>
                  <a:pt x="1402315" y="171079"/>
                  <a:pt x="1411166" y="158261"/>
                </a:cubicBezTo>
                <a:cubicBezTo>
                  <a:pt x="1523133" y="-3898"/>
                  <a:pt x="1457402" y="42445"/>
                  <a:pt x="1521069" y="0"/>
                </a:cubicBezTo>
                <a:cubicBezTo>
                  <a:pt x="1524000" y="71804"/>
                  <a:pt x="1519839" y="144250"/>
                  <a:pt x="1529862" y="215411"/>
                </a:cubicBezTo>
                <a:cubicBezTo>
                  <a:pt x="1534646" y="249379"/>
                  <a:pt x="1530828" y="309495"/>
                  <a:pt x="1565031" y="312126"/>
                </a:cubicBezTo>
                <a:cubicBezTo>
                  <a:pt x="1596571" y="314552"/>
                  <a:pt x="1576202" y="249536"/>
                  <a:pt x="1587012" y="219807"/>
                </a:cubicBezTo>
                <a:cubicBezTo>
                  <a:pt x="1588596" y="215452"/>
                  <a:pt x="1595804" y="216876"/>
                  <a:pt x="1600200" y="215411"/>
                </a:cubicBezTo>
                <a:cubicBezTo>
                  <a:pt x="1601665" y="246184"/>
                  <a:pt x="1598811" y="277470"/>
                  <a:pt x="1604596" y="307730"/>
                </a:cubicBezTo>
                <a:cubicBezTo>
                  <a:pt x="1617944" y="377548"/>
                  <a:pt x="1640376" y="445324"/>
                  <a:pt x="1657350" y="514350"/>
                </a:cubicBezTo>
                <a:cubicBezTo>
                  <a:pt x="1662360" y="534724"/>
                  <a:pt x="1666143" y="555381"/>
                  <a:pt x="1670539" y="575896"/>
                </a:cubicBezTo>
                <a:cubicBezTo>
                  <a:pt x="1679331" y="543657"/>
                  <a:pt x="1685183" y="510469"/>
                  <a:pt x="1696916" y="479180"/>
                </a:cubicBezTo>
                <a:cubicBezTo>
                  <a:pt x="1698771" y="474233"/>
                  <a:pt x="1707864" y="465603"/>
                  <a:pt x="1710104" y="470388"/>
                </a:cubicBezTo>
                <a:cubicBezTo>
                  <a:pt x="1869207" y="810292"/>
                  <a:pt x="1729917" y="574381"/>
                  <a:pt x="1841989" y="782515"/>
                </a:cubicBezTo>
                <a:cubicBezTo>
                  <a:pt x="1845463" y="788966"/>
                  <a:pt x="1850781" y="794238"/>
                  <a:pt x="1855177" y="800100"/>
                </a:cubicBezTo>
                <a:cubicBezTo>
                  <a:pt x="1866900" y="783981"/>
                  <a:pt x="1872312" y="743255"/>
                  <a:pt x="1890346" y="751742"/>
                </a:cubicBezTo>
                <a:cubicBezTo>
                  <a:pt x="1918222" y="764860"/>
                  <a:pt x="1917628" y="807016"/>
                  <a:pt x="1929912" y="835269"/>
                </a:cubicBezTo>
                <a:cubicBezTo>
                  <a:pt x="2003279" y="1004013"/>
                  <a:pt x="1948171" y="901294"/>
                  <a:pt x="2013439" y="1015511"/>
                </a:cubicBezTo>
                <a:cubicBezTo>
                  <a:pt x="2017835" y="1014046"/>
                  <a:pt x="2024555" y="1015260"/>
                  <a:pt x="2026627" y="1011115"/>
                </a:cubicBezTo>
                <a:cubicBezTo>
                  <a:pt x="2034099" y="996171"/>
                  <a:pt x="2033332" y="947358"/>
                  <a:pt x="2039816" y="962757"/>
                </a:cubicBezTo>
                <a:cubicBezTo>
                  <a:pt x="2161339" y="1251372"/>
                  <a:pt x="2034195" y="1115398"/>
                  <a:pt x="2123343" y="1204546"/>
                </a:cubicBezTo>
                <a:cubicBezTo>
                  <a:pt x="2135066" y="1144465"/>
                  <a:pt x="2143929" y="1083755"/>
                  <a:pt x="2158512" y="1024303"/>
                </a:cubicBezTo>
                <a:cubicBezTo>
                  <a:pt x="2163050" y="1005802"/>
                  <a:pt x="2162012" y="976170"/>
                  <a:pt x="2180493" y="971550"/>
                </a:cubicBezTo>
                <a:cubicBezTo>
                  <a:pt x="2199829" y="966716"/>
                  <a:pt x="2212731" y="994996"/>
                  <a:pt x="2228850" y="1006719"/>
                </a:cubicBezTo>
                <a:cubicBezTo>
                  <a:pt x="2264019" y="981807"/>
                  <a:pt x="2302146" y="960617"/>
                  <a:pt x="2334358" y="931984"/>
                </a:cubicBezTo>
                <a:cubicBezTo>
                  <a:pt x="2355397" y="913283"/>
                  <a:pt x="2368411" y="845003"/>
                  <a:pt x="2387112" y="866042"/>
                </a:cubicBezTo>
                <a:cubicBezTo>
                  <a:pt x="2429637" y="913883"/>
                  <a:pt x="2419625" y="989956"/>
                  <a:pt x="2439866" y="1050680"/>
                </a:cubicBezTo>
                <a:cubicBezTo>
                  <a:pt x="2453376" y="1091210"/>
                  <a:pt x="2472104" y="1129811"/>
                  <a:pt x="2488223" y="1169376"/>
                </a:cubicBezTo>
                <a:cubicBezTo>
                  <a:pt x="2499860" y="1128649"/>
                  <a:pt x="2504463" y="1108188"/>
                  <a:pt x="2527789" y="1063869"/>
                </a:cubicBezTo>
                <a:cubicBezTo>
                  <a:pt x="2530250" y="1059194"/>
                  <a:pt x="2536581" y="1058007"/>
                  <a:pt x="2540977" y="1055076"/>
                </a:cubicBezTo>
                <a:cubicBezTo>
                  <a:pt x="2551235" y="1077057"/>
                  <a:pt x="2556330" y="1102295"/>
                  <a:pt x="2571750" y="1121019"/>
                </a:cubicBezTo>
                <a:cubicBezTo>
                  <a:pt x="2600192" y="1155556"/>
                  <a:pt x="2662321" y="1089947"/>
                  <a:pt x="2668466" y="1085850"/>
                </a:cubicBezTo>
                <a:cubicBezTo>
                  <a:pt x="2677258" y="1074127"/>
                  <a:pt x="2681913" y="1043784"/>
                  <a:pt x="2694843" y="1050680"/>
                </a:cubicBezTo>
                <a:cubicBezTo>
                  <a:pt x="2718579" y="1063339"/>
                  <a:pt x="2717187" y="1100353"/>
                  <a:pt x="2734408" y="1121019"/>
                </a:cubicBezTo>
                <a:cubicBezTo>
                  <a:pt x="2754352" y="1144953"/>
                  <a:pt x="2781300" y="1162050"/>
                  <a:pt x="2804746" y="1182565"/>
                </a:cubicBezTo>
                <a:cubicBezTo>
                  <a:pt x="2842846" y="1150327"/>
                  <a:pt x="2887965" y="1124900"/>
                  <a:pt x="2919046" y="1085850"/>
                </a:cubicBezTo>
                <a:cubicBezTo>
                  <a:pt x="2946393" y="1051491"/>
                  <a:pt x="2932932" y="974677"/>
                  <a:pt x="2976196" y="967153"/>
                </a:cubicBezTo>
                <a:cubicBezTo>
                  <a:pt x="3012404" y="960856"/>
                  <a:pt x="3002803" y="1035869"/>
                  <a:pt x="3020158" y="1068265"/>
                </a:cubicBezTo>
                <a:cubicBezTo>
                  <a:pt x="3046860" y="1118109"/>
                  <a:pt x="3078773" y="1164980"/>
                  <a:pt x="3108081" y="1213338"/>
                </a:cubicBezTo>
                <a:cubicBezTo>
                  <a:pt x="3186767" y="1089687"/>
                  <a:pt x="3085917" y="1253269"/>
                  <a:pt x="3217985" y="989134"/>
                </a:cubicBezTo>
                <a:cubicBezTo>
                  <a:pt x="3237656" y="949792"/>
                  <a:pt x="3261946" y="912934"/>
                  <a:pt x="3283927" y="874834"/>
                </a:cubicBezTo>
                <a:cubicBezTo>
                  <a:pt x="3295650" y="908538"/>
                  <a:pt x="3304388" y="943433"/>
                  <a:pt x="3319096" y="975946"/>
                </a:cubicBezTo>
                <a:cubicBezTo>
                  <a:pt x="3332356" y="1005258"/>
                  <a:pt x="3352673" y="1030897"/>
                  <a:pt x="3367454" y="1059473"/>
                </a:cubicBezTo>
                <a:cubicBezTo>
                  <a:pt x="3376507" y="1076976"/>
                  <a:pt x="3383059" y="1097493"/>
                  <a:pt x="3389435" y="1116623"/>
                </a:cubicBezTo>
                <a:cubicBezTo>
                  <a:pt x="3399693" y="1112227"/>
                  <a:pt x="3411610" y="1110549"/>
                  <a:pt x="3420208" y="1103434"/>
                </a:cubicBezTo>
                <a:cubicBezTo>
                  <a:pt x="3530035" y="1012542"/>
                  <a:pt x="3487750" y="974649"/>
                  <a:pt x="3534508" y="1033096"/>
                </a:cubicBezTo>
                <a:cubicBezTo>
                  <a:pt x="3540370" y="1062404"/>
                  <a:pt x="3538727" y="1094286"/>
                  <a:pt x="3552093" y="1121019"/>
                </a:cubicBezTo>
                <a:cubicBezTo>
                  <a:pt x="3556864" y="1130561"/>
                  <a:pt x="3575518" y="1137545"/>
                  <a:pt x="3582866" y="1129811"/>
                </a:cubicBezTo>
                <a:cubicBezTo>
                  <a:pt x="3608158" y="1103187"/>
                  <a:pt x="3618035" y="1065334"/>
                  <a:pt x="3635619" y="1033096"/>
                </a:cubicBezTo>
                <a:cubicBezTo>
                  <a:pt x="3641481" y="1036027"/>
                  <a:pt x="3647702" y="1045448"/>
                  <a:pt x="3653204" y="1041888"/>
                </a:cubicBezTo>
                <a:cubicBezTo>
                  <a:pt x="3702036" y="1010291"/>
                  <a:pt x="3742730" y="936173"/>
                  <a:pt x="3771900" y="892419"/>
                </a:cubicBezTo>
                <a:cubicBezTo>
                  <a:pt x="3789485" y="905607"/>
                  <a:pt x="3803939" y="924634"/>
                  <a:pt x="3824654" y="931984"/>
                </a:cubicBezTo>
                <a:cubicBezTo>
                  <a:pt x="3851038" y="941346"/>
                  <a:pt x="3882750" y="952482"/>
                  <a:pt x="3908181" y="940776"/>
                </a:cubicBezTo>
                <a:cubicBezTo>
                  <a:pt x="4020570" y="889041"/>
                  <a:pt x="4062927" y="843181"/>
                  <a:pt x="4132385" y="773723"/>
                </a:cubicBezTo>
                <a:cubicBezTo>
                  <a:pt x="4155167" y="819287"/>
                  <a:pt x="4168993" y="840721"/>
                  <a:pt x="4180743" y="892419"/>
                </a:cubicBezTo>
                <a:cubicBezTo>
                  <a:pt x="4183016" y="902422"/>
                  <a:pt x="4180743" y="912934"/>
                  <a:pt x="4180743" y="923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6E8389-533E-412E-C2D9-B122D2AEB5EF}"/>
              </a:ext>
            </a:extLst>
          </p:cNvPr>
          <p:cNvSpPr/>
          <p:nvPr/>
        </p:nvSpPr>
        <p:spPr>
          <a:xfrm>
            <a:off x="6079881" y="70338"/>
            <a:ext cx="4181753" cy="1213338"/>
          </a:xfrm>
          <a:custGeom>
            <a:avLst/>
            <a:gdLst>
              <a:gd name="connsiteX0" fmla="*/ 0 w 4181753"/>
              <a:gd name="connsiteY0" fmla="*/ 1077057 h 1213338"/>
              <a:gd name="connsiteX1" fmla="*/ 17585 w 4181753"/>
              <a:gd name="connsiteY1" fmla="*/ 958361 h 1213338"/>
              <a:gd name="connsiteX2" fmla="*/ 39566 w 4181753"/>
              <a:gd name="connsiteY2" fmla="*/ 931984 h 1213338"/>
              <a:gd name="connsiteX3" fmla="*/ 70339 w 4181753"/>
              <a:gd name="connsiteY3" fmla="*/ 874834 h 1213338"/>
              <a:gd name="connsiteX4" fmla="*/ 87923 w 4181753"/>
              <a:gd name="connsiteY4" fmla="*/ 870438 h 1213338"/>
              <a:gd name="connsiteX5" fmla="*/ 101112 w 4181753"/>
              <a:gd name="connsiteY5" fmla="*/ 1011115 h 1213338"/>
              <a:gd name="connsiteX6" fmla="*/ 184639 w 4181753"/>
              <a:gd name="connsiteY6" fmla="*/ 866042 h 1213338"/>
              <a:gd name="connsiteX7" fmla="*/ 197827 w 4181753"/>
              <a:gd name="connsiteY7" fmla="*/ 844061 h 1213338"/>
              <a:gd name="connsiteX8" fmla="*/ 219808 w 4181753"/>
              <a:gd name="connsiteY8" fmla="*/ 940776 h 1213338"/>
              <a:gd name="connsiteX9" fmla="*/ 237393 w 4181753"/>
              <a:gd name="connsiteY9" fmla="*/ 1063869 h 1213338"/>
              <a:gd name="connsiteX10" fmla="*/ 263769 w 4181753"/>
              <a:gd name="connsiteY10" fmla="*/ 953965 h 1213338"/>
              <a:gd name="connsiteX11" fmla="*/ 303335 w 4181753"/>
              <a:gd name="connsiteY11" fmla="*/ 866042 h 1213338"/>
              <a:gd name="connsiteX12" fmla="*/ 316523 w 4181753"/>
              <a:gd name="connsiteY12" fmla="*/ 945173 h 1213338"/>
              <a:gd name="connsiteX13" fmla="*/ 320919 w 4181753"/>
              <a:gd name="connsiteY13" fmla="*/ 984738 h 1213338"/>
              <a:gd name="connsiteX14" fmla="*/ 334108 w 4181753"/>
              <a:gd name="connsiteY14" fmla="*/ 993530 h 1213338"/>
              <a:gd name="connsiteX15" fmla="*/ 378069 w 4181753"/>
              <a:gd name="connsiteY15" fmla="*/ 958361 h 1213338"/>
              <a:gd name="connsiteX16" fmla="*/ 448408 w 4181753"/>
              <a:gd name="connsiteY16" fmla="*/ 1134207 h 1213338"/>
              <a:gd name="connsiteX17" fmla="*/ 474785 w 4181753"/>
              <a:gd name="connsiteY17" fmla="*/ 1033096 h 1213338"/>
              <a:gd name="connsiteX18" fmla="*/ 531935 w 4181753"/>
              <a:gd name="connsiteY18" fmla="*/ 1125415 h 1213338"/>
              <a:gd name="connsiteX19" fmla="*/ 589085 w 4181753"/>
              <a:gd name="connsiteY19" fmla="*/ 1046284 h 1213338"/>
              <a:gd name="connsiteX20" fmla="*/ 602273 w 4181753"/>
              <a:gd name="connsiteY20" fmla="*/ 1024303 h 1213338"/>
              <a:gd name="connsiteX21" fmla="*/ 641839 w 4181753"/>
              <a:gd name="connsiteY21" fmla="*/ 975946 h 1213338"/>
              <a:gd name="connsiteX22" fmla="*/ 681404 w 4181753"/>
              <a:gd name="connsiteY22" fmla="*/ 910003 h 1213338"/>
              <a:gd name="connsiteX23" fmla="*/ 707781 w 4181753"/>
              <a:gd name="connsiteY23" fmla="*/ 936380 h 1213338"/>
              <a:gd name="connsiteX24" fmla="*/ 729762 w 4181753"/>
              <a:gd name="connsiteY24" fmla="*/ 984738 h 1213338"/>
              <a:gd name="connsiteX25" fmla="*/ 786912 w 4181753"/>
              <a:gd name="connsiteY25" fmla="*/ 1006719 h 1213338"/>
              <a:gd name="connsiteX26" fmla="*/ 870439 w 4181753"/>
              <a:gd name="connsiteY26" fmla="*/ 892419 h 1213338"/>
              <a:gd name="connsiteX27" fmla="*/ 923193 w 4181753"/>
              <a:gd name="connsiteY27" fmla="*/ 747346 h 1213338"/>
              <a:gd name="connsiteX28" fmla="*/ 940777 w 4181753"/>
              <a:gd name="connsiteY28" fmla="*/ 712176 h 1213338"/>
              <a:gd name="connsiteX29" fmla="*/ 971550 w 4181753"/>
              <a:gd name="connsiteY29" fmla="*/ 580292 h 1213338"/>
              <a:gd name="connsiteX30" fmla="*/ 984739 w 4181753"/>
              <a:gd name="connsiteY30" fmla="*/ 628650 h 1213338"/>
              <a:gd name="connsiteX31" fmla="*/ 1063869 w 4181753"/>
              <a:gd name="connsiteY31" fmla="*/ 457200 h 1213338"/>
              <a:gd name="connsiteX32" fmla="*/ 1099039 w 4181753"/>
              <a:gd name="connsiteY32" fmla="*/ 417634 h 1213338"/>
              <a:gd name="connsiteX33" fmla="*/ 1121019 w 4181753"/>
              <a:gd name="connsiteY33" fmla="*/ 518746 h 1213338"/>
              <a:gd name="connsiteX34" fmla="*/ 1266093 w 4181753"/>
              <a:gd name="connsiteY34" fmla="*/ 250580 h 1213338"/>
              <a:gd name="connsiteX35" fmla="*/ 1274885 w 4181753"/>
              <a:gd name="connsiteY35" fmla="*/ 435219 h 1213338"/>
              <a:gd name="connsiteX36" fmla="*/ 1336431 w 4181753"/>
              <a:gd name="connsiteY36" fmla="*/ 232996 h 1213338"/>
              <a:gd name="connsiteX37" fmla="*/ 1384789 w 4181753"/>
              <a:gd name="connsiteY37" fmla="*/ 109903 h 1213338"/>
              <a:gd name="connsiteX38" fmla="*/ 1380393 w 4181753"/>
              <a:gd name="connsiteY38" fmla="*/ 193430 h 1213338"/>
              <a:gd name="connsiteX39" fmla="*/ 1411166 w 4181753"/>
              <a:gd name="connsiteY39" fmla="*/ 158261 h 1213338"/>
              <a:gd name="connsiteX40" fmla="*/ 1521069 w 4181753"/>
              <a:gd name="connsiteY40" fmla="*/ 0 h 1213338"/>
              <a:gd name="connsiteX41" fmla="*/ 1529862 w 4181753"/>
              <a:gd name="connsiteY41" fmla="*/ 215411 h 1213338"/>
              <a:gd name="connsiteX42" fmla="*/ 1565031 w 4181753"/>
              <a:gd name="connsiteY42" fmla="*/ 312126 h 1213338"/>
              <a:gd name="connsiteX43" fmla="*/ 1587012 w 4181753"/>
              <a:gd name="connsiteY43" fmla="*/ 219807 h 1213338"/>
              <a:gd name="connsiteX44" fmla="*/ 1600200 w 4181753"/>
              <a:gd name="connsiteY44" fmla="*/ 215411 h 1213338"/>
              <a:gd name="connsiteX45" fmla="*/ 1604596 w 4181753"/>
              <a:gd name="connsiteY45" fmla="*/ 307730 h 1213338"/>
              <a:gd name="connsiteX46" fmla="*/ 1657350 w 4181753"/>
              <a:gd name="connsiteY46" fmla="*/ 514350 h 1213338"/>
              <a:gd name="connsiteX47" fmla="*/ 1670539 w 4181753"/>
              <a:gd name="connsiteY47" fmla="*/ 575896 h 1213338"/>
              <a:gd name="connsiteX48" fmla="*/ 1696916 w 4181753"/>
              <a:gd name="connsiteY48" fmla="*/ 479180 h 1213338"/>
              <a:gd name="connsiteX49" fmla="*/ 1710104 w 4181753"/>
              <a:gd name="connsiteY49" fmla="*/ 470388 h 1213338"/>
              <a:gd name="connsiteX50" fmla="*/ 1841989 w 4181753"/>
              <a:gd name="connsiteY50" fmla="*/ 782515 h 1213338"/>
              <a:gd name="connsiteX51" fmla="*/ 1855177 w 4181753"/>
              <a:gd name="connsiteY51" fmla="*/ 800100 h 1213338"/>
              <a:gd name="connsiteX52" fmla="*/ 1890346 w 4181753"/>
              <a:gd name="connsiteY52" fmla="*/ 751742 h 1213338"/>
              <a:gd name="connsiteX53" fmla="*/ 1929912 w 4181753"/>
              <a:gd name="connsiteY53" fmla="*/ 835269 h 1213338"/>
              <a:gd name="connsiteX54" fmla="*/ 2013439 w 4181753"/>
              <a:gd name="connsiteY54" fmla="*/ 1015511 h 1213338"/>
              <a:gd name="connsiteX55" fmla="*/ 2026627 w 4181753"/>
              <a:gd name="connsiteY55" fmla="*/ 1011115 h 1213338"/>
              <a:gd name="connsiteX56" fmla="*/ 2039816 w 4181753"/>
              <a:gd name="connsiteY56" fmla="*/ 962757 h 1213338"/>
              <a:gd name="connsiteX57" fmla="*/ 2123343 w 4181753"/>
              <a:gd name="connsiteY57" fmla="*/ 1204546 h 1213338"/>
              <a:gd name="connsiteX58" fmla="*/ 2158512 w 4181753"/>
              <a:gd name="connsiteY58" fmla="*/ 1024303 h 1213338"/>
              <a:gd name="connsiteX59" fmla="*/ 2180493 w 4181753"/>
              <a:gd name="connsiteY59" fmla="*/ 971550 h 1213338"/>
              <a:gd name="connsiteX60" fmla="*/ 2228850 w 4181753"/>
              <a:gd name="connsiteY60" fmla="*/ 1006719 h 1213338"/>
              <a:gd name="connsiteX61" fmla="*/ 2334358 w 4181753"/>
              <a:gd name="connsiteY61" fmla="*/ 931984 h 1213338"/>
              <a:gd name="connsiteX62" fmla="*/ 2387112 w 4181753"/>
              <a:gd name="connsiteY62" fmla="*/ 866042 h 1213338"/>
              <a:gd name="connsiteX63" fmla="*/ 2439866 w 4181753"/>
              <a:gd name="connsiteY63" fmla="*/ 1050680 h 1213338"/>
              <a:gd name="connsiteX64" fmla="*/ 2488223 w 4181753"/>
              <a:gd name="connsiteY64" fmla="*/ 1169376 h 1213338"/>
              <a:gd name="connsiteX65" fmla="*/ 2527789 w 4181753"/>
              <a:gd name="connsiteY65" fmla="*/ 1063869 h 1213338"/>
              <a:gd name="connsiteX66" fmla="*/ 2540977 w 4181753"/>
              <a:gd name="connsiteY66" fmla="*/ 1055076 h 1213338"/>
              <a:gd name="connsiteX67" fmla="*/ 2571750 w 4181753"/>
              <a:gd name="connsiteY67" fmla="*/ 1121019 h 1213338"/>
              <a:gd name="connsiteX68" fmla="*/ 2668466 w 4181753"/>
              <a:gd name="connsiteY68" fmla="*/ 1085850 h 1213338"/>
              <a:gd name="connsiteX69" fmla="*/ 2694843 w 4181753"/>
              <a:gd name="connsiteY69" fmla="*/ 1050680 h 1213338"/>
              <a:gd name="connsiteX70" fmla="*/ 2734408 w 4181753"/>
              <a:gd name="connsiteY70" fmla="*/ 1121019 h 1213338"/>
              <a:gd name="connsiteX71" fmla="*/ 2804746 w 4181753"/>
              <a:gd name="connsiteY71" fmla="*/ 1182565 h 1213338"/>
              <a:gd name="connsiteX72" fmla="*/ 2919046 w 4181753"/>
              <a:gd name="connsiteY72" fmla="*/ 1085850 h 1213338"/>
              <a:gd name="connsiteX73" fmla="*/ 2976196 w 4181753"/>
              <a:gd name="connsiteY73" fmla="*/ 967153 h 1213338"/>
              <a:gd name="connsiteX74" fmla="*/ 3020158 w 4181753"/>
              <a:gd name="connsiteY74" fmla="*/ 1068265 h 1213338"/>
              <a:gd name="connsiteX75" fmla="*/ 3108081 w 4181753"/>
              <a:gd name="connsiteY75" fmla="*/ 1213338 h 1213338"/>
              <a:gd name="connsiteX76" fmla="*/ 3217985 w 4181753"/>
              <a:gd name="connsiteY76" fmla="*/ 989134 h 1213338"/>
              <a:gd name="connsiteX77" fmla="*/ 3283927 w 4181753"/>
              <a:gd name="connsiteY77" fmla="*/ 874834 h 1213338"/>
              <a:gd name="connsiteX78" fmla="*/ 3319096 w 4181753"/>
              <a:gd name="connsiteY78" fmla="*/ 975946 h 1213338"/>
              <a:gd name="connsiteX79" fmla="*/ 3367454 w 4181753"/>
              <a:gd name="connsiteY79" fmla="*/ 1059473 h 1213338"/>
              <a:gd name="connsiteX80" fmla="*/ 3389435 w 4181753"/>
              <a:gd name="connsiteY80" fmla="*/ 1116623 h 1213338"/>
              <a:gd name="connsiteX81" fmla="*/ 3420208 w 4181753"/>
              <a:gd name="connsiteY81" fmla="*/ 1103434 h 1213338"/>
              <a:gd name="connsiteX82" fmla="*/ 3534508 w 4181753"/>
              <a:gd name="connsiteY82" fmla="*/ 1033096 h 1213338"/>
              <a:gd name="connsiteX83" fmla="*/ 3552093 w 4181753"/>
              <a:gd name="connsiteY83" fmla="*/ 1121019 h 1213338"/>
              <a:gd name="connsiteX84" fmla="*/ 3582866 w 4181753"/>
              <a:gd name="connsiteY84" fmla="*/ 1129811 h 1213338"/>
              <a:gd name="connsiteX85" fmla="*/ 3635619 w 4181753"/>
              <a:gd name="connsiteY85" fmla="*/ 1033096 h 1213338"/>
              <a:gd name="connsiteX86" fmla="*/ 3653204 w 4181753"/>
              <a:gd name="connsiteY86" fmla="*/ 1041888 h 1213338"/>
              <a:gd name="connsiteX87" fmla="*/ 3771900 w 4181753"/>
              <a:gd name="connsiteY87" fmla="*/ 892419 h 1213338"/>
              <a:gd name="connsiteX88" fmla="*/ 3824654 w 4181753"/>
              <a:gd name="connsiteY88" fmla="*/ 931984 h 1213338"/>
              <a:gd name="connsiteX89" fmla="*/ 3908181 w 4181753"/>
              <a:gd name="connsiteY89" fmla="*/ 940776 h 1213338"/>
              <a:gd name="connsiteX90" fmla="*/ 4132385 w 4181753"/>
              <a:gd name="connsiteY90" fmla="*/ 773723 h 1213338"/>
              <a:gd name="connsiteX91" fmla="*/ 4180743 w 4181753"/>
              <a:gd name="connsiteY91" fmla="*/ 892419 h 1213338"/>
              <a:gd name="connsiteX92" fmla="*/ 4180743 w 4181753"/>
              <a:gd name="connsiteY92" fmla="*/ 923192 h 121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181753" h="1213338">
                <a:moveTo>
                  <a:pt x="0" y="1077057"/>
                </a:moveTo>
                <a:cubicBezTo>
                  <a:pt x="3013" y="1022823"/>
                  <a:pt x="-2825" y="1002582"/>
                  <a:pt x="17585" y="958361"/>
                </a:cubicBezTo>
                <a:cubicBezTo>
                  <a:pt x="22066" y="948653"/>
                  <a:pt x="31924" y="939625"/>
                  <a:pt x="39566" y="931984"/>
                </a:cubicBezTo>
                <a:cubicBezTo>
                  <a:pt x="47040" y="909561"/>
                  <a:pt x="50156" y="897036"/>
                  <a:pt x="70339" y="874834"/>
                </a:cubicBezTo>
                <a:cubicBezTo>
                  <a:pt x="74403" y="870363"/>
                  <a:pt x="82062" y="871903"/>
                  <a:pt x="87923" y="870438"/>
                </a:cubicBezTo>
                <a:cubicBezTo>
                  <a:pt x="88331" y="876558"/>
                  <a:pt x="96186" y="1011115"/>
                  <a:pt x="101112" y="1011115"/>
                </a:cubicBezTo>
                <a:cubicBezTo>
                  <a:pt x="127610" y="1011115"/>
                  <a:pt x="176066" y="884046"/>
                  <a:pt x="184639" y="866042"/>
                </a:cubicBezTo>
                <a:cubicBezTo>
                  <a:pt x="188313" y="858327"/>
                  <a:pt x="193431" y="851388"/>
                  <a:pt x="197827" y="844061"/>
                </a:cubicBezTo>
                <a:cubicBezTo>
                  <a:pt x="205154" y="876299"/>
                  <a:pt x="213951" y="908238"/>
                  <a:pt x="219808" y="940776"/>
                </a:cubicBezTo>
                <a:cubicBezTo>
                  <a:pt x="227151" y="981568"/>
                  <a:pt x="197694" y="1051959"/>
                  <a:pt x="237393" y="1063869"/>
                </a:cubicBezTo>
                <a:cubicBezTo>
                  <a:pt x="273479" y="1074695"/>
                  <a:pt x="251855" y="989707"/>
                  <a:pt x="263769" y="953965"/>
                </a:cubicBezTo>
                <a:cubicBezTo>
                  <a:pt x="273932" y="923476"/>
                  <a:pt x="290146" y="895350"/>
                  <a:pt x="303335" y="866042"/>
                </a:cubicBezTo>
                <a:cubicBezTo>
                  <a:pt x="307731" y="892419"/>
                  <a:pt x="312604" y="918721"/>
                  <a:pt x="316523" y="945173"/>
                </a:cubicBezTo>
                <a:cubicBezTo>
                  <a:pt x="318468" y="958299"/>
                  <a:pt x="316384" y="972267"/>
                  <a:pt x="320919" y="984738"/>
                </a:cubicBezTo>
                <a:cubicBezTo>
                  <a:pt x="322725" y="989703"/>
                  <a:pt x="329712" y="990599"/>
                  <a:pt x="334108" y="993530"/>
                </a:cubicBezTo>
                <a:cubicBezTo>
                  <a:pt x="348762" y="981807"/>
                  <a:pt x="366235" y="943797"/>
                  <a:pt x="378069" y="958361"/>
                </a:cubicBezTo>
                <a:cubicBezTo>
                  <a:pt x="417879" y="1007358"/>
                  <a:pt x="448408" y="1134207"/>
                  <a:pt x="448408" y="1134207"/>
                </a:cubicBezTo>
                <a:cubicBezTo>
                  <a:pt x="457200" y="1100503"/>
                  <a:pt x="440145" y="1036742"/>
                  <a:pt x="474785" y="1033096"/>
                </a:cubicBezTo>
                <a:cubicBezTo>
                  <a:pt x="510778" y="1029307"/>
                  <a:pt x="495981" y="1121267"/>
                  <a:pt x="531935" y="1125415"/>
                </a:cubicBezTo>
                <a:cubicBezTo>
                  <a:pt x="564257" y="1129144"/>
                  <a:pt x="570504" y="1072994"/>
                  <a:pt x="589085" y="1046284"/>
                </a:cubicBezTo>
                <a:cubicBezTo>
                  <a:pt x="593964" y="1039270"/>
                  <a:pt x="597146" y="1031139"/>
                  <a:pt x="602273" y="1024303"/>
                </a:cubicBezTo>
                <a:cubicBezTo>
                  <a:pt x="614769" y="1007641"/>
                  <a:pt x="629984" y="993070"/>
                  <a:pt x="641839" y="975946"/>
                </a:cubicBezTo>
                <a:cubicBezTo>
                  <a:pt x="656430" y="954870"/>
                  <a:pt x="668216" y="931984"/>
                  <a:pt x="681404" y="910003"/>
                </a:cubicBezTo>
                <a:cubicBezTo>
                  <a:pt x="690196" y="918795"/>
                  <a:pt x="701026" y="925941"/>
                  <a:pt x="707781" y="936380"/>
                </a:cubicBezTo>
                <a:cubicBezTo>
                  <a:pt x="717400" y="951246"/>
                  <a:pt x="716528" y="972974"/>
                  <a:pt x="729762" y="984738"/>
                </a:cubicBezTo>
                <a:cubicBezTo>
                  <a:pt x="745017" y="998298"/>
                  <a:pt x="767862" y="999392"/>
                  <a:pt x="786912" y="1006719"/>
                </a:cubicBezTo>
                <a:cubicBezTo>
                  <a:pt x="814754" y="968619"/>
                  <a:pt x="848490" y="934193"/>
                  <a:pt x="870439" y="892419"/>
                </a:cubicBezTo>
                <a:cubicBezTo>
                  <a:pt x="894372" y="846868"/>
                  <a:pt x="904487" y="795281"/>
                  <a:pt x="923193" y="747346"/>
                </a:cubicBezTo>
                <a:cubicBezTo>
                  <a:pt x="927958" y="735136"/>
                  <a:pt x="934916" y="723899"/>
                  <a:pt x="940777" y="712176"/>
                </a:cubicBezTo>
                <a:cubicBezTo>
                  <a:pt x="959534" y="946649"/>
                  <a:pt x="938509" y="762015"/>
                  <a:pt x="971550" y="580292"/>
                </a:cubicBezTo>
                <a:cubicBezTo>
                  <a:pt x="974539" y="563853"/>
                  <a:pt x="980343" y="612531"/>
                  <a:pt x="984739" y="628650"/>
                </a:cubicBezTo>
                <a:cubicBezTo>
                  <a:pt x="1011116" y="571500"/>
                  <a:pt x="1033890" y="512546"/>
                  <a:pt x="1063869" y="457200"/>
                </a:cubicBezTo>
                <a:cubicBezTo>
                  <a:pt x="1072273" y="441684"/>
                  <a:pt x="1087032" y="404703"/>
                  <a:pt x="1099039" y="417634"/>
                </a:cubicBezTo>
                <a:cubicBezTo>
                  <a:pt x="1122509" y="442909"/>
                  <a:pt x="1113692" y="485042"/>
                  <a:pt x="1121019" y="518746"/>
                </a:cubicBezTo>
                <a:cubicBezTo>
                  <a:pt x="1230232" y="295357"/>
                  <a:pt x="1176151" y="381405"/>
                  <a:pt x="1266093" y="250580"/>
                </a:cubicBezTo>
                <a:cubicBezTo>
                  <a:pt x="1269024" y="312126"/>
                  <a:pt x="1215109" y="450163"/>
                  <a:pt x="1274885" y="435219"/>
                </a:cubicBezTo>
                <a:cubicBezTo>
                  <a:pt x="1343242" y="418130"/>
                  <a:pt x="1314742" y="300035"/>
                  <a:pt x="1336431" y="232996"/>
                </a:cubicBezTo>
                <a:cubicBezTo>
                  <a:pt x="1362921" y="151118"/>
                  <a:pt x="1359708" y="160063"/>
                  <a:pt x="1384789" y="109903"/>
                </a:cubicBezTo>
                <a:cubicBezTo>
                  <a:pt x="1383324" y="137745"/>
                  <a:pt x="1367042" y="168953"/>
                  <a:pt x="1380393" y="193430"/>
                </a:cubicBezTo>
                <a:cubicBezTo>
                  <a:pt x="1387852" y="207105"/>
                  <a:pt x="1402315" y="171079"/>
                  <a:pt x="1411166" y="158261"/>
                </a:cubicBezTo>
                <a:cubicBezTo>
                  <a:pt x="1523133" y="-3898"/>
                  <a:pt x="1457402" y="42445"/>
                  <a:pt x="1521069" y="0"/>
                </a:cubicBezTo>
                <a:cubicBezTo>
                  <a:pt x="1524000" y="71804"/>
                  <a:pt x="1519839" y="144250"/>
                  <a:pt x="1529862" y="215411"/>
                </a:cubicBezTo>
                <a:cubicBezTo>
                  <a:pt x="1534646" y="249379"/>
                  <a:pt x="1530828" y="309495"/>
                  <a:pt x="1565031" y="312126"/>
                </a:cubicBezTo>
                <a:cubicBezTo>
                  <a:pt x="1596571" y="314552"/>
                  <a:pt x="1576202" y="249536"/>
                  <a:pt x="1587012" y="219807"/>
                </a:cubicBezTo>
                <a:cubicBezTo>
                  <a:pt x="1588596" y="215452"/>
                  <a:pt x="1595804" y="216876"/>
                  <a:pt x="1600200" y="215411"/>
                </a:cubicBezTo>
                <a:cubicBezTo>
                  <a:pt x="1601665" y="246184"/>
                  <a:pt x="1598811" y="277470"/>
                  <a:pt x="1604596" y="307730"/>
                </a:cubicBezTo>
                <a:cubicBezTo>
                  <a:pt x="1617944" y="377548"/>
                  <a:pt x="1640376" y="445324"/>
                  <a:pt x="1657350" y="514350"/>
                </a:cubicBezTo>
                <a:cubicBezTo>
                  <a:pt x="1662360" y="534724"/>
                  <a:pt x="1666143" y="555381"/>
                  <a:pt x="1670539" y="575896"/>
                </a:cubicBezTo>
                <a:cubicBezTo>
                  <a:pt x="1679331" y="543657"/>
                  <a:pt x="1685183" y="510469"/>
                  <a:pt x="1696916" y="479180"/>
                </a:cubicBezTo>
                <a:cubicBezTo>
                  <a:pt x="1698771" y="474233"/>
                  <a:pt x="1707864" y="465603"/>
                  <a:pt x="1710104" y="470388"/>
                </a:cubicBezTo>
                <a:cubicBezTo>
                  <a:pt x="1869207" y="810292"/>
                  <a:pt x="1729917" y="574381"/>
                  <a:pt x="1841989" y="782515"/>
                </a:cubicBezTo>
                <a:cubicBezTo>
                  <a:pt x="1845463" y="788966"/>
                  <a:pt x="1850781" y="794238"/>
                  <a:pt x="1855177" y="800100"/>
                </a:cubicBezTo>
                <a:cubicBezTo>
                  <a:pt x="1866900" y="783981"/>
                  <a:pt x="1872312" y="743255"/>
                  <a:pt x="1890346" y="751742"/>
                </a:cubicBezTo>
                <a:cubicBezTo>
                  <a:pt x="1918222" y="764860"/>
                  <a:pt x="1917628" y="807016"/>
                  <a:pt x="1929912" y="835269"/>
                </a:cubicBezTo>
                <a:cubicBezTo>
                  <a:pt x="2003279" y="1004013"/>
                  <a:pt x="1948171" y="901294"/>
                  <a:pt x="2013439" y="1015511"/>
                </a:cubicBezTo>
                <a:cubicBezTo>
                  <a:pt x="2017835" y="1014046"/>
                  <a:pt x="2024555" y="1015260"/>
                  <a:pt x="2026627" y="1011115"/>
                </a:cubicBezTo>
                <a:cubicBezTo>
                  <a:pt x="2034099" y="996171"/>
                  <a:pt x="2033332" y="947358"/>
                  <a:pt x="2039816" y="962757"/>
                </a:cubicBezTo>
                <a:cubicBezTo>
                  <a:pt x="2161339" y="1251372"/>
                  <a:pt x="2034195" y="1115398"/>
                  <a:pt x="2123343" y="1204546"/>
                </a:cubicBezTo>
                <a:cubicBezTo>
                  <a:pt x="2135066" y="1144465"/>
                  <a:pt x="2143929" y="1083755"/>
                  <a:pt x="2158512" y="1024303"/>
                </a:cubicBezTo>
                <a:cubicBezTo>
                  <a:pt x="2163050" y="1005802"/>
                  <a:pt x="2162012" y="976170"/>
                  <a:pt x="2180493" y="971550"/>
                </a:cubicBezTo>
                <a:cubicBezTo>
                  <a:pt x="2199829" y="966716"/>
                  <a:pt x="2212731" y="994996"/>
                  <a:pt x="2228850" y="1006719"/>
                </a:cubicBezTo>
                <a:cubicBezTo>
                  <a:pt x="2264019" y="981807"/>
                  <a:pt x="2302146" y="960617"/>
                  <a:pt x="2334358" y="931984"/>
                </a:cubicBezTo>
                <a:cubicBezTo>
                  <a:pt x="2355397" y="913283"/>
                  <a:pt x="2368411" y="845003"/>
                  <a:pt x="2387112" y="866042"/>
                </a:cubicBezTo>
                <a:cubicBezTo>
                  <a:pt x="2429637" y="913883"/>
                  <a:pt x="2419625" y="989956"/>
                  <a:pt x="2439866" y="1050680"/>
                </a:cubicBezTo>
                <a:cubicBezTo>
                  <a:pt x="2453376" y="1091210"/>
                  <a:pt x="2472104" y="1129811"/>
                  <a:pt x="2488223" y="1169376"/>
                </a:cubicBezTo>
                <a:cubicBezTo>
                  <a:pt x="2499860" y="1128649"/>
                  <a:pt x="2504463" y="1108188"/>
                  <a:pt x="2527789" y="1063869"/>
                </a:cubicBezTo>
                <a:cubicBezTo>
                  <a:pt x="2530250" y="1059194"/>
                  <a:pt x="2536581" y="1058007"/>
                  <a:pt x="2540977" y="1055076"/>
                </a:cubicBezTo>
                <a:cubicBezTo>
                  <a:pt x="2551235" y="1077057"/>
                  <a:pt x="2556330" y="1102295"/>
                  <a:pt x="2571750" y="1121019"/>
                </a:cubicBezTo>
                <a:cubicBezTo>
                  <a:pt x="2600192" y="1155556"/>
                  <a:pt x="2662321" y="1089947"/>
                  <a:pt x="2668466" y="1085850"/>
                </a:cubicBezTo>
                <a:cubicBezTo>
                  <a:pt x="2677258" y="1074127"/>
                  <a:pt x="2681913" y="1043784"/>
                  <a:pt x="2694843" y="1050680"/>
                </a:cubicBezTo>
                <a:cubicBezTo>
                  <a:pt x="2718579" y="1063339"/>
                  <a:pt x="2717187" y="1100353"/>
                  <a:pt x="2734408" y="1121019"/>
                </a:cubicBezTo>
                <a:cubicBezTo>
                  <a:pt x="2754352" y="1144953"/>
                  <a:pt x="2781300" y="1162050"/>
                  <a:pt x="2804746" y="1182565"/>
                </a:cubicBezTo>
                <a:cubicBezTo>
                  <a:pt x="2842846" y="1150327"/>
                  <a:pt x="2887965" y="1124900"/>
                  <a:pt x="2919046" y="1085850"/>
                </a:cubicBezTo>
                <a:cubicBezTo>
                  <a:pt x="2946393" y="1051491"/>
                  <a:pt x="2932932" y="974677"/>
                  <a:pt x="2976196" y="967153"/>
                </a:cubicBezTo>
                <a:cubicBezTo>
                  <a:pt x="3012404" y="960856"/>
                  <a:pt x="3002803" y="1035869"/>
                  <a:pt x="3020158" y="1068265"/>
                </a:cubicBezTo>
                <a:cubicBezTo>
                  <a:pt x="3046860" y="1118109"/>
                  <a:pt x="3078773" y="1164980"/>
                  <a:pt x="3108081" y="1213338"/>
                </a:cubicBezTo>
                <a:cubicBezTo>
                  <a:pt x="3186767" y="1089687"/>
                  <a:pt x="3085917" y="1253269"/>
                  <a:pt x="3217985" y="989134"/>
                </a:cubicBezTo>
                <a:cubicBezTo>
                  <a:pt x="3237656" y="949792"/>
                  <a:pt x="3261946" y="912934"/>
                  <a:pt x="3283927" y="874834"/>
                </a:cubicBezTo>
                <a:cubicBezTo>
                  <a:pt x="3295650" y="908538"/>
                  <a:pt x="3304388" y="943433"/>
                  <a:pt x="3319096" y="975946"/>
                </a:cubicBezTo>
                <a:cubicBezTo>
                  <a:pt x="3332356" y="1005258"/>
                  <a:pt x="3352673" y="1030897"/>
                  <a:pt x="3367454" y="1059473"/>
                </a:cubicBezTo>
                <a:cubicBezTo>
                  <a:pt x="3376507" y="1076976"/>
                  <a:pt x="3383059" y="1097493"/>
                  <a:pt x="3389435" y="1116623"/>
                </a:cubicBezTo>
                <a:cubicBezTo>
                  <a:pt x="3399693" y="1112227"/>
                  <a:pt x="3411610" y="1110549"/>
                  <a:pt x="3420208" y="1103434"/>
                </a:cubicBezTo>
                <a:cubicBezTo>
                  <a:pt x="3530035" y="1012542"/>
                  <a:pt x="3487750" y="974649"/>
                  <a:pt x="3534508" y="1033096"/>
                </a:cubicBezTo>
                <a:cubicBezTo>
                  <a:pt x="3540370" y="1062404"/>
                  <a:pt x="3538727" y="1094286"/>
                  <a:pt x="3552093" y="1121019"/>
                </a:cubicBezTo>
                <a:cubicBezTo>
                  <a:pt x="3556864" y="1130561"/>
                  <a:pt x="3575518" y="1137545"/>
                  <a:pt x="3582866" y="1129811"/>
                </a:cubicBezTo>
                <a:cubicBezTo>
                  <a:pt x="3608158" y="1103187"/>
                  <a:pt x="3618035" y="1065334"/>
                  <a:pt x="3635619" y="1033096"/>
                </a:cubicBezTo>
                <a:cubicBezTo>
                  <a:pt x="3641481" y="1036027"/>
                  <a:pt x="3647702" y="1045448"/>
                  <a:pt x="3653204" y="1041888"/>
                </a:cubicBezTo>
                <a:cubicBezTo>
                  <a:pt x="3702036" y="1010291"/>
                  <a:pt x="3742730" y="936173"/>
                  <a:pt x="3771900" y="892419"/>
                </a:cubicBezTo>
                <a:cubicBezTo>
                  <a:pt x="3789485" y="905607"/>
                  <a:pt x="3803939" y="924634"/>
                  <a:pt x="3824654" y="931984"/>
                </a:cubicBezTo>
                <a:cubicBezTo>
                  <a:pt x="3851038" y="941346"/>
                  <a:pt x="3882750" y="952482"/>
                  <a:pt x="3908181" y="940776"/>
                </a:cubicBezTo>
                <a:cubicBezTo>
                  <a:pt x="4020570" y="889041"/>
                  <a:pt x="4062927" y="843181"/>
                  <a:pt x="4132385" y="773723"/>
                </a:cubicBezTo>
                <a:cubicBezTo>
                  <a:pt x="4155167" y="819287"/>
                  <a:pt x="4168993" y="840721"/>
                  <a:pt x="4180743" y="892419"/>
                </a:cubicBezTo>
                <a:cubicBezTo>
                  <a:pt x="4183016" y="902422"/>
                  <a:pt x="4180743" y="912934"/>
                  <a:pt x="4180743" y="923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D8BB7A-B2BA-5090-D6D0-5D83781F776E}"/>
              </a:ext>
            </a:extLst>
          </p:cNvPr>
          <p:cNvCxnSpPr>
            <a:cxnSpLocks/>
          </p:cNvCxnSpPr>
          <p:nvPr/>
        </p:nvCxnSpPr>
        <p:spPr>
          <a:xfrm flipH="1">
            <a:off x="2111332" y="1274883"/>
            <a:ext cx="16126" cy="93820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39642-BD81-D916-6682-5A1F665BA4BD}"/>
              </a:ext>
            </a:extLst>
          </p:cNvPr>
          <p:cNvCxnSpPr>
            <a:cxnSpLocks/>
          </p:cNvCxnSpPr>
          <p:nvPr/>
        </p:nvCxnSpPr>
        <p:spPr>
          <a:xfrm>
            <a:off x="3784710" y="1086113"/>
            <a:ext cx="0" cy="10882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510ED4-FE6E-7131-BB9F-0F430E1CC56A}"/>
              </a:ext>
            </a:extLst>
          </p:cNvPr>
          <p:cNvCxnSpPr>
            <a:cxnSpLocks/>
            <a:stCxn id="16" idx="45"/>
          </p:cNvCxnSpPr>
          <p:nvPr/>
        </p:nvCxnSpPr>
        <p:spPr>
          <a:xfrm flipH="1">
            <a:off x="3464904" y="518745"/>
            <a:ext cx="30038" cy="16089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1067D-B891-8A2B-0394-952AB9277373}"/>
                  </a:ext>
                </a:extLst>
              </p:cNvPr>
              <p:cNvSpPr txBox="1"/>
              <p:nvPr/>
            </p:nvSpPr>
            <p:spPr>
              <a:xfrm>
                <a:off x="3229590" y="2152440"/>
                <a:ext cx="413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1067D-B891-8A2B-0394-952AB927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90" y="2152440"/>
                <a:ext cx="4132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9A036F-2D8E-CF98-EBD8-6298426E9313}"/>
                  </a:ext>
                </a:extLst>
              </p:cNvPr>
              <p:cNvSpPr txBox="1"/>
              <p:nvPr/>
            </p:nvSpPr>
            <p:spPr>
              <a:xfrm>
                <a:off x="3597477" y="2137950"/>
                <a:ext cx="1284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9A036F-2D8E-CF98-EBD8-6298426E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77" y="2137950"/>
                <a:ext cx="12841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A34A74-EBF5-E460-3F1E-58E0E69A1748}"/>
                  </a:ext>
                </a:extLst>
              </p:cNvPr>
              <p:cNvSpPr txBox="1"/>
              <p:nvPr/>
            </p:nvSpPr>
            <p:spPr>
              <a:xfrm>
                <a:off x="481731" y="2713794"/>
                <a:ext cx="11106151" cy="393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Assume the above sample is </a:t>
                </a:r>
                <a:r>
                  <a:rPr lang="en-US" dirty="0">
                    <a:solidFill>
                      <a:srgbClr val="FF0000"/>
                    </a:solidFill>
                  </a:rPr>
                  <a:t>sample A</a:t>
                </a:r>
                <a:r>
                  <a:rPr lang="en-US" dirty="0"/>
                  <a:t>. It is calculated by: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sided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nary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random phases. We first followed our current scheme to simulate the system between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. </a:t>
                </a:r>
                <a:endParaRPr lang="en-US" dirty="0"/>
              </a:p>
              <a:p>
                <a:r>
                  <a:rPr lang="en-US" dirty="0"/>
                  <a:t>2. In order to get the full information of </a:t>
                </a:r>
                <a:r>
                  <a:rPr lang="en-US" dirty="0">
                    <a:solidFill>
                      <a:srgbClr val="FF0000"/>
                    </a:solidFill>
                  </a:rPr>
                  <a:t>sample A</a:t>
                </a:r>
                <a:r>
                  <a:rPr lang="en-US" dirty="0"/>
                  <a:t>, we now want to simulate the time series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.</a:t>
                </a:r>
                <a:r>
                  <a:rPr lang="en-US" dirty="0"/>
                  <a:t> In this case, it is equivalent to simulate a new sample</a:t>
                </a:r>
                <a:r>
                  <a:rPr lang="en-US" dirty="0">
                    <a:solidFill>
                      <a:srgbClr val="FF0000"/>
                    </a:solidFill>
                  </a:rPr>
                  <a:t>(sample B)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with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sided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3. This is to say, if we are lucky and have a </a:t>
                </a:r>
                <a:r>
                  <a:rPr lang="en-US" dirty="0">
                    <a:solidFill>
                      <a:srgbClr val="FF0000"/>
                    </a:solidFill>
                  </a:rPr>
                  <a:t>sample B</a:t>
                </a:r>
                <a:r>
                  <a:rPr lang="en-US" dirty="0"/>
                  <a:t> with random phases equals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s, then the </a:t>
                </a:r>
                <a:r>
                  <a:rPr lang="en-US" dirty="0" err="1"/>
                  <a:t>numerics</a:t>
                </a:r>
                <a:r>
                  <a:rPr lang="en-US" dirty="0"/>
                  <a:t> with step 1 in our current scheme for sample B </a:t>
                </a:r>
                <a:r>
                  <a:rPr lang="en-US" dirty="0">
                    <a:solidFill>
                      <a:srgbClr val="FF0000"/>
                    </a:solidFill>
                  </a:rPr>
                  <a:t>is equivalent running sample A in time slot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FF0000"/>
                    </a:solidFill>
                  </a:rPr>
                  <a:t>The conclusion is, running each sample with one round of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numerics</a:t>
                </a:r>
                <a:r>
                  <a:rPr lang="en-US" dirty="0">
                    <a:solidFill>
                      <a:srgbClr val="FF0000"/>
                    </a:solidFill>
                  </a:rPr>
                  <a:t> is equivalent to sampling all the information from every sample, if we can run many cases for averaging. This is to say our current scheme is OK.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A34A74-EBF5-E460-3F1E-58E0E69A1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1" y="2713794"/>
                <a:ext cx="11106151" cy="3939668"/>
              </a:xfrm>
              <a:prstGeom prst="rect">
                <a:avLst/>
              </a:prstGeom>
              <a:blipFill>
                <a:blip r:embed="rId4"/>
                <a:stretch>
                  <a:fillRect l="-439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22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1B804-5C99-AA3D-16F5-13CD84D7AD92}"/>
                  </a:ext>
                </a:extLst>
              </p:cNvPr>
              <p:cNvSpPr txBox="1"/>
              <p:nvPr/>
            </p:nvSpPr>
            <p:spPr>
              <a:xfrm>
                <a:off x="766030" y="589057"/>
                <a:ext cx="10255128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assume all the laser noise we are studying are </a:t>
                </a:r>
                <a:r>
                  <a:rPr lang="en-US" dirty="0">
                    <a:solidFill>
                      <a:srgbClr val="FF0000"/>
                    </a:solidFill>
                  </a:rPr>
                  <a:t>Wide-State-Stationery(WSS)</a:t>
                </a:r>
                <a:r>
                  <a:rPr lang="en-US" dirty="0"/>
                  <a:t>, which means at any random time t, </a:t>
                </a:r>
                <a:r>
                  <a:rPr lang="el-GR" dirty="0"/>
                  <a:t>φ</a:t>
                </a:r>
                <a:r>
                  <a:rPr lang="en-US" dirty="0"/>
                  <a:t>(t) as a random variable has the same variance </a:t>
                </a:r>
                <a:r>
                  <a:rPr lang="el-GR" dirty="0"/>
                  <a:t>σ. </a:t>
                </a:r>
                <a:r>
                  <a:rPr lang="en-US" dirty="0"/>
                  <a:t>This </a:t>
                </a:r>
                <a:r>
                  <a:rPr lang="el-GR" dirty="0">
                    <a:solidFill>
                      <a:srgbClr val="FF0000"/>
                    </a:solidFill>
                  </a:rPr>
                  <a:t>σ</a:t>
                </a:r>
                <a:r>
                  <a:rPr lang="en-US" dirty="0">
                    <a:solidFill>
                      <a:srgbClr val="FF0000"/>
                    </a:solidFill>
                  </a:rPr>
                  <a:t> is independent of t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 idea for my quasi-static theory is, since during each Rabi cycle the frequency drift is a constant, we can use </a:t>
                </a:r>
                <a:r>
                  <a:rPr lang="el-GR" dirty="0">
                    <a:solidFill>
                      <a:srgbClr val="FF0000"/>
                    </a:solidFill>
                  </a:rPr>
                  <a:t>φ</a:t>
                </a:r>
                <a:r>
                  <a:rPr lang="en-US" dirty="0">
                    <a:solidFill>
                      <a:srgbClr val="FF0000"/>
                    </a:solidFill>
                  </a:rPr>
                  <a:t> as a random variable </a:t>
                </a:r>
                <a:r>
                  <a:rPr lang="en-US" dirty="0"/>
                  <a:t>with time-independent </a:t>
                </a:r>
                <a:r>
                  <a:rPr lang="el-GR" dirty="0"/>
                  <a:t>σ</a:t>
                </a:r>
                <a:r>
                  <a:rPr lang="en-US" dirty="0"/>
                  <a:t> and Gaussian distribution. Then we can calculate the expected error. </a:t>
                </a:r>
              </a:p>
              <a:p>
                <a:endParaRPr lang="en-US" dirty="0"/>
              </a:p>
              <a:p>
                <a:r>
                  <a:rPr lang="en-US" dirty="0"/>
                  <a:t>To calculate </a:t>
                </a:r>
                <a:r>
                  <a:rPr lang="el-GR" dirty="0"/>
                  <a:t>σ</a:t>
                </a:r>
                <a:r>
                  <a:rPr lang="en-US" dirty="0"/>
                  <a:t>, I’m only using the conclusion that </a:t>
                </a:r>
                <a:r>
                  <a:rPr lang="el-GR" dirty="0"/>
                  <a:t>σ</a:t>
                </a:r>
                <a:r>
                  <a:rPr lang="en-US" dirty="0"/>
                  <a:t>^2=Integral of S(f) over the frequency domain. </a:t>
                </a:r>
              </a:p>
              <a:p>
                <a:endParaRPr lang="en-US" dirty="0"/>
              </a:p>
              <a:p>
                <a:r>
                  <a:rPr lang="en-US" dirty="0"/>
                  <a:t>I was choosing white noise because it’s easy to calculate, and in some cases, the amplitude h is linked directly to the linewidth of the laser </a:t>
                </a:r>
                <a:r>
                  <a:rPr lang="en-US" dirty="0" err="1"/>
                  <a:t>lineshape</a:t>
                </a:r>
                <a:r>
                  <a:rPr lang="en-US" dirty="0"/>
                  <a:t>(Thomann paper equation (7) and (8)). </a:t>
                </a:r>
              </a:p>
              <a:p>
                <a:endParaRPr lang="en-US" dirty="0"/>
              </a:p>
              <a:p>
                <a:r>
                  <a:rPr lang="en-US" dirty="0"/>
                  <a:t>In fact , </a:t>
                </a:r>
                <a:r>
                  <a:rPr lang="en-US" dirty="0">
                    <a:solidFill>
                      <a:srgbClr val="FF0000"/>
                    </a:solidFill>
                  </a:rPr>
                  <a:t>the quasi-static theory I had does not limit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𝛿𝜈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look like:</a:t>
                </a:r>
              </a:p>
              <a:p>
                <a:r>
                  <a:rPr lang="en-US" dirty="0"/>
                  <a:t>As long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𝛿𝜈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has a low bandwidth, the error coming out of this spectrum will be calculatable by the quasi-static theory.  If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𝛿𝜈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have the same integral, then they should give the same errors. </a:t>
                </a:r>
                <a:r>
                  <a:rPr lang="en-US" dirty="0">
                    <a:solidFill>
                      <a:srgbClr val="FF0000"/>
                    </a:solidFill>
                  </a:rPr>
                  <a:t>(I can try to test this).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1B804-5C99-AA3D-16F5-13CD84D7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0" y="589057"/>
                <a:ext cx="10255128" cy="4524315"/>
              </a:xfrm>
              <a:prstGeom prst="rect">
                <a:avLst/>
              </a:prstGeom>
              <a:blipFill>
                <a:blip r:embed="rId2"/>
                <a:stretch>
                  <a:fillRect l="-535" t="-809" r="-53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5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820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8</cp:revision>
  <dcterms:created xsi:type="dcterms:W3CDTF">2022-06-25T21:14:29Z</dcterms:created>
  <dcterms:modified xsi:type="dcterms:W3CDTF">2022-06-26T01:18:55Z</dcterms:modified>
</cp:coreProperties>
</file>